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981199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Traffic Light Signaling Based on Genetic Algorithm Approach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By: G5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Alok Yadav	58090001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Tan </a:t>
            </a:r>
            <a:r>
              <a:rPr lang="en-US" dirty="0" err="1" smtClean="0">
                <a:solidFill>
                  <a:schemeClr val="tx1"/>
                </a:solidFill>
              </a:rPr>
              <a:t>Tianyu</a:t>
            </a:r>
            <a:r>
              <a:rPr lang="en-US" dirty="0" smtClean="0">
                <a:solidFill>
                  <a:schemeClr val="tx1"/>
                </a:solidFill>
              </a:rPr>
              <a:t> 	58090005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Sajeerat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Aussavaruengsuwat</a:t>
            </a:r>
            <a:r>
              <a:rPr lang="en-US" dirty="0" smtClean="0">
                <a:solidFill>
                  <a:schemeClr val="tx1"/>
                </a:solidFill>
              </a:rPr>
              <a:t>	58090036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       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introduced improved performance by 3%</a:t>
            </a:r>
          </a:p>
          <a:p>
            <a:endParaRPr lang="en-US" dirty="0" smtClean="0"/>
          </a:p>
          <a:p>
            <a:r>
              <a:rPr lang="en-US" dirty="0" smtClean="0"/>
              <a:t>Might change GA1 to ES(1+n</a:t>
            </a:r>
            <a:r>
              <a:rPr lang="en-US" dirty="0" smtClean="0"/>
              <a:t>) or some other method (</a:t>
            </a:r>
            <a:r>
              <a:rPr lang="en-US" dirty="0" err="1" smtClean="0"/>
              <a:t>Tabu</a:t>
            </a:r>
            <a:r>
              <a:rPr lang="en-US" dirty="0" smtClean="0"/>
              <a:t> search)</a:t>
            </a:r>
            <a:endParaRPr lang="en-US" dirty="0" smtClean="0"/>
          </a:p>
          <a:p>
            <a:pPr lvl="1"/>
            <a:r>
              <a:rPr lang="en-US" dirty="0" smtClean="0"/>
              <a:t>GA keeps getting stuck at local minima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discussion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884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User interface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094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Novelty</a:t>
            </a:r>
          </a:p>
          <a:p>
            <a:r>
              <a:rPr lang="en-US" dirty="0" smtClean="0"/>
              <a:t>Hypotheses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User interface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660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Implement an algorithm to use genetic algorithms and traffic simulations to </a:t>
            </a:r>
            <a:r>
              <a:rPr lang="en-US" dirty="0"/>
              <a:t>alter traffic light signal timings, in order to optimize the flow of traffic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19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population of genotypes where each gene represents a </a:t>
            </a:r>
            <a:r>
              <a:rPr lang="en-US" dirty="0" smtClean="0"/>
              <a:t>crossroad</a:t>
            </a:r>
            <a:endParaRPr lang="en-US" sz="1200" dirty="0">
              <a:cs typeface="Calibri"/>
            </a:endParaRPr>
          </a:p>
          <a:p>
            <a:r>
              <a:rPr lang="en-US" dirty="0"/>
              <a:t>Use a traffic simulation model to evaluate the fitness of the </a:t>
            </a:r>
            <a:r>
              <a:rPr lang="en-US" dirty="0" smtClean="0"/>
              <a:t>genotypes</a:t>
            </a:r>
            <a:endParaRPr lang="en-US" sz="1200" dirty="0">
              <a:cs typeface="Calibri"/>
            </a:endParaRPr>
          </a:p>
          <a:p>
            <a:r>
              <a:rPr lang="en-US" dirty="0" smtClean="0"/>
              <a:t>Use </a:t>
            </a:r>
            <a:r>
              <a:rPr lang="en-US" dirty="0"/>
              <a:t>genetic algorithm to progressively get better traffic signal timings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traffic signal timings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099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sequences of traffic signal timings</a:t>
            </a:r>
          </a:p>
          <a:p>
            <a:endParaRPr lang="en-US" dirty="0" smtClean="0"/>
          </a:p>
          <a:p>
            <a:r>
              <a:rPr lang="en-US" dirty="0" smtClean="0"/>
              <a:t>Use traffic signal timings from periods of similar congestions to optimize traffic in future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380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Optimization using sequences of timings is better than the default approaches (optimizing over entire time period with 1 </a:t>
            </a:r>
            <a:r>
              <a:rPr lang="en-SG" dirty="0" smtClean="0"/>
              <a:t>sequence </a:t>
            </a:r>
            <a:r>
              <a:rPr lang="en-SG" dirty="0"/>
              <a:t>of timings or </a:t>
            </a:r>
            <a:r>
              <a:rPr lang="en-US" dirty="0" smtClean="0"/>
              <a:t>performing </a:t>
            </a:r>
            <a:r>
              <a:rPr lang="en-US" dirty="0"/>
              <a:t>repeated optimizations for smaller time periods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323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Traffic signal settings optimized based on past traffic data can be used to optimize current traffic given that current traffic conditions are similar to traffic data used for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787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selection to roulette wheel selection with elitism</a:t>
            </a:r>
          </a:p>
          <a:p>
            <a:r>
              <a:rPr lang="en-US" dirty="0" smtClean="0"/>
              <a:t>Instead of optimizing entire genotype, optimize a small portion then duplicate genotype and repeat optimization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Introduced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96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1: 16%</a:t>
            </a:r>
          </a:p>
          <a:p>
            <a:endParaRPr lang="en-US" dirty="0" smtClean="0"/>
          </a:p>
          <a:p>
            <a:r>
              <a:rPr lang="en-US" dirty="0" smtClean="0"/>
              <a:t>Method 2: 17%</a:t>
            </a:r>
          </a:p>
          <a:p>
            <a:endParaRPr lang="en-US" dirty="0" smtClean="0"/>
          </a:p>
          <a:p>
            <a:r>
              <a:rPr lang="en-US" dirty="0" smtClean="0"/>
              <a:t>Method 3: 20%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4658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448</TotalTime>
  <Words>250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Optimal Traffic Light Signaling Based on Genetic Algorithm Approach</vt:lpstr>
      <vt:lpstr>Overview</vt:lpstr>
      <vt:lpstr>Introduction</vt:lpstr>
      <vt:lpstr>Optimizing traffic signal timings</vt:lpstr>
      <vt:lpstr>Novelty</vt:lpstr>
      <vt:lpstr>Hypothesis 1</vt:lpstr>
      <vt:lpstr>Hypothesis 2</vt:lpstr>
      <vt:lpstr>Changes Introduced</vt:lpstr>
      <vt:lpstr>Results</vt:lpstr>
      <vt:lpstr>Results discussion</vt:lpstr>
      <vt:lpstr>User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Traffic Light Signaling Based on Genetic Algorithm Approach</dc:title>
  <dc:creator>alok</dc:creator>
  <cp:lastModifiedBy>alok</cp:lastModifiedBy>
  <cp:revision>17</cp:revision>
  <dcterms:created xsi:type="dcterms:W3CDTF">2006-08-16T00:00:00Z</dcterms:created>
  <dcterms:modified xsi:type="dcterms:W3CDTF">2019-04-09T16:52:08Z</dcterms:modified>
</cp:coreProperties>
</file>