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83" r:id="rId4"/>
    <p:sldId id="282" r:id="rId5"/>
    <p:sldId id="280" r:id="rId6"/>
    <p:sldId id="281" r:id="rId7"/>
    <p:sldId id="285" r:id="rId8"/>
    <p:sldId id="286" r:id="rId9"/>
    <p:sldId id="27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0488438-6AD4-4766-9890-061290018957}" type="datetimeFigureOut">
              <a:rPr lang="en-SG" smtClean="0"/>
              <a:t>27/11/2018</a:t>
            </a:fld>
            <a:endParaRPr lang="en-S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S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0E13FEF-6E8A-4C23-94F2-70293E5340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8438-6AD4-4766-9890-061290018957}" type="datetimeFigureOut">
              <a:rPr lang="en-SG" smtClean="0"/>
              <a:t>27/11/2018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3FEF-6E8A-4C23-94F2-70293E5340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8438-6AD4-4766-9890-061290018957}" type="datetimeFigureOut">
              <a:rPr lang="en-SG" smtClean="0"/>
              <a:t>27/11/2018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3FEF-6E8A-4C23-94F2-70293E5340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8438-6AD4-4766-9890-061290018957}" type="datetimeFigureOut">
              <a:rPr lang="en-SG" smtClean="0"/>
              <a:t>27/11/2018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3FEF-6E8A-4C23-94F2-70293E5340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8438-6AD4-4766-9890-061290018957}" type="datetimeFigureOut">
              <a:rPr lang="en-SG" smtClean="0"/>
              <a:t>27/11/2018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3FEF-6E8A-4C23-94F2-70293E5340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8438-6AD4-4766-9890-061290018957}" type="datetimeFigureOut">
              <a:rPr lang="en-SG" smtClean="0"/>
              <a:t>27/11/2018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3FEF-6E8A-4C23-94F2-70293E5340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0488438-6AD4-4766-9890-061290018957}" type="datetimeFigureOut">
              <a:rPr lang="en-SG" smtClean="0"/>
              <a:t>27/11/2018</a:t>
            </a:fld>
            <a:endParaRPr lang="en-S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0E13FEF-6E8A-4C23-94F2-70293E5340C9}" type="slidenum">
              <a:rPr lang="en-SG" smtClean="0"/>
              <a:t>‹#›</a:t>
            </a:fld>
            <a:endParaRPr lang="en-SG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0488438-6AD4-4766-9890-061290018957}" type="datetimeFigureOut">
              <a:rPr lang="en-SG" smtClean="0"/>
              <a:t>27/11/2018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0E13FEF-6E8A-4C23-94F2-70293E5340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8438-6AD4-4766-9890-061290018957}" type="datetimeFigureOut">
              <a:rPr lang="en-SG" smtClean="0"/>
              <a:t>27/11/2018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3FEF-6E8A-4C23-94F2-70293E5340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8438-6AD4-4766-9890-061290018957}" type="datetimeFigureOut">
              <a:rPr lang="en-SG" smtClean="0"/>
              <a:t>27/11/2018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3FEF-6E8A-4C23-94F2-70293E5340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8438-6AD4-4766-9890-061290018957}" type="datetimeFigureOut">
              <a:rPr lang="en-SG" smtClean="0"/>
              <a:t>27/11/2018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3FEF-6E8A-4C23-94F2-70293E5340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0488438-6AD4-4766-9890-061290018957}" type="datetimeFigureOut">
              <a:rPr lang="en-SG" smtClean="0"/>
              <a:t>27/11/2018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S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0E13FEF-6E8A-4C23-94F2-70293E5340C9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Optimal Traffic Light Signaling Based on Genetic Algorithm Approach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Alok 		58090001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Sajeerat</a:t>
            </a:r>
            <a:r>
              <a:rPr lang="en-US" dirty="0" smtClean="0"/>
              <a:t> 		58090036</a:t>
            </a:r>
          </a:p>
          <a:p>
            <a:r>
              <a:rPr lang="en-US" dirty="0"/>
              <a:t> </a:t>
            </a:r>
            <a:r>
              <a:rPr lang="en-US" dirty="0" smtClean="0"/>
              <a:t>      Tan </a:t>
            </a:r>
            <a:r>
              <a:rPr lang="en-US" dirty="0" err="1" smtClean="0"/>
              <a:t>Tianyu</a:t>
            </a:r>
            <a:r>
              <a:rPr lang="en-US" dirty="0" smtClean="0"/>
              <a:t> </a:t>
            </a:r>
            <a:r>
              <a:rPr lang="en-US" smtClean="0"/>
              <a:t>	58090002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8704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</a:p>
          <a:p>
            <a:r>
              <a:rPr lang="en-US" dirty="0" smtClean="0"/>
              <a:t>Current progress</a:t>
            </a:r>
          </a:p>
          <a:p>
            <a:r>
              <a:rPr lang="en-US" dirty="0" smtClean="0"/>
              <a:t>Experimental results</a:t>
            </a:r>
          </a:p>
          <a:p>
            <a:r>
              <a:rPr lang="en-US" dirty="0" smtClean="0"/>
              <a:t>Future work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332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 Implement a genetic algorithm based system to optimize traffic over long periods of time.</a:t>
            </a:r>
          </a:p>
          <a:p>
            <a:r>
              <a:rPr lang="en-US" dirty="0" smtClean="0"/>
              <a:t>Methodology: Use a long term GA to optimize traffic over some period in the past, then use the solution provided as a base strategy to generate near optimal traffic signal timings for future recurring traffic congestions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5935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Finished implementing the build to test our hypothesis</a:t>
            </a:r>
          </a:p>
          <a:p>
            <a:r>
              <a:rPr lang="en-US" dirty="0" smtClean="0"/>
              <a:t>Conducted preliminary experiments to create a baseline for further experiments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931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results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Experimented ability of long term genetic algorithm to optimize traffic. Excluded testing of short term genetic algorithm</a:t>
            </a:r>
          </a:p>
          <a:p>
            <a:r>
              <a:rPr lang="en-US" dirty="0" smtClean="0"/>
              <a:t>Parameters for experiment 1: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Simulation time: 20 min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Time steps: 10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Number of generations: 10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Individuals per generation: 20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Number of crossroads: 21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20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results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Improvement measured based on percentage decrease in minimum fitness.</a:t>
            </a:r>
          </a:p>
          <a:p>
            <a:r>
              <a:rPr lang="en-US" dirty="0" smtClean="0"/>
              <a:t>Overall improvement in fitness for </a:t>
            </a:r>
            <a:r>
              <a:rPr lang="en-US" dirty="0" smtClean="0"/>
              <a:t>experiment 1 </a:t>
            </a:r>
            <a:r>
              <a:rPr lang="en-US" dirty="0" smtClean="0"/>
              <a:t>was 8.3%.</a:t>
            </a:r>
          </a:p>
          <a:p>
            <a:r>
              <a:rPr lang="en-US" dirty="0" smtClean="0"/>
              <a:t>However, the improvement only occurred until 3</a:t>
            </a:r>
            <a:r>
              <a:rPr lang="en-US" baseline="30000" dirty="0" smtClean="0"/>
              <a:t>rd</a:t>
            </a:r>
            <a:r>
              <a:rPr lang="en-US" dirty="0" smtClean="0"/>
              <a:t> population, after which the fitness didn’t change at all.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8744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 for experiment </a:t>
            </a:r>
            <a:r>
              <a:rPr lang="en-US" dirty="0" smtClean="0"/>
              <a:t>2:</a:t>
            </a:r>
            <a:endParaRPr lang="en-US" dirty="0"/>
          </a:p>
          <a:p>
            <a:pPr lvl="1"/>
            <a:r>
              <a:rPr lang="en-US" dirty="0">
                <a:solidFill>
                  <a:schemeClr val="tx1"/>
                </a:solidFill>
              </a:rPr>
              <a:t>Simulation time: 20 min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Time steps: 10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Number of generations: </a:t>
            </a:r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Individuals per generation: </a:t>
            </a:r>
            <a:r>
              <a:rPr lang="en-US" dirty="0" smtClean="0">
                <a:solidFill>
                  <a:schemeClr val="tx1"/>
                </a:solidFill>
              </a:rPr>
              <a:t>40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Number of crossroads: </a:t>
            </a:r>
            <a:r>
              <a:rPr lang="en-US" dirty="0" smtClean="0">
                <a:solidFill>
                  <a:schemeClr val="tx1"/>
                </a:solidFill>
              </a:rPr>
              <a:t>21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Mutation rate: 0.1 instead of 0.05</a:t>
            </a:r>
            <a:endParaRPr lang="en-SG" dirty="0">
              <a:solidFill>
                <a:schemeClr val="tx1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2771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2 showed slower but more consistent convergence</a:t>
            </a:r>
          </a:p>
          <a:p>
            <a:r>
              <a:rPr lang="en-US" dirty="0" smtClean="0"/>
              <a:t>Improvement for experiment 2 was 7.6%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7231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</a:t>
            </a:r>
            <a:r>
              <a:rPr lang="en-US" dirty="0" smtClean="0"/>
              <a:t>a GUI to display the changing traffic </a:t>
            </a:r>
            <a:r>
              <a:rPr lang="en-US" dirty="0" smtClean="0"/>
              <a:t>conditions</a:t>
            </a:r>
          </a:p>
          <a:p>
            <a:r>
              <a:rPr lang="en-US" dirty="0"/>
              <a:t>Identify the degree by which traffic conditions vary to replicate it in the simulations</a:t>
            </a:r>
          </a:p>
          <a:p>
            <a:r>
              <a:rPr lang="en-US" dirty="0"/>
              <a:t>Alter the simulation based on traffic data, both for initialization and real time modifications.</a:t>
            </a:r>
            <a:endParaRPr lang="en-SG" dirty="0"/>
          </a:p>
          <a:p>
            <a:r>
              <a:rPr lang="en-US" dirty="0"/>
              <a:t>Test the performance of generated solutions on modified versions of simulation </a:t>
            </a:r>
            <a:r>
              <a:rPr lang="en-US" dirty="0" smtClean="0"/>
              <a:t>data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51848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416</TotalTime>
  <Words>294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Optimal Traffic Light Signaling Based on Genetic Algorithm Approach</vt:lpstr>
      <vt:lpstr>Overview</vt:lpstr>
      <vt:lpstr>Recap</vt:lpstr>
      <vt:lpstr>Current progress</vt:lpstr>
      <vt:lpstr>Experiment results</vt:lpstr>
      <vt:lpstr>Experiment results</vt:lpstr>
      <vt:lpstr>Experimental results</vt:lpstr>
      <vt:lpstr>Experimental results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 Term Traffic Signal Optimization Using Genetic Algorithm</dc:title>
  <dc:creator>alok</dc:creator>
  <cp:lastModifiedBy>alok</cp:lastModifiedBy>
  <cp:revision>35</cp:revision>
  <dcterms:created xsi:type="dcterms:W3CDTF">2018-09-08T06:59:18Z</dcterms:created>
  <dcterms:modified xsi:type="dcterms:W3CDTF">2018-11-27T09:09:45Z</dcterms:modified>
</cp:coreProperties>
</file>