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Traffic Light Signaling Based on Genetic Algorithm Approach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</a:t>
            </a:r>
            <a:r>
              <a:rPr lang="en-US" dirty="0" smtClean="0">
                <a:solidFill>
                  <a:schemeClr val="tx1"/>
                </a:solidFill>
              </a:rPr>
              <a:t>G5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7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representation was tested over optimization periods N of duration 20, 40 and 60 mins and intervals </a:t>
            </a:r>
            <a:r>
              <a:rPr lang="en-US" i="1" dirty="0" smtClean="0"/>
              <a:t>n</a:t>
            </a:r>
            <a:r>
              <a:rPr lang="en-US" dirty="0" smtClean="0"/>
              <a:t> of magnitude 4, 8 and 10</a:t>
            </a:r>
          </a:p>
          <a:p>
            <a:r>
              <a:rPr lang="en-US" dirty="0" smtClean="0"/>
              <a:t>Attribute compared is total waiting time for best individual in last generation of GA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422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376503"/>
              </p:ext>
            </p:extLst>
          </p:nvPr>
        </p:nvGraphicFramePr>
        <p:xfrm>
          <a:off x="1637665" y="2000377"/>
          <a:ext cx="5868670" cy="264782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466850"/>
                <a:gridCol w="1466850"/>
                <a:gridCol w="1467485"/>
                <a:gridCol w="146748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Representation 1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Representation </a:t>
                      </a:r>
                      <a:r>
                        <a:rPr lang="en-US" sz="1200" dirty="0" smtClean="0">
                          <a:effectLst/>
                        </a:rPr>
                        <a:t>2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Representation </a:t>
                      </a:r>
                      <a:r>
                        <a:rPr lang="en-US" sz="1200" dirty="0" smtClean="0">
                          <a:effectLst/>
                        </a:rPr>
                        <a:t>3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 </a:t>
                      </a:r>
                      <a:r>
                        <a:rPr lang="en-US" sz="1200" dirty="0" smtClean="0">
                          <a:effectLst/>
                        </a:rPr>
                        <a:t>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 = 20    n = 4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72932</a:t>
                      </a: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67251</a:t>
                      </a: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 </a:t>
                      </a:r>
                      <a:r>
                        <a:rPr lang="en-US" sz="1200" dirty="0" smtClean="0">
                          <a:effectLst/>
                        </a:rPr>
                        <a:t>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 = 20    n = 8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68427</a:t>
                      </a: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63182</a:t>
                      </a: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 </a:t>
                      </a:r>
                      <a:r>
                        <a:rPr lang="en-US" sz="1200" dirty="0" smtClean="0">
                          <a:effectLst/>
                        </a:rPr>
                        <a:t>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 = 20    n = 10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69245</a:t>
                      </a: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59416</a:t>
                      </a: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 </a:t>
                      </a:r>
                      <a:r>
                        <a:rPr lang="en-US" sz="1200" dirty="0" smtClean="0">
                          <a:effectLst/>
                        </a:rPr>
                        <a:t>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 = 40    n = 4</a:t>
                      </a:r>
                      <a:endParaRPr lang="en-SG" sz="1200" dirty="0">
                        <a:effectLst/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 </a:t>
                      </a:r>
                      <a:r>
                        <a:rPr lang="en-US" sz="1200" dirty="0" smtClean="0">
                          <a:effectLst/>
                        </a:rPr>
                        <a:t>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N = 40    n = 8</a:t>
                      </a:r>
                      <a:endParaRPr lang="en-SG" sz="1200" dirty="0" smtClean="0">
                        <a:effectLst/>
                        <a:latin typeface="+mn-lt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Experiment </a:t>
                      </a:r>
                      <a:r>
                        <a:rPr lang="en-US" sz="1200" dirty="0" smtClean="0">
                          <a:effectLst/>
                        </a:rPr>
                        <a:t>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N = 40    n = 10</a:t>
                      </a:r>
                      <a:endParaRPr lang="en-SG" sz="1200" dirty="0" smtClean="0">
                        <a:effectLst/>
                        <a:latin typeface="+mn-lt"/>
                        <a:ea typeface="Calibri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149479</a:t>
                      </a:r>
                      <a:endParaRPr lang="en-SG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117103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7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98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Traffic optimization</a:t>
            </a:r>
          </a:p>
          <a:p>
            <a:r>
              <a:rPr lang="en-US" dirty="0" smtClean="0"/>
              <a:t>Genotype representations</a:t>
            </a:r>
          </a:p>
          <a:p>
            <a:r>
              <a:rPr lang="en-US" dirty="0" smtClean="0"/>
              <a:t>Experiment results</a:t>
            </a:r>
          </a:p>
          <a:p>
            <a:r>
              <a:rPr lang="en-US" dirty="0" smtClean="0"/>
              <a:t>GUI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07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Implement an algorithm to use genetic algorithms and traffic simulations to alter traffic light signal timings, in order to optimize the flow of </a:t>
            </a:r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1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optimization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population of genotypes where each gene represents a crossroad</a:t>
            </a:r>
            <a:endParaRPr lang="en-US" sz="1400" dirty="0">
              <a:cs typeface="Calibri"/>
            </a:endParaRPr>
          </a:p>
          <a:p>
            <a:r>
              <a:rPr lang="en-US" dirty="0"/>
              <a:t>Use a traffic simulation model to evaluate the fitness of the genotypes</a:t>
            </a:r>
            <a:endParaRPr lang="en-US" sz="1400" dirty="0">
              <a:cs typeface="Calibri"/>
            </a:endParaRPr>
          </a:p>
          <a:p>
            <a:r>
              <a:rPr lang="en-US" dirty="0"/>
              <a:t>Use genetic algorithm to progressively get better traffic signal </a:t>
            </a:r>
            <a:r>
              <a:rPr lang="en-US" dirty="0" smtClean="0"/>
              <a:t>timings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09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 representations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different genotype representations to improve the capability of GA to optimize traffic flow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52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 representations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genotype represents the traffic signal timings at the crossroads in a road network</a:t>
            </a:r>
          </a:p>
          <a:p>
            <a:r>
              <a:rPr lang="en-US" dirty="0" smtClean="0"/>
              <a:t>A gene represents the timings at one crossroad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88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 representations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1:</a:t>
            </a:r>
          </a:p>
          <a:p>
            <a:pPr lvl="1"/>
            <a:r>
              <a:rPr lang="en-US" dirty="0" smtClean="0"/>
              <a:t>For optimization period N, a genotype represents timings through the entire period 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981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 representations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2:</a:t>
            </a:r>
          </a:p>
          <a:p>
            <a:pPr lvl="1"/>
            <a:r>
              <a:rPr lang="en-US" dirty="0" smtClean="0"/>
              <a:t>For optimization period N, we split the period into </a:t>
            </a:r>
            <a:r>
              <a:rPr lang="en-US" i="1" dirty="0" smtClean="0"/>
              <a:t>n</a:t>
            </a:r>
            <a:r>
              <a:rPr lang="en-US" dirty="0" smtClean="0"/>
              <a:t> intervals, then a genotype represents the timings at each of the </a:t>
            </a:r>
            <a:r>
              <a:rPr lang="en-US" i="1" dirty="0" smtClean="0"/>
              <a:t>n</a:t>
            </a:r>
            <a:r>
              <a:rPr lang="en-US" dirty="0" smtClean="0"/>
              <a:t> intervals. As a result, the genotype will be </a:t>
            </a:r>
            <a:r>
              <a:rPr lang="en-US" i="1" dirty="0" smtClean="0"/>
              <a:t>n</a:t>
            </a:r>
            <a:r>
              <a:rPr lang="en-US" dirty="0" smtClean="0"/>
              <a:t> times larger than in </a:t>
            </a:r>
            <a:r>
              <a:rPr lang="en-US" dirty="0" err="1" smtClean="0"/>
              <a:t>representaiton</a:t>
            </a:r>
            <a:r>
              <a:rPr lang="en-US" dirty="0" smtClean="0"/>
              <a:t>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8151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 representations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3:</a:t>
            </a:r>
          </a:p>
          <a:p>
            <a:pPr lvl="1"/>
            <a:r>
              <a:rPr lang="en-US" dirty="0" smtClean="0"/>
              <a:t>For optimization period N, we split the period into </a:t>
            </a:r>
            <a:r>
              <a:rPr lang="en-US" i="1" dirty="0" smtClean="0"/>
              <a:t>n </a:t>
            </a:r>
            <a:r>
              <a:rPr lang="en-US" dirty="0" smtClean="0"/>
              <a:t>intervals, then conduct </a:t>
            </a:r>
            <a:r>
              <a:rPr lang="en-US" i="1" dirty="0" smtClean="0"/>
              <a:t>n</a:t>
            </a:r>
            <a:r>
              <a:rPr lang="en-US" dirty="0" smtClean="0"/>
              <a:t> optimizations where each genotype represents the timings for the </a:t>
            </a:r>
            <a:r>
              <a:rPr lang="en-US" i="1" dirty="0" smtClean="0"/>
              <a:t>n</a:t>
            </a:r>
            <a:r>
              <a:rPr lang="en-US" dirty="0" smtClean="0"/>
              <a:t>th interval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340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327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Optimal Traffic Light Signaling Based on Genetic Algorithm Approach</vt:lpstr>
      <vt:lpstr>Overview</vt:lpstr>
      <vt:lpstr>Introduction</vt:lpstr>
      <vt:lpstr>Traffic optimization</vt:lpstr>
      <vt:lpstr>Genotype representations</vt:lpstr>
      <vt:lpstr>Genotype representations</vt:lpstr>
      <vt:lpstr>Genotype representations</vt:lpstr>
      <vt:lpstr>Genotype representations</vt:lpstr>
      <vt:lpstr>Genotype representations</vt:lpstr>
      <vt:lpstr>Experiment results</vt:lpstr>
      <vt:lpstr>Experiment results</vt:lpstr>
      <vt:lpstr>GUI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</dc:creator>
  <cp:lastModifiedBy>alok</cp:lastModifiedBy>
  <cp:revision>10</cp:revision>
  <dcterms:created xsi:type="dcterms:W3CDTF">2006-08-16T00:00:00Z</dcterms:created>
  <dcterms:modified xsi:type="dcterms:W3CDTF">2019-04-27T12:55:41Z</dcterms:modified>
</cp:coreProperties>
</file>