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2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66" r:id="rId14"/>
    <p:sldId id="267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8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4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0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323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30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4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7537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77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0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63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55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4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350196" y="520932"/>
            <a:ext cx="11202988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en-I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Aerospace-Predictive-Maintenance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idx="1"/>
          </p:nvPr>
        </p:nvSpPr>
        <p:spPr>
          <a:xfrm>
            <a:off x="713394" y="255967"/>
            <a:ext cx="10590145" cy="6346065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testing files are shared in the batches and we perform the same Validation operations ,data transformation and data insertion on them.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 perform data pre-processing techniques on it.</a:t>
            </a: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The prediction will be on made the key features :</a:t>
            </a: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Cycle           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SensorMeasure12</a:t>
            </a: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SensorMeasure2   	SensorMeasure13</a:t>
            </a: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SensorMeasure3   	SensorMeasure14</a:t>
            </a: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SensorMeasure4     	SensorMeasure15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SensorMeasure7     	SensorMeasure17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SensorMeasure8    	SensorMeasure20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SensorMeasure9     	SensorMeasure21 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SensorMeasure11 </a:t>
            </a: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559495-311C-4EAF-A8F3-216C4264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B53E-D8C7-444B-9B93-F8E14BDC2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0"/>
            <a:ext cx="11585642" cy="6858000"/>
          </a:xfrm>
          <a:solidFill>
            <a:schemeClr val="tx2">
              <a:lumMod val="60000"/>
              <a:lumOff val="40000"/>
              <a:alpha val="67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on a test case</a:t>
            </a:r>
          </a:p>
          <a:p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 Condition 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Okay means it will not fail in 20 or in less the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days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RUL values is good for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use of the engine.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engine’s RUL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20 it will be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as in risk state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44495-39F7-44E8-BE04-E2C54447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63" y="1376160"/>
            <a:ext cx="7861692" cy="476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7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>
              <a:solidFill>
                <a:schemeClr val="bg1"/>
              </a:solidFill>
            </a:endParaRPr>
          </a:p>
          <a:p>
            <a:pPr marL="457200" lvl="1" indent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from Kaggle.</a:t>
            </a:r>
            <a:r>
              <a:rPr lang="en-IN" dirty="0">
                <a:solidFill>
                  <a:schemeClr val="bg1"/>
                </a:solidFill>
              </a:rPr>
              <a:t> https://www.kaggle.com/behrad3d/nasa-cmaps</a:t>
            </a: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>
              <a:solidFill>
                <a:schemeClr val="bg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numerical.</a:t>
            </a:r>
            <a:endParaRPr dirty="0">
              <a:solidFill>
                <a:schemeClr val="bg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>
              <a:solidFill>
                <a:schemeClr val="bg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4</a:t>
            </a:r>
            <a:r>
              <a:rPr lang="en-US" baseline="30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better Understanding </a:t>
            </a:r>
            <a:endParaRPr dirty="0">
              <a:solidFill>
                <a:schemeClr val="bg1"/>
              </a:solidFill>
            </a:endParaRPr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idx="1"/>
          </p:nvPr>
        </p:nvSpPr>
        <p:spPr>
          <a:xfrm>
            <a:off x="664755" y="763621"/>
            <a:ext cx="11074199" cy="6307428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logs are managed?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  validation and  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modeling like File validation log , Data Insertion ,Model Training log , prediction log    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etc.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Q5 ) What techniques were you using for data pre-processing?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outliers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How training was done or what models were used?</a:t>
            </a: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diving the data in training ,tried to fit many models .</a:t>
            </a: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scaling was performed over training and validation data.</a:t>
            </a: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which have best MSE and Accuracy were used.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Prediction was done?</a:t>
            </a:r>
            <a:endParaRPr dirty="0">
              <a:solidFill>
                <a:schemeClr val="bg1"/>
              </a:solidFill>
            </a:endParaRPr>
          </a:p>
          <a:p>
            <a:pPr marL="0" lvl="0" indent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files.We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Perform the same life cycle till the data is ready to test  .. In the end we get the accumulated data of predictions.</a:t>
            </a:r>
            <a:endParaRPr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684211" y="685799"/>
            <a:ext cx="9753567" cy="5457423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predictive model for Calculating Remaining Useful Life (RUL) for </a:t>
            </a:r>
            <a:r>
              <a:rPr lang="en-IN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Aerospace Engine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The model will determine whether the Engine can is okay for more flights or not and the RUL.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 failure prevention.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Maintenance Cycle .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Life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Safty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idx="1"/>
          </p:nvPr>
        </p:nvSpPr>
        <p:spPr>
          <a:xfrm>
            <a:off x="723123" y="685800"/>
            <a:ext cx="10123218" cy="5715000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8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</a:t>
            </a:r>
            <a:r>
              <a:rPr lang="en-US" sz="1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8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are provided as a zip-compressed text file with 26 columns of numbers, separated by spaces. Each row is a snapshot of data taken during a single operational cycle, each column is a different variable. The columns correspond to:</a:t>
            </a:r>
            <a:b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7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number</a:t>
            </a:r>
            <a:endParaRPr lang="en-IN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time, in cycles</a:t>
            </a: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setting 1,2 &amp; 3</a:t>
            </a: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 measurement 1 ,2,3, … ,21</a:t>
            </a:r>
            <a:b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7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Set Organization</a:t>
            </a: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Set: FD001</a:t>
            </a: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IN" sz="7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trjectories</a:t>
            </a:r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100</a:t>
            </a: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trajectories: 100</a:t>
            </a:r>
            <a:endParaRPr lang="en-IN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Conditions: ONE (Sea Level)</a:t>
            </a:r>
            <a:endParaRPr lang="en-IN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Fault Modes: ONE (HPC Degradation)</a:t>
            </a:r>
            <a:br>
              <a:rPr lang="en-IN" sz="6400" b="0" i="0" dirty="0">
                <a:solidFill>
                  <a:schemeClr val="bg1"/>
                </a:solidFill>
                <a:effectLst/>
                <a:latin typeface="Inter"/>
              </a:rPr>
            </a:br>
            <a:endParaRPr lang="en-IN" sz="6400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endParaRPr lang="en-I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282C-F741-4A3A-A0B9-F368CED8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00" y="423153"/>
            <a:ext cx="11047345" cy="6337570"/>
          </a:xfrm>
          <a:solidFill>
            <a:schemeClr val="tx2">
              <a:lumMod val="60000"/>
              <a:lumOff val="40000"/>
              <a:alpha val="67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27144-AE3E-4332-A554-59AC29510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138237"/>
            <a:ext cx="696277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idx="1"/>
          </p:nvPr>
        </p:nvSpPr>
        <p:spPr>
          <a:xfrm>
            <a:off x="621100" y="630649"/>
            <a:ext cx="10949799" cy="4962755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760"/>
            </a:pP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Validation :Validation of number of columns and rows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760"/>
            </a:pP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Null Values Removal : Remove the values from the data is any present.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60"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60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25F84-45A6-4D61-AFFD-8C58DA463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17" t="43700" r="14309" b="23120"/>
          <a:stretch/>
        </p:blipFill>
        <p:spPr>
          <a:xfrm>
            <a:off x="1003570" y="2509737"/>
            <a:ext cx="10321336" cy="27529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idx="1"/>
          </p:nvPr>
        </p:nvSpPr>
        <p:spPr>
          <a:xfrm>
            <a:off x="223736" y="252919"/>
            <a:ext cx="11614826" cy="6245158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Labeling: Labeling columns as per the as given in the schema.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Data Modification: Converting RUL into binary RUL.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Feature Transformation : Scaling Data for Training and Testing.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A5E9C-7B16-43D2-91C6-F4DB96422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0" t="35745" r="14627" b="23404"/>
          <a:stretch/>
        </p:blipFill>
        <p:spPr>
          <a:xfrm>
            <a:off x="1332689" y="2110902"/>
            <a:ext cx="8560342" cy="28015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xfrm>
            <a:off x="440986" y="592222"/>
            <a:ext cx="4961107" cy="5803988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MSE Of Regression Model(For Model Selection):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Models:</a:t>
            </a:r>
            <a:endParaRPr lang="en-IN" dirty="0">
              <a:solidFill>
                <a:schemeClr val="bg1"/>
              </a:solidFill>
            </a:endParaRP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Huber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Bayesian Ridge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</a:p>
        </p:txBody>
      </p:sp>
      <p:sp>
        <p:nvSpPr>
          <p:cNvPr id="4" name="Google Shape;170;p7">
            <a:extLst>
              <a:ext uri="{FF2B5EF4-FFF2-40B4-BE49-F238E27FC236}">
                <a16:creationId xmlns:a16="http://schemas.microsoft.com/office/drawing/2014/main" id="{CFE2E406-2021-4764-AC96-0AEDE104A5DE}"/>
              </a:ext>
            </a:extLst>
          </p:cNvPr>
          <p:cNvSpPr txBox="1">
            <a:spLocks/>
          </p:cNvSpPr>
          <p:nvPr/>
        </p:nvSpPr>
        <p:spPr>
          <a:xfrm>
            <a:off x="5402093" y="592222"/>
            <a:ext cx="6348921" cy="5803988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960"/>
              </a:spcBef>
              <a:spcAft>
                <a:spcPts val="0"/>
              </a:spcAft>
              <a:buSzPts val="1440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Squared Error</a:t>
            </a: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SVM’s SVR has the lowest MSE. SVR is the best fit model on the train data 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E8B7C-7628-43A4-B476-C28556408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32" y="1889253"/>
            <a:ext cx="4143375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idx="1"/>
          </p:nvPr>
        </p:nvSpPr>
        <p:spPr>
          <a:xfrm>
            <a:off x="280433" y="738925"/>
            <a:ext cx="11319720" cy="5380149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– 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>
              <a:spcBef>
                <a:spcPts val="960"/>
              </a:spcBef>
              <a:spcAft>
                <a:spcPts val="0"/>
              </a:spcAft>
              <a:buSzPts val="1440"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Mean Squared Error calculated, we find the best  Regression model for data is SVM, algorithm Support Vector Regression (SVR) .</a:t>
            </a:r>
          </a:p>
          <a:p>
            <a:pPr lvl="2">
              <a:spcBef>
                <a:spcPts val="960"/>
              </a:spcBef>
              <a:spcAft>
                <a:spcPts val="0"/>
              </a:spcAft>
              <a:buSzPts val="1440"/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Among all the models SVR’s accuracy is the highest.</a:t>
            </a:r>
          </a:p>
          <a:p>
            <a:pPr lvl="2">
              <a:spcBef>
                <a:spcPts val="960"/>
              </a:spcBef>
              <a:spcAft>
                <a:spcPts val="0"/>
              </a:spcAft>
              <a:buSzPts val="1440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is a very popular Machine Learning algorithm that is used in both Regression and Classification. Support Vector Regression is similar to Linear Regression in that the equation of the line is y=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wx+b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SVR, this straight line is referred to as 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data points on either side of the hyperplane that are closest to the hyperplane are called 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which is used to plot the boundary line. </a:t>
            </a: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sz="18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sz="18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sz="18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7511E-631B-4BD9-A622-91AC3C88D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68" y="57820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xfrm>
            <a:off x="440986" y="592222"/>
            <a:ext cx="4961107" cy="5803988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Models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Prediction Engine Failure in 20 Days 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Noto Sans Symbols"/>
              <a:buChar char="⮚"/>
            </a:pPr>
            <a:r>
              <a:rPr lang="en-IN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Models:</a:t>
            </a:r>
            <a:endParaRPr lang="en-IN" dirty="0">
              <a:solidFill>
                <a:schemeClr val="bg1"/>
              </a:solidFill>
            </a:endParaRP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Logistic Regression</a:t>
            </a: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K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-apple-system"/>
              </a:rPr>
              <a:t>Neighbors</a:t>
            </a:r>
            <a:endParaRPr lang="en-IN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AdaBoost</a:t>
            </a: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Neural Network</a:t>
            </a: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SVM</a:t>
            </a: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Decision Tree</a:t>
            </a: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 err="1">
                <a:solidFill>
                  <a:schemeClr val="bg1"/>
                </a:solidFill>
                <a:effectLst/>
                <a:latin typeface="-apple-system"/>
              </a:rPr>
              <a:t>QuadraticDiscriminantAnalysis</a:t>
            </a:r>
            <a:endParaRPr lang="en-IN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 err="1">
                <a:solidFill>
                  <a:schemeClr val="bg1"/>
                </a:solidFill>
                <a:effectLst/>
                <a:latin typeface="-apple-system"/>
              </a:rPr>
              <a:t>RandomForest</a:t>
            </a:r>
            <a:endParaRPr lang="en-IN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Naive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-apple-system"/>
              </a:rPr>
              <a:t>Bayse</a:t>
            </a:r>
            <a:endParaRPr lang="en-IN" b="0" i="0" dirty="0">
              <a:solidFill>
                <a:schemeClr val="bg1"/>
              </a:solidFill>
              <a:effectLst/>
              <a:latin typeface="-apple-system"/>
            </a:endParaRPr>
          </a:p>
          <a:p>
            <a:br>
              <a:rPr lang="en-IN" sz="2000" dirty="0"/>
            </a:br>
            <a:endParaRPr lang="en-IN" sz="17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7">
            <a:extLst>
              <a:ext uri="{FF2B5EF4-FFF2-40B4-BE49-F238E27FC236}">
                <a16:creationId xmlns:a16="http://schemas.microsoft.com/office/drawing/2014/main" id="{CFE2E406-2021-4764-AC96-0AEDE104A5DE}"/>
              </a:ext>
            </a:extLst>
          </p:cNvPr>
          <p:cNvSpPr txBox="1">
            <a:spLocks/>
          </p:cNvSpPr>
          <p:nvPr/>
        </p:nvSpPr>
        <p:spPr>
          <a:xfrm>
            <a:off x="5402093" y="592222"/>
            <a:ext cx="6348921" cy="5803988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960"/>
              </a:spcBef>
              <a:spcAft>
                <a:spcPts val="0"/>
              </a:spcAft>
              <a:buSzPts val="1440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Logistic Regression ,K Neighbors and AdaBoost have the highest accuracy.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Logistic Regression was used For the prediction of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/>
                <a:cs typeface="Times New Roman"/>
                <a:sym typeface="Times New Roman"/>
              </a:rPr>
              <a:t>e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ngine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ailure in 20 days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(Binary 1: WILL NOT &amp; 0 : WILL ).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1D96B-072D-4AB6-91AA-676032A5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24" y="1432371"/>
            <a:ext cx="3480375" cy="33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88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831</Words>
  <Application>Microsoft Office PowerPoint</Application>
  <PresentationFormat>Widescreen</PresentationFormat>
  <Paragraphs>167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Wingdings</vt:lpstr>
      <vt:lpstr>Arial</vt:lpstr>
      <vt:lpstr>Times New Roman</vt:lpstr>
      <vt:lpstr>Noto Sans Symbols</vt:lpstr>
      <vt:lpstr>Wingdings 3</vt:lpstr>
      <vt:lpstr>Century Gothic</vt:lpstr>
      <vt:lpstr>Inter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Alok Chauhan</cp:lastModifiedBy>
  <cp:revision>2</cp:revision>
  <dcterms:created xsi:type="dcterms:W3CDTF">2021-06-19T13:01:53Z</dcterms:created>
  <dcterms:modified xsi:type="dcterms:W3CDTF">2021-09-16T15:08:59Z</dcterms:modified>
</cp:coreProperties>
</file>