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8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E5DB-F9B3-D59F-D629-0637018F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46A5-DC53-A0A5-0D87-4D94AD99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DEDF-0161-F9EE-0580-367052D7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038A-FE61-10F2-5C55-335C0C4F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85BD-49DF-B0EB-7301-46FD15E3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754-214B-808A-9E64-BA78DA6C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BED10-1DF1-FB7F-0459-916F01BC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FE39-45B0-D3EE-9855-EA3FF705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5D8B-FADC-5331-5E9B-BF78BB1F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6E80-79B4-C45F-F5F5-5470711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9B908-CDE5-9589-E53C-87809EAF5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3BB2-5D2E-B345-74F7-920374A2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5CFF-6A62-C8F3-6CC9-6FAA4E86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0123-754D-37E8-2DDC-578F97EC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2C98-8701-1775-3260-B2C2F1D2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7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37E2-5441-5BDE-022A-8FD4F55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CA87-BA87-8A23-28A1-352862FF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FDB1-AA79-9CB1-E23D-B9997D5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29D6-FE39-7F6B-A32C-F53BCA5E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5DC8-B547-F986-63E7-1947F163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055C-6BF1-1030-1A81-6A0290F5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A86F-3CDE-FD56-EB1D-B5BB7CD5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1A0A-05FF-02AE-A1E7-435A7787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125B-0168-CC4C-65F3-80AFA2F3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5E03-6F3B-189E-FD74-DFE1F17C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7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D0DD-BAD2-DB4B-C61C-FB607F9F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6BB5-1FF9-A326-45EB-D1BF5C6B8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5360C-C826-1DFA-A74E-3C08CB99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8F94-862C-633F-59A4-EA6ED8D0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FF8F-74F5-53D9-08D2-5FB3E9C8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68139-F9AF-F08A-4F65-738427F5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5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862-29B6-3057-96D9-11BDBB7D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B596-A838-7240-6E58-D6F17EC1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D901-1847-8682-9923-4E3C41CF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EB95-1418-737E-FA18-3780A58D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0D0F4-A6F9-99A7-FD61-2A41D79D7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C344C-E67A-D0AC-9B53-67D33965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11030-0503-326F-483A-F037E234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5ABC4-FF52-9C7B-8AB8-7CF3F10F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4059-484E-2C87-23C5-D9B68ABD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8BF4-6859-3616-EBFD-8777880D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A275-227E-11FF-5AC5-410579D0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7485-C478-2AF6-9098-E8F5409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73887-6603-9C37-AB74-2CE5BEE2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EC246-09CA-9AE1-2B32-31675B22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F851-3960-CCE2-9C7A-9BEC3DA9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6F89-CE78-10A0-C98D-AA8F1095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73B8-168A-2179-D419-BFC0BB61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F63B-E8D1-BD80-1AF1-B9D20DC61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0D586-CD4F-C36C-7CD6-F1D30E5E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3F2E-F743-F571-8AAA-1612EFAF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1B85B-0401-B1D4-910B-BECF18D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6AC-A269-F0BE-6ED7-2E729A10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B9338-4BC7-6B32-08B8-D5C3BD214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AB78-94D4-2B6C-630A-242647D2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19E9-F822-2B43-8BA4-43FE446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A7BC-6888-3BAF-4A01-21CD68A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4B25-CA4D-DCF9-1725-BB5D426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C192D-65A7-B147-FCF0-F172C2FD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563A-8EE8-4A96-F0C2-ED9D9B2F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21F2-EC9C-CC6A-9C74-5927EC9BA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AEE5-35D1-4618-AAF7-257E33B2BBC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1B71-BF30-7212-52FF-A740A5F5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E67C-3D72-CE0C-F6B8-9CB2A6D8C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1D88-CFD2-4243-8C7D-9D1B28E8F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hub.org/types-of-antenn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110BE-FE96-0263-1C50-8ECA82C3C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28" y="1890764"/>
            <a:ext cx="1207247" cy="1237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D5D21-644B-529B-2753-F64545EB29F8}"/>
              </a:ext>
            </a:extLst>
          </p:cNvPr>
          <p:cNvSpPr txBox="1"/>
          <p:nvPr/>
        </p:nvSpPr>
        <p:spPr>
          <a:xfrm>
            <a:off x="2186450" y="3241040"/>
            <a:ext cx="7435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TECHNOLOY SRINAGAR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Hazratbal, Srinagar, Jammu and Kashmir -190006,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India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E8639-35F3-ED87-B12B-56D47EBEDC64}"/>
              </a:ext>
            </a:extLst>
          </p:cNvPr>
          <p:cNvSpPr txBox="1"/>
          <p:nvPr/>
        </p:nvSpPr>
        <p:spPr>
          <a:xfrm>
            <a:off x="1254120" y="283937"/>
            <a:ext cx="993289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IN" dirty="0"/>
              <a:t>                                                       </a:t>
            </a:r>
            <a:r>
              <a:rPr lang="en-IN" sz="2000" b="1" dirty="0"/>
              <a:t>PRE-PROJECT PRESENTATION ON:</a:t>
            </a:r>
          </a:p>
          <a:p>
            <a:pPr algn="ctr"/>
            <a:r>
              <a:rPr lang="en-IN" i="1" dirty="0">
                <a:solidFill>
                  <a:schemeClr val="accent2"/>
                </a:solidFill>
              </a:rPr>
              <a:t>      </a:t>
            </a:r>
            <a:r>
              <a:rPr lang="en-IN" sz="2000" b="1" i="1" u="sng" dirty="0">
                <a:solidFill>
                  <a:srgbClr val="002060"/>
                </a:solidFill>
              </a:rPr>
              <a:t>Design of Circularly Polarized Microstrip Antenna for Various Wireless Applications 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48488-AB5B-1891-025B-B9A61DE8DFCB}"/>
              </a:ext>
            </a:extLst>
          </p:cNvPr>
          <p:cNvSpPr txBox="1"/>
          <p:nvPr/>
        </p:nvSpPr>
        <p:spPr>
          <a:xfrm>
            <a:off x="1372028" y="4843460"/>
            <a:ext cx="10390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</a:p>
          <a:p>
            <a:pPr algn="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ALOK YADAV (2019BECE033) </a:t>
            </a:r>
          </a:p>
          <a:p>
            <a:pPr algn="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SHANT RATHOD (2019BECE049)</a:t>
            </a:r>
          </a:p>
          <a:p>
            <a:pPr algn="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TO:  PRE-PROJECT COMMITTEE.</a:t>
            </a:r>
          </a:p>
          <a:p>
            <a:pPr algn="r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KUMAR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D65-D70E-F19E-1B43-9D2D389F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107E-DCEC-CBD5-F842-AE3EC453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705"/>
            <a:ext cx="10934700" cy="4351338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wish to design circularly polarized microstrip antenna for various wireless applications like GSM band, ISM band, Wi-Fi, WLAN, WiMAX, LTE Bands, 4G/5G and satellite communications. These antennas are very useful for devices like Mobile (cell phones), Palmtop. Laptops, and many more. A circularly polarized antenna prevents the device from dropout of the signal coming from any direction because of having equal distribution of E-field in the E- and H-plane. The axial ratio (Ex/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dB) required is less than 3 dB for operational purposes. We will be using substrates like FR-4, Rogers, and RT-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designing the microstrip antenna.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5C0-DCB3-9468-CE29-152BFA4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A201-E81D-3094-7E67-5D40077C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communication, an </a:t>
            </a: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ntenna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(aka Aerial)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interface between radio waves propagating through space and electric currents moving in metal conductors, used with a transmitter or receiver.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Antenna is a structure affiliated with the region of transition between the “guided wave” and “free space”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put, Antenna is an electrical device that converts electric power into electromagnetic waves (or simply radio waves) at the transmitter end and vice-versa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38330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6C22-27E2-F9D3-D3B7-2991BEAB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Antennas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6BEF-A0DE-B49F-3839-6E183FD5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Antenna are broadly classified as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D00F4-84A2-DE31-D06A-A09148CB2F51}"/>
              </a:ext>
            </a:extLst>
          </p:cNvPr>
          <p:cNvSpPr txBox="1"/>
          <p:nvPr/>
        </p:nvSpPr>
        <p:spPr>
          <a:xfrm>
            <a:off x="1879600" y="2448560"/>
            <a:ext cx="7630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Wire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Log Periodic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Aperture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Microstrip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Reflector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Lens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Travelling wave Antennas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33C6C-9AD0-6B85-F649-5B3FBCFBC226}"/>
              </a:ext>
            </a:extLst>
          </p:cNvPr>
          <p:cNvSpPr txBox="1"/>
          <p:nvPr/>
        </p:nvSpPr>
        <p:spPr>
          <a:xfrm>
            <a:off x="5963920" y="6477873"/>
            <a:ext cx="64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: </a:t>
            </a:r>
            <a:r>
              <a:rPr lang="en-IN" dirty="0">
                <a:hlinkClick r:id="rId2"/>
              </a:rPr>
              <a:t>https://www.electronicshub.org/types-of-antennas/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8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71A5-29B1-105A-79B6-ED163E39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4477"/>
            <a:ext cx="10515600" cy="165671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(Computer Simulation 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EBA5-F916-52ED-B847-96A37175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18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ABOUT CST 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It is used for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Designing Different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Analyzing the Circuit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Optimizing Electromagnetic (EM) Components and Systems.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2C0B9-EAC3-E14D-F60C-957DEBE6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515" y="264477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246-8374-219E-2E20-F798673A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Circularly Polarized Antenna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5FB8-AFDA-6664-4043-C6B1651A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9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D2D-8481-32B6-D606-7B31CFB3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DONE SO FAR (path Antenna Design ,circular polarized Antenna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3B2B-100B-EB09-36DB-0A252412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C77-7C46-D626-2D01-9D9CBC04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4C57-ADC7-E4F6-246E-0CFB48ED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Dual Circular Polarization with Reduced Mutual Coupling</a:t>
            </a:r>
          </a:p>
          <a:p>
            <a:r>
              <a:rPr lang="en-US" dirty="0"/>
              <a:t>Among Two Orthogonally Placed CPW‐Fed Microstrip</a:t>
            </a:r>
          </a:p>
          <a:p>
            <a:r>
              <a:rPr lang="en-US" dirty="0"/>
              <a:t>Antennas for Broadband Applications</a:t>
            </a:r>
          </a:p>
          <a:p>
            <a:endParaRPr lang="en-IN" dirty="0"/>
          </a:p>
          <a:p>
            <a:r>
              <a:rPr lang="en-IN" dirty="0"/>
              <a:t>https://doi.org/10.1007/s11277-019-06298-x</a:t>
            </a:r>
          </a:p>
        </p:txBody>
      </p:sp>
    </p:spTree>
    <p:extLst>
      <p:ext uri="{BB962C8B-B14F-4D97-AF65-F5344CB8AC3E}">
        <p14:creationId xmlns:p14="http://schemas.microsoft.com/office/powerpoint/2010/main" val="22053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402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 </vt:lpstr>
      <vt:lpstr>Antenna </vt:lpstr>
      <vt:lpstr>Types of Antennas :</vt:lpstr>
      <vt:lpstr>SOFTWARE USED : CST (Computer Simulation Technology)</vt:lpstr>
      <vt:lpstr>Circularly Polarized Antenna  </vt:lpstr>
      <vt:lpstr>DONE SO FAR (path Antenna Design ,circular polarized Antenna ) </vt:lpstr>
      <vt:lpstr>FUTURE GOAL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– Project Presentation  </dc:title>
  <dc:creator>Alok Yadav</dc:creator>
  <cp:lastModifiedBy>Alok Yadav</cp:lastModifiedBy>
  <cp:revision>2</cp:revision>
  <dcterms:created xsi:type="dcterms:W3CDTF">2022-11-22T12:28:47Z</dcterms:created>
  <dcterms:modified xsi:type="dcterms:W3CDTF">2022-11-23T11:14:46Z</dcterms:modified>
</cp:coreProperties>
</file>