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332" r:id="rId6"/>
    <p:sldId id="351" r:id="rId7"/>
    <p:sldId id="258" r:id="rId8"/>
    <p:sldId id="342" r:id="rId9"/>
    <p:sldId id="352" r:id="rId10"/>
    <p:sldId id="343" r:id="rId11"/>
    <p:sldId id="353" r:id="rId12"/>
    <p:sldId id="344" r:id="rId13"/>
    <p:sldId id="259" r:id="rId14"/>
    <p:sldId id="354" r:id="rId15"/>
    <p:sldId id="260" r:id="rId16"/>
    <p:sldId id="261" r:id="rId17"/>
    <p:sldId id="262" r:id="rId18"/>
    <p:sldId id="356" r:id="rId19"/>
    <p:sldId id="263" r:id="rId20"/>
    <p:sldId id="315" r:id="rId21"/>
    <p:sldId id="316" r:id="rId22"/>
    <p:sldId id="317" r:id="rId23"/>
    <p:sldId id="319" r:id="rId24"/>
    <p:sldId id="318" r:id="rId25"/>
    <p:sldId id="357" r:id="rId26"/>
    <p:sldId id="355" r:id="rId27"/>
    <p:sldId id="265" r:id="rId28"/>
    <p:sldId id="358" r:id="rId29"/>
    <p:sldId id="359" r:id="rId30"/>
    <p:sldId id="267" r:id="rId31"/>
    <p:sldId id="268" r:id="rId32"/>
    <p:sldId id="269" r:id="rId33"/>
    <p:sldId id="270" r:id="rId34"/>
    <p:sldId id="345" r:id="rId35"/>
    <p:sldId id="333" r:id="rId36"/>
    <p:sldId id="271" r:id="rId37"/>
    <p:sldId id="272" r:id="rId38"/>
    <p:sldId id="346" r:id="rId39"/>
    <p:sldId id="322" r:id="rId40"/>
    <p:sldId id="363" r:id="rId41"/>
    <p:sldId id="273" r:id="rId42"/>
    <p:sldId id="274" r:id="rId43"/>
    <p:sldId id="360" r:id="rId44"/>
    <p:sldId id="275" r:id="rId45"/>
    <p:sldId id="361" r:id="rId46"/>
    <p:sldId id="334" r:id="rId47"/>
    <p:sldId id="362" r:id="rId48"/>
    <p:sldId id="348" r:id="rId49"/>
    <p:sldId id="276" r:id="rId50"/>
    <p:sldId id="277" r:id="rId51"/>
    <p:sldId id="278" r:id="rId52"/>
    <p:sldId id="280" r:id="rId53"/>
    <p:sldId id="364" r:id="rId54"/>
    <p:sldId id="335" r:id="rId55"/>
    <p:sldId id="283" r:id="rId56"/>
    <p:sldId id="284" r:id="rId57"/>
    <p:sldId id="285" r:id="rId58"/>
    <p:sldId id="295" r:id="rId59"/>
    <p:sldId id="297" r:id="rId60"/>
    <p:sldId id="349" r:id="rId61"/>
    <p:sldId id="365" r:id="rId62"/>
    <p:sldId id="366" r:id="rId63"/>
    <p:sldId id="367" r:id="rId64"/>
    <p:sldId id="368" r:id="rId65"/>
    <p:sldId id="300" r:id="rId66"/>
    <p:sldId id="369" r:id="rId67"/>
    <p:sldId id="301" r:id="rId68"/>
    <p:sldId id="304" r:id="rId69"/>
    <p:sldId id="306" r:id="rId70"/>
    <p:sldId id="350" r:id="rId71"/>
    <p:sldId id="336" r:id="rId72"/>
    <p:sldId id="341" r:id="rId73"/>
    <p:sldId id="337" r:id="rId74"/>
    <p:sldId id="338" r:id="rId75"/>
    <p:sldId id="339" r:id="rId76"/>
    <p:sldId id="340" r:id="rId77"/>
    <p:sldId id="370" r:id="rId78"/>
    <p:sldId id="371" r:id="rId79"/>
  </p:sldIdLst>
  <p:sldSz cx="24384000" cy="13716000"/>
  <p:notesSz cx="6858000" cy="9144000"/>
  <p:embeddedFontLst>
    <p:embeddedFont>
      <p:font typeface="Helvetica Neue Light" panose="020B0604020202020204"/>
      <p:regular r:id="rId83"/>
    </p:embeddedFont>
    <p:embeddedFont>
      <p:font typeface="Consolas" panose="020B0609020204030204" pitchFamily="49" charset="0"/>
      <p:regular r:id="rId84"/>
      <p:bold r:id="rId85"/>
      <p:italic r:id="rId86"/>
      <p:boldItalic r:id="rId87"/>
    </p:embeddedFont>
    <p:embeddedFont>
      <p:font typeface="Helvetica Neue" panose="020B0604020202020204"/>
      <p:regular r:id="rId88"/>
    </p:embeddedFont>
    <p:embeddedFont>
      <p:font typeface="Verdana" panose="020B0604030504040204"/>
      <p:regular r:id="rId89"/>
    </p:embeddedFont>
    <p:embeddedFont>
      <p:font typeface="Gill Sans" panose="020B0502020104020203"/>
      <p:regular r:id="rId90"/>
    </p:embeddedFont>
    <p:embeddedFont>
      <p:font typeface="Roboto" panose="02000000000000000000"/>
      <p:regular r:id="rId91"/>
    </p:embeddedFont>
    <p:embeddedFont>
      <p:font typeface="Calibri" panose="020F0502020204030204" pitchFamily="34" charset="0"/>
      <p:regular r:id="rId92"/>
      <p:bold r:id="rId93"/>
      <p:italic r:id="rId94"/>
      <p:boldItalic r:id="rId9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716A222-1E21-4A79-8AEF-9BBF7D9CF5A5}"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fill>
          <a:solidFill>
            <a:srgbClr val="FFFFFF">
              <a:alpha val="0"/>
            </a:srgbClr>
          </a:solidFill>
        </a:fill>
      </a:tcStyle>
    </a:wholeTbl>
    <a:band1H>
      <a:tcStyle>
        <a:tcBdr/>
      </a:tcStyle>
    </a:band1H>
    <a:band2H>
      <a:tcStyle>
        <a:tcBdr/>
        <a:fill>
          <a:solidFill>
            <a:srgbClr val="FFFFFF"/>
          </a:solidFill>
        </a:fill>
      </a:tcStyle>
    </a:band2H>
    <a:band1V>
      <a:tcStyle>
        <a:tcBdr/>
      </a:tcStyle>
    </a:band1V>
    <a:band2V>
      <a:tcStyle>
        <a:tcBdr/>
      </a:tcStyle>
    </a:band2V>
    <a:lastCol>
      <a:tcStyle>
        <a:tcBdr/>
      </a:tcStyle>
    </a:lastCol>
    <a:firstCo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fill>
          <a:solidFill>
            <a:srgbClr val="FFFFFF">
              <a:alpha val="0"/>
            </a:srgbClr>
          </a:solidFill>
        </a:fill>
      </a:tcStyle>
    </a:firstCol>
    <a:lastRow>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fill>
          <a:solidFill>
            <a:srgbClr val="FFFFFF">
              <a:alpha val="0"/>
            </a:srgbClr>
          </a:solidFill>
        </a:fill>
      </a:tcStyle>
    </a:lastRow>
    <a:seCell>
      <a:tcStyle>
        <a:tcBdr/>
      </a:tcStyle>
    </a:seCell>
    <a:swCell>
      <a:tcStyle>
        <a:tcBdr/>
      </a:tcStyle>
    </a:swCell>
    <a:firstRow>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fill>
          <a:solidFill>
            <a:srgbClr val="FFFFFF">
              <a:alpha val="0"/>
            </a:srgbClr>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345" autoAdjust="0"/>
    <p:restoredTop sz="94603"/>
  </p:normalViewPr>
  <p:slideViewPr>
    <p:cSldViewPr snapToGrid="0" snapToObjects="1" showGuides="1">
      <p:cViewPr varScale="1">
        <p:scale>
          <a:sx n="34" d="100"/>
          <a:sy n="34" d="100"/>
        </p:scale>
        <p:origin x="-966" y="-108"/>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5" Type="http://schemas.openxmlformats.org/officeDocument/2006/relationships/font" Target="fonts/font13.fntdata"/><Relationship Id="rId94" Type="http://schemas.openxmlformats.org/officeDocument/2006/relationships/font" Target="fonts/font12.fntdata"/><Relationship Id="rId93" Type="http://schemas.openxmlformats.org/officeDocument/2006/relationships/font" Target="fonts/font11.fntdata"/><Relationship Id="rId92" Type="http://schemas.openxmlformats.org/officeDocument/2006/relationships/font" Target="fonts/font10.fntdata"/><Relationship Id="rId91" Type="http://schemas.openxmlformats.org/officeDocument/2006/relationships/font" Target="fonts/font9.fntdata"/><Relationship Id="rId90" Type="http://schemas.openxmlformats.org/officeDocument/2006/relationships/font" Target="fonts/font8.fntdata"/><Relationship Id="rId9" Type="http://schemas.openxmlformats.org/officeDocument/2006/relationships/slide" Target="slides/slide6.xml"/><Relationship Id="rId89" Type="http://schemas.openxmlformats.org/officeDocument/2006/relationships/font" Target="fonts/font7.fntdata"/><Relationship Id="rId88" Type="http://schemas.openxmlformats.org/officeDocument/2006/relationships/font" Target="fonts/font6.fntdata"/><Relationship Id="rId87" Type="http://schemas.openxmlformats.org/officeDocument/2006/relationships/font" Target="fonts/font5.fntdata"/><Relationship Id="rId86" Type="http://schemas.openxmlformats.org/officeDocument/2006/relationships/font" Target="fonts/font4.fntdata"/><Relationship Id="rId85" Type="http://schemas.openxmlformats.org/officeDocument/2006/relationships/font" Target="fonts/font3.fntdata"/><Relationship Id="rId84" Type="http://schemas.openxmlformats.org/officeDocument/2006/relationships/font" Target="fonts/font2.fntdata"/><Relationship Id="rId83" Type="http://schemas.openxmlformats.org/officeDocument/2006/relationships/font" Target="fonts/font1.fntdata"/><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1pPr>
            <a:lvl2pPr marL="914400" marR="0" lvl="1"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2pPr>
            <a:lvl3pPr marL="1371600" marR="0" lvl="2"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3pPr>
            <a:lvl4pPr marL="1828800" marR="0" lvl="3"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4pPr>
            <a:lvl5pPr marL="2286000" marR="0" lvl="4"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5pPr>
            <a:lvl6pPr marL="2743200" marR="0" lvl="5"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6pPr>
            <a:lvl7pPr marL="3200400" marR="0" lvl="6"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7pPr>
            <a:lvl8pPr marL="3657600" marR="0" lvl="7"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8pPr>
            <a:lvl9pPr marL="4114800" marR="0" lvl="8"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8" name="Google Shape;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
        <p:cNvGrpSpPr/>
        <p:nvPr/>
      </p:nvGrpSpPr>
      <p:grpSpPr>
        <a:xfrm>
          <a:off x="0" y="0"/>
          <a:ext cx="0" cy="0"/>
          <a:chOff x="0" y="0"/>
          <a:chExt cx="0" cy="0"/>
        </a:xfrm>
      </p:grpSpPr>
      <p:sp>
        <p:nvSpPr>
          <p:cNvPr id="83" name="Google Shape;83;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4" name="Google Shape;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
        <p:cNvGrpSpPr/>
        <p:nvPr/>
      </p:nvGrpSpPr>
      <p:grpSpPr>
        <a:xfrm>
          <a:off x="0" y="0"/>
          <a:ext cx="0" cy="0"/>
          <a:chOff x="0" y="0"/>
          <a:chExt cx="0" cy="0"/>
        </a:xfrm>
      </p:grpSpPr>
      <p:sp>
        <p:nvSpPr>
          <p:cNvPr id="91" name="Google Shape;91;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7"/>
        <p:cNvGrpSpPr/>
        <p:nvPr/>
      </p:nvGrpSpPr>
      <p:grpSpPr>
        <a:xfrm>
          <a:off x="0" y="0"/>
          <a:ext cx="0" cy="0"/>
          <a:chOff x="0" y="0"/>
          <a:chExt cx="0" cy="0"/>
        </a:xfrm>
      </p:grpSpPr>
      <p:sp>
        <p:nvSpPr>
          <p:cNvPr id="98" name="Google Shape;98;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9" name="Google Shape;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31"/>
        <p:cNvGrpSpPr/>
        <p:nvPr/>
      </p:nvGrpSpPr>
      <p:grpSpPr>
        <a:xfrm>
          <a:off x="0" y="0"/>
          <a:ext cx="0" cy="0"/>
          <a:chOff x="0" y="0"/>
          <a:chExt cx="0" cy="0"/>
        </a:xfrm>
      </p:grpSpPr>
      <p:sp>
        <p:nvSpPr>
          <p:cNvPr id="632" name="Google Shape;632;p4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33" name="Google Shape;633;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39"/>
        <p:cNvGrpSpPr/>
        <p:nvPr/>
      </p:nvGrpSpPr>
      <p:grpSpPr>
        <a:xfrm>
          <a:off x="0" y="0"/>
          <a:ext cx="0" cy="0"/>
          <a:chOff x="0" y="0"/>
          <a:chExt cx="0" cy="0"/>
        </a:xfrm>
      </p:grpSpPr>
      <p:sp>
        <p:nvSpPr>
          <p:cNvPr id="640" name="Google Shape;640;p4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41" name="Google Shape;641;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5"/>
        <p:cNvGrpSpPr/>
        <p:nvPr/>
      </p:nvGrpSpPr>
      <p:grpSpPr>
        <a:xfrm>
          <a:off x="0" y="0"/>
          <a:ext cx="0" cy="0"/>
          <a:chOff x="0" y="0"/>
          <a:chExt cx="0" cy="0"/>
        </a:xfrm>
      </p:grpSpPr>
      <p:sp>
        <p:nvSpPr>
          <p:cNvPr id="646" name="Google Shape;646;p4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47" name="Google Shape;647;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2"/>
        <p:cNvGrpSpPr/>
        <p:nvPr/>
      </p:nvGrpSpPr>
      <p:grpSpPr>
        <a:xfrm>
          <a:off x="0" y="0"/>
          <a:ext cx="0" cy="0"/>
          <a:chOff x="0" y="0"/>
          <a:chExt cx="0" cy="0"/>
        </a:xfrm>
      </p:grpSpPr>
      <p:sp>
        <p:nvSpPr>
          <p:cNvPr id="673" name="Google Shape;673;p4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74" name="Google Shape;674;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4"/>
        <p:cNvGrpSpPr/>
        <p:nvPr/>
      </p:nvGrpSpPr>
      <p:grpSpPr>
        <a:xfrm>
          <a:off x="0" y="0"/>
          <a:ext cx="0" cy="0"/>
          <a:chOff x="0" y="0"/>
          <a:chExt cx="0" cy="0"/>
        </a:xfrm>
      </p:grpSpPr>
      <p:sp>
        <p:nvSpPr>
          <p:cNvPr id="655" name="Google Shape;655;p4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56" name="Google Shape;656;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3" name="Google Shape;11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5"/>
        <p:cNvGrpSpPr/>
        <p:nvPr/>
      </p:nvGrpSpPr>
      <p:grpSpPr>
        <a:xfrm>
          <a:off x="0" y="0"/>
          <a:ext cx="0" cy="0"/>
          <a:chOff x="0" y="0"/>
          <a:chExt cx="0" cy="0"/>
        </a:xfrm>
      </p:grpSpPr>
      <p:sp>
        <p:nvSpPr>
          <p:cNvPr id="126" name="Google Shape;126;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7" name="Google Shape;12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
        <p:cNvGrpSpPr/>
        <p:nvPr/>
      </p:nvGrpSpPr>
      <p:grpSpPr>
        <a:xfrm>
          <a:off x="0" y="0"/>
          <a:ext cx="0" cy="0"/>
          <a:chOff x="0" y="0"/>
          <a:chExt cx="0" cy="0"/>
        </a:xfrm>
      </p:grpSpPr>
      <p:sp>
        <p:nvSpPr>
          <p:cNvPr id="62" name="Google Shape;62;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2"/>
        <p:cNvGrpSpPr/>
        <p:nvPr/>
      </p:nvGrpSpPr>
      <p:grpSpPr>
        <a:xfrm>
          <a:off x="0" y="0"/>
          <a:ext cx="0" cy="0"/>
          <a:chOff x="0" y="0"/>
          <a:chExt cx="0" cy="0"/>
        </a:xfrm>
      </p:grpSpPr>
      <p:sp>
        <p:nvSpPr>
          <p:cNvPr id="133" name="Google Shape;133;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4" name="Google Shape;13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9"/>
        <p:cNvGrpSpPr/>
        <p:nvPr/>
      </p:nvGrpSpPr>
      <p:grpSpPr>
        <a:xfrm>
          <a:off x="0" y="0"/>
          <a:ext cx="0" cy="0"/>
          <a:chOff x="0" y="0"/>
          <a:chExt cx="0" cy="0"/>
        </a:xfrm>
      </p:grpSpPr>
      <p:sp>
        <p:nvSpPr>
          <p:cNvPr id="140" name="Google Shape;140;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1" name="Google Shape;14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8" name="Google Shape;14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5"/>
        <p:cNvGrpSpPr/>
        <p:nvPr/>
      </p:nvGrpSpPr>
      <p:grpSpPr>
        <a:xfrm>
          <a:off x="0" y="0"/>
          <a:ext cx="0" cy="0"/>
          <a:chOff x="0" y="0"/>
          <a:chExt cx="0" cy="0"/>
        </a:xfrm>
      </p:grpSpPr>
      <p:sp>
        <p:nvSpPr>
          <p:cNvPr id="126" name="Google Shape;126;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7" name="Google Shape;12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8" name="Google Shape;14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3"/>
        <p:cNvGrpSpPr/>
        <p:nvPr/>
      </p:nvGrpSpPr>
      <p:grpSpPr>
        <a:xfrm>
          <a:off x="0" y="0"/>
          <a:ext cx="0" cy="0"/>
          <a:chOff x="0" y="0"/>
          <a:chExt cx="0" cy="0"/>
        </a:xfrm>
      </p:grpSpPr>
      <p:sp>
        <p:nvSpPr>
          <p:cNvPr id="154" name="Google Shape;154;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5" name="Google Shape;15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0"/>
        <p:cNvGrpSpPr/>
        <p:nvPr/>
      </p:nvGrpSpPr>
      <p:grpSpPr>
        <a:xfrm>
          <a:off x="0" y="0"/>
          <a:ext cx="0" cy="0"/>
          <a:chOff x="0" y="0"/>
          <a:chExt cx="0" cy="0"/>
        </a:xfrm>
      </p:grpSpPr>
      <p:sp>
        <p:nvSpPr>
          <p:cNvPr id="161" name="Google Shape;161;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2" name="Google Shape;16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3"/>
        <p:cNvGrpSpPr/>
        <p:nvPr/>
      </p:nvGrpSpPr>
      <p:grpSpPr>
        <a:xfrm>
          <a:off x="0" y="0"/>
          <a:ext cx="0" cy="0"/>
          <a:chOff x="0" y="0"/>
          <a:chExt cx="0" cy="0"/>
        </a:xfrm>
      </p:grpSpPr>
      <p:sp>
        <p:nvSpPr>
          <p:cNvPr id="154" name="Google Shape;154;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5" name="Google Shape;15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8"/>
        <p:cNvGrpSpPr/>
        <p:nvPr/>
      </p:nvGrpSpPr>
      <p:grpSpPr>
        <a:xfrm>
          <a:off x="0" y="0"/>
          <a:ext cx="0" cy="0"/>
          <a:chOff x="0" y="0"/>
          <a:chExt cx="0" cy="0"/>
        </a:xfrm>
      </p:grpSpPr>
      <p:sp>
        <p:nvSpPr>
          <p:cNvPr id="699" name="Google Shape;699;p5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00" name="Google Shape;700;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1" name="Google Shape;17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
        <p:cNvGrpSpPr/>
        <p:nvPr/>
      </p:nvGrpSpPr>
      <p:grpSpPr>
        <a:xfrm>
          <a:off x="0" y="0"/>
          <a:ext cx="0" cy="0"/>
          <a:chOff x="0" y="0"/>
          <a:chExt cx="0" cy="0"/>
        </a:xfrm>
      </p:grpSpPr>
      <p:sp>
        <p:nvSpPr>
          <p:cNvPr id="62" name="Google Shape;62;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9"/>
        <p:cNvGrpSpPr/>
        <p:nvPr/>
      </p:nvGrpSpPr>
      <p:grpSpPr>
        <a:xfrm>
          <a:off x="0" y="0"/>
          <a:ext cx="0" cy="0"/>
          <a:chOff x="0" y="0"/>
          <a:chExt cx="0" cy="0"/>
        </a:xfrm>
      </p:grpSpPr>
      <p:sp>
        <p:nvSpPr>
          <p:cNvPr id="200" name="Google Shape;200;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1" name="Google Shape;20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7"/>
        <p:cNvGrpSpPr/>
        <p:nvPr/>
      </p:nvGrpSpPr>
      <p:grpSpPr>
        <a:xfrm>
          <a:off x="0" y="0"/>
          <a:ext cx="0" cy="0"/>
          <a:chOff x="0" y="0"/>
          <a:chExt cx="0" cy="0"/>
        </a:xfrm>
      </p:grpSpPr>
      <p:sp>
        <p:nvSpPr>
          <p:cNvPr id="208" name="Google Shape;208;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9" name="Google Shape;20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9"/>
        <p:cNvGrpSpPr/>
        <p:nvPr/>
      </p:nvGrpSpPr>
      <p:grpSpPr>
        <a:xfrm>
          <a:off x="0" y="0"/>
          <a:ext cx="0" cy="0"/>
          <a:chOff x="0" y="0"/>
          <a:chExt cx="0" cy="0"/>
        </a:xfrm>
      </p:grpSpPr>
      <p:sp>
        <p:nvSpPr>
          <p:cNvPr id="200" name="Google Shape;200;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1" name="Google Shape;20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7"/>
        <p:cNvGrpSpPr/>
        <p:nvPr/>
      </p:nvGrpSpPr>
      <p:grpSpPr>
        <a:xfrm>
          <a:off x="0" y="0"/>
          <a:ext cx="0" cy="0"/>
          <a:chOff x="0" y="0"/>
          <a:chExt cx="0" cy="0"/>
        </a:xfrm>
      </p:grpSpPr>
      <p:sp>
        <p:nvSpPr>
          <p:cNvPr id="208" name="Google Shape;208;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9" name="Google Shape;20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8"/>
        <p:cNvGrpSpPr/>
        <p:nvPr/>
      </p:nvGrpSpPr>
      <p:grpSpPr>
        <a:xfrm>
          <a:off x="0" y="0"/>
          <a:ext cx="0" cy="0"/>
          <a:chOff x="0" y="0"/>
          <a:chExt cx="0" cy="0"/>
        </a:xfrm>
      </p:grpSpPr>
      <p:sp>
        <p:nvSpPr>
          <p:cNvPr id="219" name="Google Shape;219;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0" name="Google Shape;22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7"/>
        <p:cNvGrpSpPr/>
        <p:nvPr/>
      </p:nvGrpSpPr>
      <p:grpSpPr>
        <a:xfrm>
          <a:off x="0" y="0"/>
          <a:ext cx="0" cy="0"/>
          <a:chOff x="0" y="0"/>
          <a:chExt cx="0" cy="0"/>
        </a:xfrm>
      </p:grpSpPr>
      <p:sp>
        <p:nvSpPr>
          <p:cNvPr id="228" name="Google Shape;228;p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9" name="Google Shape;22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9"/>
        <p:cNvGrpSpPr/>
        <p:nvPr/>
      </p:nvGrpSpPr>
      <p:grpSpPr>
        <a:xfrm>
          <a:off x="0" y="0"/>
          <a:ext cx="0" cy="0"/>
          <a:chOff x="0" y="0"/>
          <a:chExt cx="0" cy="0"/>
        </a:xfrm>
      </p:grpSpPr>
      <p:sp>
        <p:nvSpPr>
          <p:cNvPr id="240" name="Google Shape;240;p2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1" name="Google Shape;24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p2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4" name="Google Shape;29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
        <p:cNvGrpSpPr/>
        <p:nvPr/>
      </p:nvGrpSpPr>
      <p:grpSpPr>
        <a:xfrm>
          <a:off x="0" y="0"/>
          <a:ext cx="0" cy="0"/>
          <a:chOff x="0" y="0"/>
          <a:chExt cx="0" cy="0"/>
        </a:xfrm>
      </p:grpSpPr>
      <p:sp>
        <p:nvSpPr>
          <p:cNvPr id="67" name="Google Shape;6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3"/>
        <p:cNvGrpSpPr/>
        <p:nvPr/>
      </p:nvGrpSpPr>
      <p:grpSpPr>
        <a:xfrm>
          <a:off x="0" y="0"/>
          <a:ext cx="0" cy="0"/>
          <a:chOff x="0" y="0"/>
          <a:chExt cx="0" cy="0"/>
        </a:xfrm>
      </p:grpSpPr>
      <p:sp>
        <p:nvSpPr>
          <p:cNvPr id="304" name="Google Shape;304;p2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5" name="Google Shape;30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5"/>
        <p:cNvGrpSpPr/>
        <p:nvPr/>
      </p:nvGrpSpPr>
      <p:grpSpPr>
        <a:xfrm>
          <a:off x="0" y="0"/>
          <a:ext cx="0" cy="0"/>
          <a:chOff x="0" y="0"/>
          <a:chExt cx="0" cy="0"/>
        </a:xfrm>
      </p:grpSpPr>
      <p:sp>
        <p:nvSpPr>
          <p:cNvPr id="316" name="Google Shape;316;p3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7" name="Google Shape;31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3"/>
        <p:cNvGrpSpPr/>
        <p:nvPr/>
      </p:nvGrpSpPr>
      <p:grpSpPr>
        <a:xfrm>
          <a:off x="0" y="0"/>
          <a:ext cx="0" cy="0"/>
          <a:chOff x="0" y="0"/>
          <a:chExt cx="0" cy="0"/>
        </a:xfrm>
      </p:grpSpPr>
      <p:sp>
        <p:nvSpPr>
          <p:cNvPr id="414" name="Google Shape;414;gfc762847bf_0_15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15" name="Google Shape;415;gfc762847bf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6"/>
        <p:cNvGrpSpPr/>
        <p:nvPr/>
      </p:nvGrpSpPr>
      <p:grpSpPr>
        <a:xfrm>
          <a:off x="0" y="0"/>
          <a:ext cx="0" cy="0"/>
          <a:chOff x="0" y="0"/>
          <a:chExt cx="0" cy="0"/>
        </a:xfrm>
      </p:grpSpPr>
      <p:sp>
        <p:nvSpPr>
          <p:cNvPr id="437" name="Google Shape;437;gfc762847bf_0_2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8" name="Google Shape;438;gfc762847bf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8"/>
        <p:cNvGrpSpPr/>
        <p:nvPr/>
      </p:nvGrpSpPr>
      <p:grpSpPr>
        <a:xfrm>
          <a:off x="0" y="0"/>
          <a:ext cx="0" cy="0"/>
          <a:chOff x="0" y="0"/>
          <a:chExt cx="0" cy="0"/>
        </a:xfrm>
      </p:grpSpPr>
      <p:sp>
        <p:nvSpPr>
          <p:cNvPr id="449" name="Google Shape;449;gfc762847bf_0_18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50" name="Google Shape;450;gfc762847bf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5"/>
        <p:cNvGrpSpPr/>
        <p:nvPr/>
      </p:nvGrpSpPr>
      <p:grpSpPr>
        <a:xfrm>
          <a:off x="0" y="0"/>
          <a:ext cx="0" cy="0"/>
          <a:chOff x="0" y="0"/>
          <a:chExt cx="0" cy="0"/>
        </a:xfrm>
      </p:grpSpPr>
      <p:sp>
        <p:nvSpPr>
          <p:cNvPr id="476" name="Google Shape;476;p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77" name="Google Shape;47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4"/>
        <p:cNvGrpSpPr/>
        <p:nvPr/>
      </p:nvGrpSpPr>
      <p:grpSpPr>
        <a:xfrm>
          <a:off x="0" y="0"/>
          <a:ext cx="0" cy="0"/>
          <a:chOff x="0" y="0"/>
          <a:chExt cx="0" cy="0"/>
        </a:xfrm>
      </p:grpSpPr>
      <p:sp>
        <p:nvSpPr>
          <p:cNvPr id="485" name="Google Shape;485;p3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86" name="Google Shape;48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4"/>
        <p:cNvGrpSpPr/>
        <p:nvPr/>
      </p:nvGrpSpPr>
      <p:grpSpPr>
        <a:xfrm>
          <a:off x="0" y="0"/>
          <a:ext cx="0" cy="0"/>
          <a:chOff x="0" y="0"/>
          <a:chExt cx="0" cy="0"/>
        </a:xfrm>
      </p:grpSpPr>
      <p:sp>
        <p:nvSpPr>
          <p:cNvPr id="515" name="Google Shape;515;gfc762847bf_0_10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16" name="Google Shape;516;gfc762847bf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8"/>
        <p:cNvGrpSpPr/>
        <p:nvPr/>
      </p:nvGrpSpPr>
      <p:grpSpPr>
        <a:xfrm>
          <a:off x="0" y="0"/>
          <a:ext cx="0" cy="0"/>
          <a:chOff x="0" y="0"/>
          <a:chExt cx="0" cy="0"/>
        </a:xfrm>
      </p:grpSpPr>
      <p:sp>
        <p:nvSpPr>
          <p:cNvPr id="539" name="Google Shape;539;gfc762847bf_0_13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40" name="Google Shape;540;gfc762847bf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8"/>
        <p:cNvGrpSpPr/>
        <p:nvPr/>
      </p:nvGrpSpPr>
      <p:grpSpPr>
        <a:xfrm>
          <a:off x="0" y="0"/>
          <a:ext cx="0" cy="0"/>
          <a:chOff x="0" y="0"/>
          <a:chExt cx="0" cy="0"/>
        </a:xfrm>
      </p:grpSpPr>
      <p:sp>
        <p:nvSpPr>
          <p:cNvPr id="539" name="Google Shape;539;gfc762847bf_0_13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40" name="Google Shape;540;gfc762847bf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
        <p:cNvGrpSpPr/>
        <p:nvPr/>
      </p:nvGrpSpPr>
      <p:grpSpPr>
        <a:xfrm>
          <a:off x="0" y="0"/>
          <a:ext cx="0" cy="0"/>
          <a:chOff x="0" y="0"/>
          <a:chExt cx="0" cy="0"/>
        </a:xfrm>
      </p:grpSpPr>
      <p:sp>
        <p:nvSpPr>
          <p:cNvPr id="67" name="Google Shape;6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7"/>
        <p:cNvGrpSpPr/>
        <p:nvPr/>
      </p:nvGrpSpPr>
      <p:grpSpPr>
        <a:xfrm>
          <a:off x="0" y="0"/>
          <a:ext cx="0" cy="0"/>
          <a:chOff x="0" y="0"/>
          <a:chExt cx="0" cy="0"/>
        </a:xfrm>
      </p:grpSpPr>
      <p:sp>
        <p:nvSpPr>
          <p:cNvPr id="598" name="Google Shape;598;p4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99" name="Google Shape;59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8"/>
        <p:cNvGrpSpPr/>
        <p:nvPr/>
      </p:nvGrpSpPr>
      <p:grpSpPr>
        <a:xfrm>
          <a:off x="0" y="0"/>
          <a:ext cx="0" cy="0"/>
          <a:chOff x="0" y="0"/>
          <a:chExt cx="0" cy="0"/>
        </a:xfrm>
      </p:grpSpPr>
      <p:sp>
        <p:nvSpPr>
          <p:cNvPr id="539" name="Google Shape;539;gfc762847bf_0_13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40" name="Google Shape;540;gfc762847bf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7"/>
        <p:cNvGrpSpPr/>
        <p:nvPr/>
      </p:nvGrpSpPr>
      <p:grpSpPr>
        <a:xfrm>
          <a:off x="0" y="0"/>
          <a:ext cx="0" cy="0"/>
          <a:chOff x="0" y="0"/>
          <a:chExt cx="0" cy="0"/>
        </a:xfrm>
      </p:grpSpPr>
      <p:sp>
        <p:nvSpPr>
          <p:cNvPr id="598" name="Google Shape;598;p4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99" name="Google Shape;59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7"/>
        <p:cNvGrpSpPr/>
        <p:nvPr/>
      </p:nvGrpSpPr>
      <p:grpSpPr>
        <a:xfrm>
          <a:off x="0" y="0"/>
          <a:ext cx="0" cy="0"/>
          <a:chOff x="0" y="0"/>
          <a:chExt cx="0" cy="0"/>
        </a:xfrm>
      </p:grpSpPr>
      <p:sp>
        <p:nvSpPr>
          <p:cNvPr id="598" name="Google Shape;598;p4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99" name="Google Shape;59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7"/>
        <p:cNvGrpSpPr/>
        <p:nvPr/>
      </p:nvGrpSpPr>
      <p:grpSpPr>
        <a:xfrm>
          <a:off x="0" y="0"/>
          <a:ext cx="0" cy="0"/>
          <a:chOff x="0" y="0"/>
          <a:chExt cx="0" cy="0"/>
        </a:xfrm>
      </p:grpSpPr>
      <p:sp>
        <p:nvSpPr>
          <p:cNvPr id="598" name="Google Shape;598;p4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99" name="Google Shape;59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7"/>
        <p:cNvGrpSpPr/>
        <p:nvPr/>
      </p:nvGrpSpPr>
      <p:grpSpPr>
        <a:xfrm>
          <a:off x="0" y="0"/>
          <a:ext cx="0" cy="0"/>
          <a:chOff x="0" y="0"/>
          <a:chExt cx="0" cy="0"/>
        </a:xfrm>
      </p:grpSpPr>
      <p:sp>
        <p:nvSpPr>
          <p:cNvPr id="598" name="Google Shape;598;p4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99" name="Google Shape;59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
        <p:cNvGrpSpPr/>
        <p:nvPr/>
      </p:nvGrpSpPr>
      <p:grpSpPr>
        <a:xfrm>
          <a:off x="0" y="0"/>
          <a:ext cx="0" cy="0"/>
          <a:chOff x="0" y="0"/>
          <a:chExt cx="0" cy="0"/>
        </a:xfrm>
      </p:grpSpPr>
      <p:sp>
        <p:nvSpPr>
          <p:cNvPr id="67" name="Google Shape;6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
        <p:cNvGrpSpPr/>
        <p:nvPr/>
      </p:nvGrpSpPr>
      <p:grpSpPr>
        <a:xfrm>
          <a:off x="0" y="0"/>
          <a:ext cx="0" cy="0"/>
          <a:chOff x="0" y="0"/>
          <a:chExt cx="0" cy="0"/>
        </a:xfrm>
      </p:grpSpPr>
      <p:sp>
        <p:nvSpPr>
          <p:cNvPr id="67" name="Google Shape;6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
        <p:cNvGrpSpPr/>
        <p:nvPr/>
      </p:nvGrpSpPr>
      <p:grpSpPr>
        <a:xfrm>
          <a:off x="0" y="0"/>
          <a:ext cx="0" cy="0"/>
          <a:chOff x="0" y="0"/>
          <a:chExt cx="0" cy="0"/>
        </a:xfrm>
      </p:grpSpPr>
      <p:sp>
        <p:nvSpPr>
          <p:cNvPr id="72" name="Google Shape;72;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6"/>
        <p:cNvGrpSpPr/>
        <p:nvPr/>
      </p:nvGrpSpPr>
      <p:grpSpPr>
        <a:xfrm>
          <a:off x="0" y="0"/>
          <a:ext cx="0" cy="0"/>
          <a:chOff x="0" y="0"/>
          <a:chExt cx="0" cy="0"/>
        </a:xfrm>
      </p:grpSpPr>
      <p:sp>
        <p:nvSpPr>
          <p:cNvPr id="77" name="Google Shape;77;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matchingName="TITLE_1">
  <p:cSld name="TITLE_AND_BODY">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778000" y="2298700"/>
            <a:ext cx="20828101" cy="46482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FFFFFF"/>
              </a:buClr>
              <a:buSzPts val="7500"/>
              <a:buFont typeface="Arial" panose="020B0604020202020204"/>
              <a:buNone/>
              <a:defRPr>
                <a:solidFill>
                  <a:srgbClr val="FFFFFF"/>
                </a:solidFil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1" name="Google Shape;11;p2"/>
          <p:cNvSpPr txBox="1">
            <a:spLocks noGrp="1"/>
          </p:cNvSpPr>
          <p:nvPr>
            <p:ph type="body" idx="1"/>
          </p:nvPr>
        </p:nvSpPr>
        <p:spPr>
          <a:xfrm>
            <a:off x="1778000" y="7073900"/>
            <a:ext cx="20828101" cy="15876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FFFFFF"/>
              </a:buClr>
              <a:buSzPts val="5400"/>
              <a:buFont typeface="Arial" panose="020B0604020202020204"/>
              <a:buNone/>
              <a:defRPr sz="5400">
                <a:solidFill>
                  <a:srgbClr val="FFFFFF"/>
                </a:solidFill>
              </a:defRPr>
            </a:lvl1pPr>
            <a:lvl2pPr marL="914400" lvl="1" indent="-228600" algn="ctr">
              <a:lnSpc>
                <a:spcPct val="100000"/>
              </a:lnSpc>
              <a:spcBef>
                <a:spcPts val="0"/>
              </a:spcBef>
              <a:spcAft>
                <a:spcPts val="0"/>
              </a:spcAft>
              <a:buClr>
                <a:srgbClr val="FFFFFF"/>
              </a:buClr>
              <a:buSzPts val="5400"/>
              <a:buFont typeface="Arial" panose="020B0604020202020204"/>
              <a:buNone/>
              <a:defRPr sz="5400">
                <a:solidFill>
                  <a:srgbClr val="FFFFFF"/>
                </a:solidFill>
              </a:defRPr>
            </a:lvl2pPr>
            <a:lvl3pPr marL="1371600" lvl="2" indent="-228600" algn="ctr">
              <a:lnSpc>
                <a:spcPct val="100000"/>
              </a:lnSpc>
              <a:spcBef>
                <a:spcPts val="0"/>
              </a:spcBef>
              <a:spcAft>
                <a:spcPts val="0"/>
              </a:spcAft>
              <a:buClr>
                <a:srgbClr val="FFFFFF"/>
              </a:buClr>
              <a:buSzPts val="5400"/>
              <a:buFont typeface="Arial" panose="020B0604020202020204"/>
              <a:buNone/>
              <a:defRPr sz="5400">
                <a:solidFill>
                  <a:srgbClr val="FFFFFF"/>
                </a:solidFill>
              </a:defRPr>
            </a:lvl3pPr>
            <a:lvl4pPr marL="1828800" lvl="3" indent="-228600" algn="ctr">
              <a:lnSpc>
                <a:spcPct val="100000"/>
              </a:lnSpc>
              <a:spcBef>
                <a:spcPts val="0"/>
              </a:spcBef>
              <a:spcAft>
                <a:spcPts val="0"/>
              </a:spcAft>
              <a:buClr>
                <a:srgbClr val="FFFFFF"/>
              </a:buClr>
              <a:buSzPts val="5400"/>
              <a:buFont typeface="Arial" panose="020B0604020202020204"/>
              <a:buNone/>
              <a:defRPr sz="5400">
                <a:solidFill>
                  <a:srgbClr val="FFFFFF"/>
                </a:solidFill>
              </a:defRPr>
            </a:lvl4pPr>
            <a:lvl5pPr marL="2286000" lvl="4" indent="-228600" algn="ctr">
              <a:lnSpc>
                <a:spcPct val="100000"/>
              </a:lnSpc>
              <a:spcBef>
                <a:spcPts val="0"/>
              </a:spcBef>
              <a:spcAft>
                <a:spcPts val="0"/>
              </a:spcAft>
              <a:buClr>
                <a:srgbClr val="FFFFFF"/>
              </a:buClr>
              <a:buSzPts val="5400"/>
              <a:buFont typeface="Arial" panose="020B0604020202020204"/>
              <a:buNone/>
              <a:defRPr sz="5400">
                <a:solidFill>
                  <a:srgbClr val="FFFFFF"/>
                </a:solidFill>
              </a:defRPr>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p:txBody>
      </p:sp>
      <p:sp>
        <p:nvSpPr>
          <p:cNvPr id="12" name="Google Shape;12;p2"/>
          <p:cNvSpPr txBox="1">
            <a:spLocks noGrp="1"/>
          </p:cNvSpPr>
          <p:nvPr>
            <p:ph type="sldNum" idx="12"/>
          </p:nvPr>
        </p:nvSpPr>
        <p:spPr>
          <a:xfrm>
            <a:off x="11959062" y="13081000"/>
            <a:ext cx="453239" cy="461059"/>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0" marR="0" lvl="1"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0" marR="0" lvl="2"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0" marR="0" lvl="3"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0" marR="0" lvl="4"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0" marR="0" lvl="5"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6pPr>
            <a:lvl7pPr marL="0" marR="0" lvl="6"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7pPr>
            <a:lvl8pPr marL="0" marR="0" lvl="7"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8pPr>
            <a:lvl9pPr marL="0" marR="0" lvl="8"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9pPr>
          </a:lstStyle>
          <a:p>
            <a:pPr marL="0" lvl="0" indent="0" algn="ctr" rtl="0">
              <a:spcBef>
                <a:spcPts val="0"/>
              </a:spcBef>
              <a:spcAft>
                <a:spcPts val="0"/>
              </a:spcAft>
              <a:buNone/>
            </a:pPr>
            <a:fld id="{00000000-1234-1234-1234-123412341234}" type="slidenum">
              <a:rPr lang="en-US"/>
            </a:fld>
            <a:endParaRPr sz="2700">
              <a:solidFill>
                <a:srgbClr val="585858"/>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48"/>
        <p:cNvGrpSpPr/>
        <p:nvPr/>
      </p:nvGrpSpPr>
      <p:grpSpPr>
        <a:xfrm>
          <a:off x="0" y="0"/>
          <a:ext cx="0" cy="0"/>
          <a:chOff x="0" y="0"/>
          <a:chExt cx="0" cy="0"/>
        </a:xfrm>
      </p:grpSpPr>
      <p:sp>
        <p:nvSpPr>
          <p:cNvPr id="49" name="Google Shape;49;p12"/>
          <p:cNvSpPr txBox="1">
            <a:spLocks noGrp="1"/>
          </p:cNvSpPr>
          <p:nvPr>
            <p:ph type="title"/>
          </p:nvPr>
        </p:nvSpPr>
        <p:spPr>
          <a:xfrm>
            <a:off x="831200" y="2949667"/>
            <a:ext cx="22721701" cy="5235901"/>
          </a:xfrm>
          <a:prstGeom prst="rect">
            <a:avLst/>
          </a:prstGeom>
          <a:noFill/>
          <a:ln>
            <a:noFill/>
          </a:ln>
        </p:spPr>
        <p:txBody>
          <a:bodyPr spcFirstLastPara="1" wrap="square" lIns="243775" tIns="243775" rIns="243775" bIns="243775" anchor="b" anchorCtr="0">
            <a:normAutofit/>
          </a:bodyPr>
          <a:lstStyle>
            <a:lvl1pPr lvl="0" algn="ctr">
              <a:lnSpc>
                <a:spcPct val="100000"/>
              </a:lnSpc>
              <a:spcBef>
                <a:spcPts val="0"/>
              </a:spcBef>
              <a:spcAft>
                <a:spcPts val="0"/>
              </a:spcAft>
              <a:buClr>
                <a:srgbClr val="000000"/>
              </a:buClr>
              <a:buSzPts val="32000"/>
              <a:buFont typeface="Arial" panose="020B0604020202020204"/>
              <a:buNone/>
              <a:defRPr sz="3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50" name="Google Shape;50;p12"/>
          <p:cNvSpPr txBox="1">
            <a:spLocks noGrp="1"/>
          </p:cNvSpPr>
          <p:nvPr>
            <p:ph type="body" idx="1"/>
          </p:nvPr>
        </p:nvSpPr>
        <p:spPr>
          <a:xfrm>
            <a:off x="831200" y="8405932"/>
            <a:ext cx="22721701" cy="3468901"/>
          </a:xfrm>
          <a:prstGeom prst="rect">
            <a:avLst/>
          </a:prstGeom>
          <a:noFill/>
          <a:ln>
            <a:noFill/>
          </a:ln>
        </p:spPr>
        <p:txBody>
          <a:bodyPr spcFirstLastPara="1" wrap="square" lIns="243775" tIns="243775" rIns="243775" bIns="243775" anchor="t" anchorCtr="0">
            <a:normAutofit/>
          </a:bodyPr>
          <a:lstStyle>
            <a:lvl1pPr marL="457200" lvl="0" indent="-533400" algn="ctr">
              <a:lnSpc>
                <a:spcPct val="115000"/>
              </a:lnSpc>
              <a:spcBef>
                <a:spcPts val="0"/>
              </a:spcBef>
              <a:spcAft>
                <a:spcPts val="0"/>
              </a:spcAft>
              <a:buSzPts val="4800"/>
              <a:buChar char="●"/>
              <a:defRPr/>
            </a:lvl1pPr>
            <a:lvl2pPr marL="914400" lvl="1" indent="-533400" algn="ctr">
              <a:lnSpc>
                <a:spcPct val="115000"/>
              </a:lnSpc>
              <a:spcBef>
                <a:spcPts val="0"/>
              </a:spcBef>
              <a:spcAft>
                <a:spcPts val="0"/>
              </a:spcAft>
              <a:buSzPts val="4800"/>
              <a:buChar char="○"/>
              <a:defRPr/>
            </a:lvl2pPr>
            <a:lvl3pPr marL="1371600" lvl="2" indent="-533400" algn="ctr">
              <a:lnSpc>
                <a:spcPct val="115000"/>
              </a:lnSpc>
              <a:spcBef>
                <a:spcPts val="0"/>
              </a:spcBef>
              <a:spcAft>
                <a:spcPts val="0"/>
              </a:spcAft>
              <a:buSzPts val="4800"/>
              <a:buChar char="■"/>
              <a:defRPr/>
            </a:lvl3pPr>
            <a:lvl4pPr marL="1828800" lvl="3" indent="-533400" algn="ctr">
              <a:lnSpc>
                <a:spcPct val="115000"/>
              </a:lnSpc>
              <a:spcBef>
                <a:spcPts val="0"/>
              </a:spcBef>
              <a:spcAft>
                <a:spcPts val="0"/>
              </a:spcAft>
              <a:buSzPts val="4800"/>
              <a:buChar char="●"/>
              <a:defRPr/>
            </a:lvl4pPr>
            <a:lvl5pPr marL="2286000" lvl="4" indent="-533400" algn="ctr">
              <a:lnSpc>
                <a:spcPct val="115000"/>
              </a:lnSpc>
              <a:spcBef>
                <a:spcPts val="0"/>
              </a:spcBef>
              <a:spcAft>
                <a:spcPts val="0"/>
              </a:spcAft>
              <a:buSzPts val="4800"/>
              <a:buChar char="○"/>
              <a:defRPr/>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p:txBody>
      </p:sp>
      <p:sp>
        <p:nvSpPr>
          <p:cNvPr id="51" name="Google Shape;51;p12"/>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lvl="0"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1pPr>
            <a:lvl2pPr marL="0" lvl="1"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2pPr>
            <a:lvl3pPr marL="0" lvl="2"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3pPr>
            <a:lvl4pPr marL="0" lvl="3"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4pPr>
            <a:lvl5pPr marL="0" lvl="4"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5pPr>
            <a:lvl6pPr marL="0" lvl="5"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6pPr>
            <a:lvl7pPr marL="0" lvl="6"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7pPr>
            <a:lvl8pPr marL="0" lvl="7"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8pPr>
            <a:lvl9pPr marL="0" lvl="8"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2"/>
        <p:cNvGrpSpPr/>
        <p:nvPr/>
      </p:nvGrpSpPr>
      <p:grpSpPr>
        <a:xfrm>
          <a:off x="0" y="0"/>
          <a:ext cx="0" cy="0"/>
          <a:chOff x="0" y="0"/>
          <a:chExt cx="0" cy="0"/>
        </a:xfrm>
      </p:grpSpPr>
      <p:sp>
        <p:nvSpPr>
          <p:cNvPr id="53" name="Google Shape;53;p13"/>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lvl="0"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1pPr>
            <a:lvl2pPr marL="0" lvl="1"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2pPr>
            <a:lvl3pPr marL="0" lvl="2"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3pPr>
            <a:lvl4pPr marL="0" lvl="3"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4pPr>
            <a:lvl5pPr marL="0" lvl="4"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5pPr>
            <a:lvl6pPr marL="0" lvl="5"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6pPr>
            <a:lvl7pPr marL="0" lvl="6"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7pPr>
            <a:lvl8pPr marL="0" lvl="7"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8pPr>
            <a:lvl9pPr marL="0" lvl="8"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11959062" y="13081000"/>
            <a:ext cx="453239" cy="461059"/>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0" marR="0" lvl="1"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0" marR="0" lvl="2"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0" marR="0" lvl="3"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0" marR="0" lvl="4"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0" marR="0" lvl="5"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6pPr>
            <a:lvl7pPr marL="0" marR="0" lvl="6"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7pPr>
            <a:lvl8pPr marL="0" marR="0" lvl="7"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8pPr>
            <a:lvl9pPr marL="0" marR="0" lvl="8"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9pPr>
          </a:lstStyle>
          <a:p>
            <a:pPr marL="0" lvl="0" indent="0" algn="ctr" rtl="0">
              <a:spcBef>
                <a:spcPts val="0"/>
              </a:spcBef>
              <a:spcAft>
                <a:spcPts val="0"/>
              </a:spcAft>
              <a:buNone/>
            </a:pPr>
            <a:fld id="{00000000-1234-1234-1234-123412341234}" type="slidenum">
              <a:rPr lang="en-US"/>
            </a:fld>
            <a:endParaRPr sz="2700">
              <a:solidFill>
                <a:srgbClr val="585858"/>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_HEADER">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831200" y="5735599"/>
            <a:ext cx="22721701" cy="2244901"/>
          </a:xfrm>
          <a:prstGeom prst="rect">
            <a:avLst/>
          </a:prstGeom>
          <a:noFill/>
          <a:ln>
            <a:noFill/>
          </a:ln>
        </p:spPr>
        <p:txBody>
          <a:bodyPr spcFirstLastPara="1" wrap="square" lIns="243775" tIns="243775" rIns="243775" bIns="243775" anchor="ctr" anchorCtr="0">
            <a:normAutofit/>
          </a:bodyPr>
          <a:lstStyle>
            <a:lvl1pPr lvl="0" algn="ctr">
              <a:lnSpc>
                <a:spcPct val="100000"/>
              </a:lnSpc>
              <a:spcBef>
                <a:spcPts val="0"/>
              </a:spcBef>
              <a:spcAft>
                <a:spcPts val="0"/>
              </a:spcAft>
              <a:buClr>
                <a:srgbClr val="000000"/>
              </a:buClr>
              <a:buSzPts val="9600"/>
              <a:buFont typeface="Arial" panose="020B0604020202020204"/>
              <a:buNone/>
              <a:defRPr sz="9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9" name="Google Shape;19;p4"/>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lvl="0"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1pPr>
            <a:lvl2pPr marL="0" lvl="1"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2pPr>
            <a:lvl3pPr marL="0" lvl="2"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3pPr>
            <a:lvl4pPr marL="0" lvl="3"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4pPr>
            <a:lvl5pPr marL="0" lvl="4"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5pPr>
            <a:lvl6pPr marL="0" lvl="5"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6pPr>
            <a:lvl7pPr marL="0" lvl="6"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7pPr>
            <a:lvl8pPr marL="0" lvl="7"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8pPr>
            <a:lvl9pPr marL="0" lvl="8"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_AND_BODY">
  <p:cSld name="TITLE_AND_BODY 2">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831200" y="1186732"/>
            <a:ext cx="22721701" cy="1527301"/>
          </a:xfrm>
          <a:prstGeom prst="rect">
            <a:avLst/>
          </a:prstGeom>
          <a:noFill/>
          <a:ln>
            <a:noFill/>
          </a:ln>
        </p:spPr>
        <p:txBody>
          <a:bodyPr spcFirstLastPara="1" wrap="square" lIns="243775" tIns="243775" rIns="243775" bIns="243775"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2" name="Google Shape;22;p5"/>
          <p:cNvSpPr txBox="1">
            <a:spLocks noGrp="1"/>
          </p:cNvSpPr>
          <p:nvPr>
            <p:ph type="body" idx="1"/>
          </p:nvPr>
        </p:nvSpPr>
        <p:spPr>
          <a:xfrm>
            <a:off x="831200" y="3073267"/>
            <a:ext cx="22721701" cy="9110400"/>
          </a:xfrm>
          <a:prstGeom prst="rect">
            <a:avLst/>
          </a:prstGeom>
          <a:noFill/>
          <a:ln>
            <a:noFill/>
          </a:ln>
        </p:spPr>
        <p:txBody>
          <a:bodyPr spcFirstLastPara="1" wrap="square" lIns="243775" tIns="243775" rIns="243775" bIns="243775" anchor="t" anchorCtr="0">
            <a:normAutofit/>
          </a:bodyPr>
          <a:lstStyle>
            <a:lvl1pPr marL="457200" lvl="0" indent="-533400" algn="l">
              <a:lnSpc>
                <a:spcPct val="115000"/>
              </a:lnSpc>
              <a:spcBef>
                <a:spcPts val="0"/>
              </a:spcBef>
              <a:spcAft>
                <a:spcPts val="0"/>
              </a:spcAft>
              <a:buSzPts val="4800"/>
              <a:buChar char="●"/>
              <a:defRPr/>
            </a:lvl1pPr>
            <a:lvl2pPr marL="914400" lvl="1" indent="-533400" algn="l">
              <a:lnSpc>
                <a:spcPct val="115000"/>
              </a:lnSpc>
              <a:spcBef>
                <a:spcPts val="0"/>
              </a:spcBef>
              <a:spcAft>
                <a:spcPts val="0"/>
              </a:spcAft>
              <a:buSzPts val="4800"/>
              <a:buChar char="○"/>
              <a:defRPr/>
            </a:lvl2pPr>
            <a:lvl3pPr marL="1371600" lvl="2" indent="-533400" algn="l">
              <a:lnSpc>
                <a:spcPct val="115000"/>
              </a:lnSpc>
              <a:spcBef>
                <a:spcPts val="0"/>
              </a:spcBef>
              <a:spcAft>
                <a:spcPts val="0"/>
              </a:spcAft>
              <a:buSzPts val="4800"/>
              <a:buChar char="■"/>
              <a:defRPr/>
            </a:lvl3pPr>
            <a:lvl4pPr marL="1828800" lvl="3" indent="-533400" algn="l">
              <a:lnSpc>
                <a:spcPct val="115000"/>
              </a:lnSpc>
              <a:spcBef>
                <a:spcPts val="0"/>
              </a:spcBef>
              <a:spcAft>
                <a:spcPts val="0"/>
              </a:spcAft>
              <a:buSzPts val="4800"/>
              <a:buChar char="●"/>
              <a:defRPr/>
            </a:lvl4pPr>
            <a:lvl5pPr marL="2286000" lvl="4" indent="-533400" algn="l">
              <a:lnSpc>
                <a:spcPct val="115000"/>
              </a:lnSpc>
              <a:spcBef>
                <a:spcPts val="0"/>
              </a:spcBef>
              <a:spcAft>
                <a:spcPts val="0"/>
              </a:spcAft>
              <a:buSzPts val="4800"/>
              <a:buChar char="○"/>
              <a:defRPr/>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p:txBody>
      </p:sp>
      <p:sp>
        <p:nvSpPr>
          <p:cNvPr id="23" name="Google Shape;23;p5"/>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lvl="0"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1pPr>
            <a:lvl2pPr marL="0" lvl="1"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2pPr>
            <a:lvl3pPr marL="0" lvl="2"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3pPr>
            <a:lvl4pPr marL="0" lvl="3"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4pPr>
            <a:lvl5pPr marL="0" lvl="4"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5pPr>
            <a:lvl6pPr marL="0" lvl="5"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6pPr>
            <a:lvl7pPr marL="0" lvl="6"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7pPr>
            <a:lvl8pPr marL="0" lvl="7"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8pPr>
            <a:lvl9pPr marL="0" lvl="8"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_AND_TWO_COLUMNS">
  <p:cSld name="TITLE_AND_TWO_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831200" y="1186732"/>
            <a:ext cx="22721701" cy="1527301"/>
          </a:xfrm>
          <a:prstGeom prst="rect">
            <a:avLst/>
          </a:prstGeom>
          <a:noFill/>
          <a:ln>
            <a:noFill/>
          </a:ln>
        </p:spPr>
        <p:txBody>
          <a:bodyPr spcFirstLastPara="1" wrap="square" lIns="243775" tIns="243775" rIns="243775" bIns="243775"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6" name="Google Shape;26;p6"/>
          <p:cNvSpPr txBox="1">
            <a:spLocks noGrp="1"/>
          </p:cNvSpPr>
          <p:nvPr>
            <p:ph type="body" idx="1"/>
          </p:nvPr>
        </p:nvSpPr>
        <p:spPr>
          <a:xfrm>
            <a:off x="831200" y="3073267"/>
            <a:ext cx="10666501" cy="9110400"/>
          </a:xfrm>
          <a:prstGeom prst="rect">
            <a:avLst/>
          </a:prstGeom>
          <a:noFill/>
          <a:ln>
            <a:noFill/>
          </a:ln>
        </p:spPr>
        <p:txBody>
          <a:bodyPr spcFirstLastPara="1" wrap="square" lIns="243775" tIns="243775" rIns="243775" bIns="243775" anchor="t" anchorCtr="0">
            <a:normAutofit/>
          </a:bodyPr>
          <a:lstStyle>
            <a:lvl1pPr marL="457200" lvl="0" indent="-463550" algn="l">
              <a:lnSpc>
                <a:spcPct val="115000"/>
              </a:lnSpc>
              <a:spcBef>
                <a:spcPts val="0"/>
              </a:spcBef>
              <a:spcAft>
                <a:spcPts val="0"/>
              </a:spcAft>
              <a:buSzPts val="3700"/>
              <a:buChar char="●"/>
              <a:defRPr sz="3700"/>
            </a:lvl1pPr>
            <a:lvl2pPr marL="914400" lvl="1" indent="-463550" algn="l">
              <a:lnSpc>
                <a:spcPct val="115000"/>
              </a:lnSpc>
              <a:spcBef>
                <a:spcPts val="0"/>
              </a:spcBef>
              <a:spcAft>
                <a:spcPts val="0"/>
              </a:spcAft>
              <a:buSzPts val="3700"/>
              <a:buChar char="○"/>
              <a:defRPr sz="3700"/>
            </a:lvl2pPr>
            <a:lvl3pPr marL="1371600" lvl="2" indent="-463550" algn="l">
              <a:lnSpc>
                <a:spcPct val="115000"/>
              </a:lnSpc>
              <a:spcBef>
                <a:spcPts val="0"/>
              </a:spcBef>
              <a:spcAft>
                <a:spcPts val="0"/>
              </a:spcAft>
              <a:buSzPts val="3700"/>
              <a:buChar char="■"/>
              <a:defRPr sz="3700"/>
            </a:lvl3pPr>
            <a:lvl4pPr marL="1828800" lvl="3" indent="-463550" algn="l">
              <a:lnSpc>
                <a:spcPct val="115000"/>
              </a:lnSpc>
              <a:spcBef>
                <a:spcPts val="0"/>
              </a:spcBef>
              <a:spcAft>
                <a:spcPts val="0"/>
              </a:spcAft>
              <a:buSzPts val="3700"/>
              <a:buChar char="●"/>
              <a:defRPr sz="3700"/>
            </a:lvl4pPr>
            <a:lvl5pPr marL="2286000" lvl="4" indent="-463550" algn="l">
              <a:lnSpc>
                <a:spcPct val="115000"/>
              </a:lnSpc>
              <a:spcBef>
                <a:spcPts val="0"/>
              </a:spcBef>
              <a:spcAft>
                <a:spcPts val="0"/>
              </a:spcAft>
              <a:buSzPts val="3700"/>
              <a:buChar char="○"/>
              <a:defRPr sz="3700"/>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p:txBody>
      </p:sp>
      <p:sp>
        <p:nvSpPr>
          <p:cNvPr id="27" name="Google Shape;27;p6"/>
          <p:cNvSpPr txBox="1">
            <a:spLocks noGrp="1"/>
          </p:cNvSpPr>
          <p:nvPr>
            <p:ph type="body" idx="2"/>
          </p:nvPr>
        </p:nvSpPr>
        <p:spPr>
          <a:xfrm>
            <a:off x="12886400" y="3073266"/>
            <a:ext cx="10666501" cy="9110402"/>
          </a:xfrm>
          <a:prstGeom prst="rect">
            <a:avLst/>
          </a:prstGeom>
          <a:noFill/>
          <a:ln>
            <a:noFill/>
          </a:ln>
        </p:spPr>
        <p:txBody>
          <a:bodyPr spcFirstLastPara="1" wrap="square" lIns="243775" tIns="243775" rIns="243775" bIns="243775" anchor="t" anchorCtr="0">
            <a:normAutofit/>
          </a:bodyPr>
          <a:lstStyle>
            <a:lvl1pPr marL="457200" lvl="0" indent="-533400" algn="l">
              <a:lnSpc>
                <a:spcPct val="115000"/>
              </a:lnSpc>
              <a:spcBef>
                <a:spcPts val="0"/>
              </a:spcBef>
              <a:spcAft>
                <a:spcPts val="0"/>
              </a:spcAft>
              <a:buSzPts val="4800"/>
              <a:buChar char="●"/>
              <a:defRPr/>
            </a:lvl1pPr>
            <a:lvl2pPr marL="914400" lvl="1" indent="-533400" algn="l">
              <a:lnSpc>
                <a:spcPct val="115000"/>
              </a:lnSpc>
              <a:spcBef>
                <a:spcPts val="0"/>
              </a:spcBef>
              <a:spcAft>
                <a:spcPts val="0"/>
              </a:spcAft>
              <a:buSzPts val="4800"/>
              <a:buChar char="○"/>
              <a:defRPr/>
            </a:lvl2pPr>
            <a:lvl3pPr marL="1371600" lvl="2" indent="-533400" algn="l">
              <a:lnSpc>
                <a:spcPct val="115000"/>
              </a:lnSpc>
              <a:spcBef>
                <a:spcPts val="0"/>
              </a:spcBef>
              <a:spcAft>
                <a:spcPts val="0"/>
              </a:spcAft>
              <a:buSzPts val="4800"/>
              <a:buChar char="■"/>
              <a:defRPr/>
            </a:lvl3pPr>
            <a:lvl4pPr marL="1828800" lvl="3" indent="-533400" algn="l">
              <a:lnSpc>
                <a:spcPct val="115000"/>
              </a:lnSpc>
              <a:spcBef>
                <a:spcPts val="0"/>
              </a:spcBef>
              <a:spcAft>
                <a:spcPts val="0"/>
              </a:spcAft>
              <a:buSzPts val="4800"/>
              <a:buChar char="●"/>
              <a:defRPr/>
            </a:lvl4pPr>
            <a:lvl5pPr marL="2286000" lvl="4" indent="-533400" algn="l">
              <a:lnSpc>
                <a:spcPct val="115000"/>
              </a:lnSpc>
              <a:spcBef>
                <a:spcPts val="0"/>
              </a:spcBef>
              <a:spcAft>
                <a:spcPts val="0"/>
              </a:spcAft>
              <a:buSzPts val="4800"/>
              <a:buChar char="○"/>
              <a:defRPr/>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p:txBody>
      </p:sp>
      <p:sp>
        <p:nvSpPr>
          <p:cNvPr id="28" name="Google Shape;28;p6"/>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lvl="0"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1pPr>
            <a:lvl2pPr marL="0" lvl="1"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2pPr>
            <a:lvl3pPr marL="0" lvl="2"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3pPr>
            <a:lvl4pPr marL="0" lvl="3"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4pPr>
            <a:lvl5pPr marL="0" lvl="4"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5pPr>
            <a:lvl6pPr marL="0" lvl="5"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6pPr>
            <a:lvl7pPr marL="0" lvl="6"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7pPr>
            <a:lvl8pPr marL="0" lvl="7"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8pPr>
            <a:lvl9pPr marL="0" lvl="8"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_ONLY">
  <p:cSld name="TITLE_ONLY">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31200" y="1186732"/>
            <a:ext cx="22721701" cy="1527301"/>
          </a:xfrm>
          <a:prstGeom prst="rect">
            <a:avLst/>
          </a:prstGeom>
          <a:noFill/>
          <a:ln>
            <a:noFill/>
          </a:ln>
        </p:spPr>
        <p:txBody>
          <a:bodyPr spcFirstLastPara="1" wrap="square" lIns="243775" tIns="243775" rIns="243775" bIns="243775"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1" name="Google Shape;31;p7"/>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lvl="0"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1pPr>
            <a:lvl2pPr marL="0" lvl="1"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2pPr>
            <a:lvl3pPr marL="0" lvl="2"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3pPr>
            <a:lvl4pPr marL="0" lvl="3"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4pPr>
            <a:lvl5pPr marL="0" lvl="4"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5pPr>
            <a:lvl6pPr marL="0" lvl="5"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6pPr>
            <a:lvl7pPr marL="0" lvl="6"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7pPr>
            <a:lvl8pPr marL="0" lvl="7"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8pPr>
            <a:lvl9pPr marL="0" lvl="8"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831200" y="1481599"/>
            <a:ext cx="7488001" cy="2015102"/>
          </a:xfrm>
          <a:prstGeom prst="rect">
            <a:avLst/>
          </a:prstGeom>
          <a:noFill/>
          <a:ln>
            <a:noFill/>
          </a:ln>
        </p:spPr>
        <p:txBody>
          <a:bodyPr spcFirstLastPara="1" wrap="square" lIns="243775" tIns="243775" rIns="243775" bIns="243775" anchor="b" anchorCtr="0">
            <a:normAutofit/>
          </a:bodyPr>
          <a:lstStyle>
            <a:lvl1pPr lvl="0" algn="l">
              <a:lnSpc>
                <a:spcPct val="100000"/>
              </a:lnSpc>
              <a:spcBef>
                <a:spcPts val="0"/>
              </a:spcBef>
              <a:spcAft>
                <a:spcPts val="0"/>
              </a:spcAft>
              <a:buClr>
                <a:srgbClr val="000000"/>
              </a:buClr>
              <a:buSzPts val="6400"/>
              <a:buFont typeface="Arial" panose="020B0604020202020204"/>
              <a:buNone/>
              <a:defRPr sz="6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4" name="Google Shape;34;p8"/>
          <p:cNvSpPr txBox="1">
            <a:spLocks noGrp="1"/>
          </p:cNvSpPr>
          <p:nvPr>
            <p:ph type="body" idx="1"/>
          </p:nvPr>
        </p:nvSpPr>
        <p:spPr>
          <a:xfrm>
            <a:off x="831200" y="3705600"/>
            <a:ext cx="7488001" cy="8478301"/>
          </a:xfrm>
          <a:prstGeom prst="rect">
            <a:avLst/>
          </a:prstGeom>
          <a:noFill/>
          <a:ln>
            <a:noFill/>
          </a:ln>
        </p:spPr>
        <p:txBody>
          <a:bodyPr spcFirstLastPara="1" wrap="square" lIns="243775" tIns="243775" rIns="243775" bIns="243775" anchor="t" anchorCtr="0">
            <a:normAutofit/>
          </a:bodyPr>
          <a:lstStyle>
            <a:lvl1pPr marL="457200" lvl="0" indent="-431800" algn="l">
              <a:lnSpc>
                <a:spcPct val="115000"/>
              </a:lnSpc>
              <a:spcBef>
                <a:spcPts val="0"/>
              </a:spcBef>
              <a:spcAft>
                <a:spcPts val="0"/>
              </a:spcAft>
              <a:buSzPts val="3200"/>
              <a:buChar char="●"/>
              <a:defRPr sz="3200"/>
            </a:lvl1pPr>
            <a:lvl2pPr marL="914400" lvl="1" indent="-431800" algn="l">
              <a:lnSpc>
                <a:spcPct val="115000"/>
              </a:lnSpc>
              <a:spcBef>
                <a:spcPts val="0"/>
              </a:spcBef>
              <a:spcAft>
                <a:spcPts val="0"/>
              </a:spcAft>
              <a:buSzPts val="3200"/>
              <a:buChar char="○"/>
              <a:defRPr sz="3200"/>
            </a:lvl2pPr>
            <a:lvl3pPr marL="1371600" lvl="2" indent="-431800" algn="l">
              <a:lnSpc>
                <a:spcPct val="115000"/>
              </a:lnSpc>
              <a:spcBef>
                <a:spcPts val="0"/>
              </a:spcBef>
              <a:spcAft>
                <a:spcPts val="0"/>
              </a:spcAft>
              <a:buSzPts val="3200"/>
              <a:buChar char="■"/>
              <a:defRPr sz="3200"/>
            </a:lvl3pPr>
            <a:lvl4pPr marL="1828800" lvl="3" indent="-431800" algn="l">
              <a:lnSpc>
                <a:spcPct val="115000"/>
              </a:lnSpc>
              <a:spcBef>
                <a:spcPts val="0"/>
              </a:spcBef>
              <a:spcAft>
                <a:spcPts val="0"/>
              </a:spcAft>
              <a:buSzPts val="3200"/>
              <a:buChar char="●"/>
              <a:defRPr sz="3200"/>
            </a:lvl4pPr>
            <a:lvl5pPr marL="2286000" lvl="4" indent="-431800" algn="l">
              <a:lnSpc>
                <a:spcPct val="115000"/>
              </a:lnSpc>
              <a:spcBef>
                <a:spcPts val="0"/>
              </a:spcBef>
              <a:spcAft>
                <a:spcPts val="0"/>
              </a:spcAft>
              <a:buSzPts val="3200"/>
              <a:buChar char="○"/>
              <a:defRPr sz="3200"/>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p:txBody>
      </p:sp>
      <p:sp>
        <p:nvSpPr>
          <p:cNvPr id="35" name="Google Shape;35;p8"/>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lvl="0"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1pPr>
            <a:lvl2pPr marL="0" lvl="1"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2pPr>
            <a:lvl3pPr marL="0" lvl="2"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3pPr>
            <a:lvl4pPr marL="0" lvl="3"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4pPr>
            <a:lvl5pPr marL="0" lvl="4"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5pPr>
            <a:lvl6pPr marL="0" lvl="5"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6pPr>
            <a:lvl7pPr marL="0" lvl="6"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7pPr>
            <a:lvl8pPr marL="0" lvl="7"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8pPr>
            <a:lvl9pPr marL="0" lvl="8"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1307332" y="1200399"/>
            <a:ext cx="16980901" cy="10908902"/>
          </a:xfrm>
          <a:prstGeom prst="rect">
            <a:avLst/>
          </a:prstGeom>
          <a:noFill/>
          <a:ln>
            <a:noFill/>
          </a:ln>
        </p:spPr>
        <p:txBody>
          <a:bodyPr spcFirstLastPara="1" wrap="square" lIns="243775" tIns="243775" rIns="243775" bIns="243775" anchor="ctr" anchorCtr="0">
            <a:normAutofit/>
          </a:bodyPr>
          <a:lstStyle>
            <a:lvl1pPr lvl="0" algn="l">
              <a:lnSpc>
                <a:spcPct val="100000"/>
              </a:lnSpc>
              <a:spcBef>
                <a:spcPts val="0"/>
              </a:spcBef>
              <a:spcAft>
                <a:spcPts val="0"/>
              </a:spcAft>
              <a:buClr>
                <a:srgbClr val="000000"/>
              </a:buClr>
              <a:buSzPts val="12800"/>
              <a:buFont typeface="Arial" panose="020B0604020202020204"/>
              <a:buNone/>
              <a:defRPr sz="12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8" name="Google Shape;38;p9"/>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lvl="0"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1pPr>
            <a:lvl2pPr marL="0" lvl="1"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2pPr>
            <a:lvl3pPr marL="0" lvl="2"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3pPr>
            <a:lvl4pPr marL="0" lvl="3"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4pPr>
            <a:lvl5pPr marL="0" lvl="4"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5pPr>
            <a:lvl6pPr marL="0" lvl="5"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6pPr>
            <a:lvl7pPr marL="0" lvl="6"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7pPr>
            <a:lvl8pPr marL="0" lvl="7"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8pPr>
            <a:lvl9pPr marL="0" lvl="8"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39"/>
        <p:cNvGrpSpPr/>
        <p:nvPr/>
      </p:nvGrpSpPr>
      <p:grpSpPr>
        <a:xfrm>
          <a:off x="0" y="0"/>
          <a:ext cx="0" cy="0"/>
          <a:chOff x="0" y="0"/>
          <a:chExt cx="0" cy="0"/>
        </a:xfrm>
      </p:grpSpPr>
      <p:sp>
        <p:nvSpPr>
          <p:cNvPr id="40" name="Google Shape;40;p10"/>
          <p:cNvSpPr/>
          <p:nvPr/>
        </p:nvSpPr>
        <p:spPr>
          <a:xfrm>
            <a:off x="12192000" y="-334"/>
            <a:ext cx="12192000" cy="13716002"/>
          </a:xfrm>
          <a:prstGeom prst="rect">
            <a:avLst/>
          </a:prstGeom>
          <a:solidFill>
            <a:srgbClr val="EEEEEE"/>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 name="Google Shape;41;p10"/>
          <p:cNvSpPr txBox="1">
            <a:spLocks noGrp="1"/>
          </p:cNvSpPr>
          <p:nvPr>
            <p:ph type="title"/>
          </p:nvPr>
        </p:nvSpPr>
        <p:spPr>
          <a:xfrm>
            <a:off x="708000" y="3288467"/>
            <a:ext cx="10787100" cy="3952800"/>
          </a:xfrm>
          <a:prstGeom prst="rect">
            <a:avLst/>
          </a:prstGeom>
          <a:noFill/>
          <a:ln>
            <a:noFill/>
          </a:ln>
        </p:spPr>
        <p:txBody>
          <a:bodyPr spcFirstLastPara="1" wrap="square" lIns="243775" tIns="243775" rIns="243775" bIns="243775" anchor="b" anchorCtr="0">
            <a:normAutofit/>
          </a:bodyPr>
          <a:lstStyle>
            <a:lvl1pPr lvl="0" algn="ctr">
              <a:lnSpc>
                <a:spcPct val="100000"/>
              </a:lnSpc>
              <a:spcBef>
                <a:spcPts val="0"/>
              </a:spcBef>
              <a:spcAft>
                <a:spcPts val="0"/>
              </a:spcAft>
              <a:buClr>
                <a:srgbClr val="000000"/>
              </a:buClr>
              <a:buSzPts val="11200"/>
              <a:buFont typeface="Arial" panose="020B0604020202020204"/>
              <a:buNone/>
              <a:defRPr sz="11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2" name="Google Shape;42;p10"/>
          <p:cNvSpPr txBox="1">
            <a:spLocks noGrp="1"/>
          </p:cNvSpPr>
          <p:nvPr>
            <p:ph type="body" idx="1"/>
          </p:nvPr>
        </p:nvSpPr>
        <p:spPr>
          <a:xfrm>
            <a:off x="708000" y="7474866"/>
            <a:ext cx="10787100" cy="3293702"/>
          </a:xfrm>
          <a:prstGeom prst="rect">
            <a:avLst/>
          </a:prstGeom>
          <a:noFill/>
          <a:ln>
            <a:noFill/>
          </a:ln>
        </p:spPr>
        <p:txBody>
          <a:bodyPr spcFirstLastPara="1" wrap="square" lIns="243775" tIns="243775" rIns="243775" bIns="243775" anchor="t" anchorCtr="0">
            <a:normAutofit/>
          </a:bodyPr>
          <a:lstStyle>
            <a:lvl1pPr marL="457200" lvl="0" indent="-228600" algn="ctr">
              <a:lnSpc>
                <a:spcPct val="100000"/>
              </a:lnSpc>
              <a:spcBef>
                <a:spcPts val="0"/>
              </a:spcBef>
              <a:spcAft>
                <a:spcPts val="0"/>
              </a:spcAft>
              <a:buClr>
                <a:srgbClr val="585858"/>
              </a:buClr>
              <a:buSzPts val="5600"/>
              <a:buFont typeface="Arial" panose="020B0604020202020204"/>
              <a:buNone/>
              <a:defRPr sz="5600"/>
            </a:lvl1pPr>
            <a:lvl2pPr marL="914400" lvl="1" indent="-228600" algn="ctr">
              <a:lnSpc>
                <a:spcPct val="100000"/>
              </a:lnSpc>
              <a:spcBef>
                <a:spcPts val="0"/>
              </a:spcBef>
              <a:spcAft>
                <a:spcPts val="0"/>
              </a:spcAft>
              <a:buClr>
                <a:srgbClr val="585858"/>
              </a:buClr>
              <a:buSzPts val="5600"/>
              <a:buFont typeface="Arial" panose="020B0604020202020204"/>
              <a:buNone/>
              <a:defRPr sz="5600"/>
            </a:lvl2pPr>
            <a:lvl3pPr marL="1371600" lvl="2" indent="-228600" algn="ctr">
              <a:lnSpc>
                <a:spcPct val="100000"/>
              </a:lnSpc>
              <a:spcBef>
                <a:spcPts val="0"/>
              </a:spcBef>
              <a:spcAft>
                <a:spcPts val="0"/>
              </a:spcAft>
              <a:buClr>
                <a:srgbClr val="585858"/>
              </a:buClr>
              <a:buSzPts val="5600"/>
              <a:buFont typeface="Arial" panose="020B0604020202020204"/>
              <a:buNone/>
              <a:defRPr sz="5600"/>
            </a:lvl3pPr>
            <a:lvl4pPr marL="1828800" lvl="3" indent="-228600" algn="ctr">
              <a:lnSpc>
                <a:spcPct val="100000"/>
              </a:lnSpc>
              <a:spcBef>
                <a:spcPts val="0"/>
              </a:spcBef>
              <a:spcAft>
                <a:spcPts val="0"/>
              </a:spcAft>
              <a:buClr>
                <a:srgbClr val="585858"/>
              </a:buClr>
              <a:buSzPts val="5600"/>
              <a:buFont typeface="Arial" panose="020B0604020202020204"/>
              <a:buNone/>
              <a:defRPr sz="5600"/>
            </a:lvl4pPr>
            <a:lvl5pPr marL="2286000" lvl="4" indent="-228600" algn="ctr">
              <a:lnSpc>
                <a:spcPct val="100000"/>
              </a:lnSpc>
              <a:spcBef>
                <a:spcPts val="0"/>
              </a:spcBef>
              <a:spcAft>
                <a:spcPts val="0"/>
              </a:spcAft>
              <a:buClr>
                <a:srgbClr val="585858"/>
              </a:buClr>
              <a:buSzPts val="5600"/>
              <a:buFont typeface="Arial" panose="020B0604020202020204"/>
              <a:buNone/>
              <a:defRPr sz="5600"/>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p:txBody>
      </p:sp>
      <p:sp>
        <p:nvSpPr>
          <p:cNvPr id="43" name="Google Shape;43;p10"/>
          <p:cNvSpPr txBox="1">
            <a:spLocks noGrp="1"/>
          </p:cNvSpPr>
          <p:nvPr>
            <p:ph type="body" idx="2"/>
          </p:nvPr>
        </p:nvSpPr>
        <p:spPr>
          <a:xfrm>
            <a:off x="13172000" y="1930866"/>
            <a:ext cx="10232101" cy="9853502"/>
          </a:xfrm>
          <a:prstGeom prst="rect">
            <a:avLst/>
          </a:prstGeom>
          <a:noFill/>
          <a:ln>
            <a:noFill/>
          </a:ln>
        </p:spPr>
        <p:txBody>
          <a:bodyPr spcFirstLastPara="1" wrap="square" lIns="243775" tIns="243775" rIns="243775" bIns="243775" anchor="ctr" anchorCtr="0">
            <a:normAutofit/>
          </a:bodyPr>
          <a:lstStyle>
            <a:lvl1pPr marL="457200" lvl="0" indent="-533400" algn="l">
              <a:lnSpc>
                <a:spcPct val="115000"/>
              </a:lnSpc>
              <a:spcBef>
                <a:spcPts val="0"/>
              </a:spcBef>
              <a:spcAft>
                <a:spcPts val="0"/>
              </a:spcAft>
              <a:buSzPts val="4800"/>
              <a:buChar char="●"/>
              <a:defRPr/>
            </a:lvl1pPr>
            <a:lvl2pPr marL="914400" lvl="1" indent="-533400" algn="l">
              <a:lnSpc>
                <a:spcPct val="115000"/>
              </a:lnSpc>
              <a:spcBef>
                <a:spcPts val="0"/>
              </a:spcBef>
              <a:spcAft>
                <a:spcPts val="0"/>
              </a:spcAft>
              <a:buSzPts val="4800"/>
              <a:buChar char="○"/>
              <a:defRPr/>
            </a:lvl2pPr>
            <a:lvl3pPr marL="1371600" lvl="2" indent="-533400" algn="l">
              <a:lnSpc>
                <a:spcPct val="115000"/>
              </a:lnSpc>
              <a:spcBef>
                <a:spcPts val="0"/>
              </a:spcBef>
              <a:spcAft>
                <a:spcPts val="0"/>
              </a:spcAft>
              <a:buSzPts val="4800"/>
              <a:buChar char="■"/>
              <a:defRPr/>
            </a:lvl3pPr>
            <a:lvl4pPr marL="1828800" lvl="3" indent="-533400" algn="l">
              <a:lnSpc>
                <a:spcPct val="115000"/>
              </a:lnSpc>
              <a:spcBef>
                <a:spcPts val="0"/>
              </a:spcBef>
              <a:spcAft>
                <a:spcPts val="0"/>
              </a:spcAft>
              <a:buSzPts val="4800"/>
              <a:buChar char="●"/>
              <a:defRPr/>
            </a:lvl4pPr>
            <a:lvl5pPr marL="2286000" lvl="4" indent="-533400" algn="l">
              <a:lnSpc>
                <a:spcPct val="115000"/>
              </a:lnSpc>
              <a:spcBef>
                <a:spcPts val="0"/>
              </a:spcBef>
              <a:spcAft>
                <a:spcPts val="0"/>
              </a:spcAft>
              <a:buSzPts val="4800"/>
              <a:buChar char="○"/>
              <a:defRPr/>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p:txBody>
      </p:sp>
      <p:sp>
        <p:nvSpPr>
          <p:cNvPr id="44" name="Google Shape;44;p10"/>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lvl="0"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1pPr>
            <a:lvl2pPr marL="0" lvl="1"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2pPr>
            <a:lvl3pPr marL="0" lvl="2"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3pPr>
            <a:lvl4pPr marL="0" lvl="3"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4pPr>
            <a:lvl5pPr marL="0" lvl="4"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5pPr>
            <a:lvl6pPr marL="0" lvl="5"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6pPr>
            <a:lvl7pPr marL="0" lvl="6"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7pPr>
            <a:lvl8pPr marL="0" lvl="7"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8pPr>
            <a:lvl9pPr marL="0" lvl="8"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45"/>
        <p:cNvGrpSpPr/>
        <p:nvPr/>
      </p:nvGrpSpPr>
      <p:grpSpPr>
        <a:xfrm>
          <a:off x="0" y="0"/>
          <a:ext cx="0" cy="0"/>
          <a:chOff x="0" y="0"/>
          <a:chExt cx="0" cy="0"/>
        </a:xfrm>
      </p:grpSpPr>
      <p:sp>
        <p:nvSpPr>
          <p:cNvPr id="46" name="Google Shape;46;p11"/>
          <p:cNvSpPr txBox="1">
            <a:spLocks noGrp="1"/>
          </p:cNvSpPr>
          <p:nvPr>
            <p:ph type="body" idx="1"/>
          </p:nvPr>
        </p:nvSpPr>
        <p:spPr>
          <a:xfrm>
            <a:off x="831200" y="11281533"/>
            <a:ext cx="15996901" cy="1613701"/>
          </a:xfrm>
          <a:prstGeom prst="rect">
            <a:avLst/>
          </a:prstGeom>
          <a:noFill/>
          <a:ln>
            <a:noFill/>
          </a:ln>
        </p:spPr>
        <p:txBody>
          <a:bodyPr spcFirstLastPara="1" wrap="square" lIns="243775" tIns="243775" rIns="243775" bIns="243775" anchor="ctr" anchorCtr="0">
            <a:normAutofit/>
          </a:bodyPr>
          <a:lstStyle>
            <a:lvl1pPr marL="457200" lvl="0" indent="-228600" algn="l">
              <a:lnSpc>
                <a:spcPct val="100000"/>
              </a:lnSpc>
              <a:spcBef>
                <a:spcPts val="0"/>
              </a:spcBef>
              <a:spcAft>
                <a:spcPts val="0"/>
              </a:spcAft>
              <a:buClr>
                <a:srgbClr val="585858"/>
              </a:buClr>
              <a:buSzPts val="1800"/>
              <a:buNone/>
              <a:defRPr/>
            </a:lvl1pPr>
          </a:lstStyle>
          <a:p/>
        </p:txBody>
      </p:sp>
      <p:sp>
        <p:nvSpPr>
          <p:cNvPr id="47" name="Google Shape;47;p11"/>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lvl="0"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1pPr>
            <a:lvl2pPr marL="0" lvl="1"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2pPr>
            <a:lvl3pPr marL="0" lvl="2"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3pPr>
            <a:lvl4pPr marL="0" lvl="3"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4pPr>
            <a:lvl5pPr marL="0" lvl="4"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5pPr>
            <a:lvl6pPr marL="0" lvl="5"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6pPr>
            <a:lvl7pPr marL="0" lvl="6"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7pPr>
            <a:lvl8pPr marL="0" lvl="7"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8pPr>
            <a:lvl9pPr marL="0" lvl="8"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1200" y="1186732"/>
            <a:ext cx="22721701" cy="1527301"/>
          </a:xfrm>
          <a:prstGeom prst="rect">
            <a:avLst/>
          </a:prstGeom>
          <a:noFill/>
          <a:ln>
            <a:noFill/>
          </a:ln>
        </p:spPr>
        <p:txBody>
          <a:bodyPr spcFirstLastPara="1" wrap="square" lIns="243775" tIns="243775" rIns="243775" bIns="243775" anchor="t" anchorCtr="0">
            <a:normAutofit/>
          </a:bodyPr>
          <a:lstStyle>
            <a:lvl1pPr marR="0" lvl="0" algn="l" rtl="0">
              <a:lnSpc>
                <a:spcPct val="100000"/>
              </a:lnSpc>
              <a:spcBef>
                <a:spcPts val="0"/>
              </a:spcBef>
              <a:spcAft>
                <a:spcPts val="0"/>
              </a:spcAft>
              <a:buClr>
                <a:srgbClr val="000000"/>
              </a:buClr>
              <a:buSzPts val="7500"/>
              <a:buFont typeface="Arial" panose="020B0604020202020204"/>
              <a:buNone/>
              <a:defRPr sz="75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7500"/>
              <a:buFont typeface="Arial" panose="020B0604020202020204"/>
              <a:buNone/>
              <a:defRPr sz="75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7500"/>
              <a:buFont typeface="Arial" panose="020B0604020202020204"/>
              <a:buNone/>
              <a:defRPr sz="75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7500"/>
              <a:buFont typeface="Arial" panose="020B0604020202020204"/>
              <a:buNone/>
              <a:defRPr sz="75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7500"/>
              <a:buFont typeface="Arial" panose="020B0604020202020204"/>
              <a:buNone/>
              <a:defRPr sz="75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7500"/>
              <a:buFont typeface="Arial" panose="020B0604020202020204"/>
              <a:buNone/>
              <a:defRPr sz="75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7500"/>
              <a:buFont typeface="Arial" panose="020B0604020202020204"/>
              <a:buNone/>
              <a:defRPr sz="75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7500"/>
              <a:buFont typeface="Arial" panose="020B0604020202020204"/>
              <a:buNone/>
              <a:defRPr sz="75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7500"/>
              <a:buFont typeface="Arial" panose="020B0604020202020204"/>
              <a:buNone/>
              <a:defRPr sz="75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
          <p:cNvSpPr txBox="1">
            <a:spLocks noGrp="1"/>
          </p:cNvSpPr>
          <p:nvPr>
            <p:ph type="body" idx="1"/>
          </p:nvPr>
        </p:nvSpPr>
        <p:spPr>
          <a:xfrm>
            <a:off x="831200" y="3073267"/>
            <a:ext cx="22721701" cy="9110400"/>
          </a:xfrm>
          <a:prstGeom prst="rect">
            <a:avLst/>
          </a:prstGeom>
          <a:noFill/>
          <a:ln>
            <a:noFill/>
          </a:ln>
        </p:spPr>
        <p:txBody>
          <a:bodyPr spcFirstLastPara="1" wrap="square" lIns="243775" tIns="243775" rIns="243775" bIns="243775" anchor="t" anchorCtr="0">
            <a:normAutofit/>
          </a:bodyPr>
          <a:lstStyle>
            <a:lvl1pPr marL="457200" marR="0" lvl="0" indent="-533400" algn="l" rtl="0">
              <a:lnSpc>
                <a:spcPct val="115000"/>
              </a:lnSpc>
              <a:spcBef>
                <a:spcPts val="0"/>
              </a:spcBef>
              <a:spcAft>
                <a:spcPts val="0"/>
              </a:spcAft>
              <a:buClr>
                <a:srgbClr val="585858"/>
              </a:buClr>
              <a:buSzPts val="4800"/>
              <a:buFont typeface="Arial" panose="020B0604020202020204"/>
              <a:buChar char="●"/>
              <a:defRPr sz="4800" b="0" i="0" u="none" strike="noStrike" cap="none">
                <a:solidFill>
                  <a:srgbClr val="585858"/>
                </a:solidFill>
                <a:latin typeface="Arial" panose="020B0604020202020204"/>
                <a:ea typeface="Arial" panose="020B0604020202020204"/>
                <a:cs typeface="Arial" panose="020B0604020202020204"/>
                <a:sym typeface="Arial" panose="020B0604020202020204"/>
              </a:defRPr>
            </a:lvl1pPr>
            <a:lvl2pPr marL="914400" marR="0" lvl="1" indent="-533400" algn="l" rtl="0">
              <a:lnSpc>
                <a:spcPct val="115000"/>
              </a:lnSpc>
              <a:spcBef>
                <a:spcPts val="0"/>
              </a:spcBef>
              <a:spcAft>
                <a:spcPts val="0"/>
              </a:spcAft>
              <a:buClr>
                <a:srgbClr val="585858"/>
              </a:buClr>
              <a:buSzPts val="4800"/>
              <a:buFont typeface="Arial" panose="020B0604020202020204"/>
              <a:buChar char="○"/>
              <a:defRPr sz="4800" b="0" i="0" u="none" strike="noStrike" cap="none">
                <a:solidFill>
                  <a:srgbClr val="585858"/>
                </a:solidFill>
                <a:latin typeface="Arial" panose="020B0604020202020204"/>
                <a:ea typeface="Arial" panose="020B0604020202020204"/>
                <a:cs typeface="Arial" panose="020B0604020202020204"/>
                <a:sym typeface="Arial" panose="020B0604020202020204"/>
              </a:defRPr>
            </a:lvl2pPr>
            <a:lvl3pPr marL="1371600" marR="0" lvl="2" indent="-533400" algn="l" rtl="0">
              <a:lnSpc>
                <a:spcPct val="115000"/>
              </a:lnSpc>
              <a:spcBef>
                <a:spcPts val="0"/>
              </a:spcBef>
              <a:spcAft>
                <a:spcPts val="0"/>
              </a:spcAft>
              <a:buClr>
                <a:srgbClr val="585858"/>
              </a:buClr>
              <a:buSzPts val="4800"/>
              <a:buFont typeface="Arial" panose="020B0604020202020204"/>
              <a:buChar char="■"/>
              <a:defRPr sz="4800" b="0" i="0" u="none" strike="noStrike" cap="none">
                <a:solidFill>
                  <a:srgbClr val="585858"/>
                </a:solidFill>
                <a:latin typeface="Arial" panose="020B0604020202020204"/>
                <a:ea typeface="Arial" panose="020B0604020202020204"/>
                <a:cs typeface="Arial" panose="020B0604020202020204"/>
                <a:sym typeface="Arial" panose="020B0604020202020204"/>
              </a:defRPr>
            </a:lvl3pPr>
            <a:lvl4pPr marL="1828800" marR="0" lvl="3" indent="-533400" algn="l" rtl="0">
              <a:lnSpc>
                <a:spcPct val="115000"/>
              </a:lnSpc>
              <a:spcBef>
                <a:spcPts val="0"/>
              </a:spcBef>
              <a:spcAft>
                <a:spcPts val="0"/>
              </a:spcAft>
              <a:buClr>
                <a:srgbClr val="585858"/>
              </a:buClr>
              <a:buSzPts val="4800"/>
              <a:buFont typeface="Arial" panose="020B0604020202020204"/>
              <a:buChar char="●"/>
              <a:defRPr sz="4800" b="0" i="0" u="none" strike="noStrike" cap="none">
                <a:solidFill>
                  <a:srgbClr val="585858"/>
                </a:solidFill>
                <a:latin typeface="Arial" panose="020B0604020202020204"/>
                <a:ea typeface="Arial" panose="020B0604020202020204"/>
                <a:cs typeface="Arial" panose="020B0604020202020204"/>
                <a:sym typeface="Arial" panose="020B0604020202020204"/>
              </a:defRPr>
            </a:lvl4pPr>
            <a:lvl5pPr marL="2286000" marR="0" lvl="4" indent="-533400" algn="l" rtl="0">
              <a:lnSpc>
                <a:spcPct val="115000"/>
              </a:lnSpc>
              <a:spcBef>
                <a:spcPts val="0"/>
              </a:spcBef>
              <a:spcAft>
                <a:spcPts val="0"/>
              </a:spcAft>
              <a:buClr>
                <a:srgbClr val="585858"/>
              </a:buClr>
              <a:buSzPts val="4800"/>
              <a:buFont typeface="Arial" panose="020B0604020202020204"/>
              <a:buChar char="○"/>
              <a:defRPr sz="4800" b="0" i="0" u="none" strike="noStrike" cap="none">
                <a:solidFill>
                  <a:srgbClr val="585858"/>
                </a:solidFill>
                <a:latin typeface="Arial" panose="020B0604020202020204"/>
                <a:ea typeface="Arial" panose="020B0604020202020204"/>
                <a:cs typeface="Arial" panose="020B0604020202020204"/>
                <a:sym typeface="Arial" panose="020B0604020202020204"/>
              </a:defRPr>
            </a:lvl5pPr>
            <a:lvl6pPr marL="2743200" marR="0" lvl="5" indent="-533400" algn="l" rtl="0">
              <a:lnSpc>
                <a:spcPct val="115000"/>
              </a:lnSpc>
              <a:spcBef>
                <a:spcPts val="0"/>
              </a:spcBef>
              <a:spcAft>
                <a:spcPts val="0"/>
              </a:spcAft>
              <a:buClr>
                <a:srgbClr val="585858"/>
              </a:buClr>
              <a:buSzPts val="4800"/>
              <a:buFont typeface="Arial" panose="020B0604020202020204"/>
              <a:buChar char="■"/>
              <a:defRPr sz="4800" b="0" i="0" u="none" strike="noStrike" cap="none">
                <a:solidFill>
                  <a:srgbClr val="585858"/>
                </a:solidFill>
                <a:latin typeface="Arial" panose="020B0604020202020204"/>
                <a:ea typeface="Arial" panose="020B0604020202020204"/>
                <a:cs typeface="Arial" panose="020B0604020202020204"/>
                <a:sym typeface="Arial" panose="020B0604020202020204"/>
              </a:defRPr>
            </a:lvl6pPr>
            <a:lvl7pPr marL="3200400" marR="0" lvl="6" indent="-533400" algn="l" rtl="0">
              <a:lnSpc>
                <a:spcPct val="115000"/>
              </a:lnSpc>
              <a:spcBef>
                <a:spcPts val="0"/>
              </a:spcBef>
              <a:spcAft>
                <a:spcPts val="0"/>
              </a:spcAft>
              <a:buClr>
                <a:srgbClr val="585858"/>
              </a:buClr>
              <a:buSzPts val="4800"/>
              <a:buFont typeface="Arial" panose="020B0604020202020204"/>
              <a:buChar char="●"/>
              <a:defRPr sz="4800" b="0" i="0" u="none" strike="noStrike" cap="none">
                <a:solidFill>
                  <a:srgbClr val="585858"/>
                </a:solidFill>
                <a:latin typeface="Arial" panose="020B0604020202020204"/>
                <a:ea typeface="Arial" panose="020B0604020202020204"/>
                <a:cs typeface="Arial" panose="020B0604020202020204"/>
                <a:sym typeface="Arial" panose="020B0604020202020204"/>
              </a:defRPr>
            </a:lvl7pPr>
            <a:lvl8pPr marL="3657600" marR="0" lvl="7" indent="-533400" algn="l" rtl="0">
              <a:lnSpc>
                <a:spcPct val="115000"/>
              </a:lnSpc>
              <a:spcBef>
                <a:spcPts val="0"/>
              </a:spcBef>
              <a:spcAft>
                <a:spcPts val="0"/>
              </a:spcAft>
              <a:buClr>
                <a:srgbClr val="585858"/>
              </a:buClr>
              <a:buSzPts val="4800"/>
              <a:buFont typeface="Arial" panose="020B0604020202020204"/>
              <a:buChar char="○"/>
              <a:defRPr sz="4800" b="0" i="0" u="none" strike="noStrike" cap="none">
                <a:solidFill>
                  <a:srgbClr val="585858"/>
                </a:solidFill>
                <a:latin typeface="Arial" panose="020B0604020202020204"/>
                <a:ea typeface="Arial" panose="020B0604020202020204"/>
                <a:cs typeface="Arial" panose="020B0604020202020204"/>
                <a:sym typeface="Arial" panose="020B0604020202020204"/>
              </a:defRPr>
            </a:lvl8pPr>
            <a:lvl9pPr marL="4114800" marR="0" lvl="8" indent="-533400" algn="l" rtl="0">
              <a:lnSpc>
                <a:spcPct val="115000"/>
              </a:lnSpc>
              <a:spcBef>
                <a:spcPts val="0"/>
              </a:spcBef>
              <a:spcAft>
                <a:spcPts val="0"/>
              </a:spcAft>
              <a:buClr>
                <a:srgbClr val="585858"/>
              </a:buClr>
              <a:buSzPts val="4800"/>
              <a:buFont typeface="Arial" panose="020B0604020202020204"/>
              <a:buChar char="■"/>
              <a:defRPr sz="4800" b="0" i="0" u="none" strike="noStrike" cap="none">
                <a:solidFill>
                  <a:srgbClr val="585858"/>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marR="0" lvl="0" indent="0" algn="r" rtl="0">
              <a:lnSpc>
                <a:spcPct val="100000"/>
              </a:lnSpc>
              <a:spcBef>
                <a:spcPts val="0"/>
              </a:spcBef>
              <a:spcAft>
                <a:spcPts val="0"/>
              </a:spcAft>
              <a:buClr>
                <a:srgbClr val="585858"/>
              </a:buClr>
              <a:buSzPts val="2700"/>
              <a:buFont typeface="Arial" panose="020B0604020202020204"/>
              <a:buNone/>
              <a:defRPr sz="2700" b="0" i="0" u="none" strike="noStrike" cap="none">
                <a:solidFill>
                  <a:srgbClr val="585858"/>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585858"/>
              </a:buClr>
              <a:buSzPts val="2700"/>
              <a:buFont typeface="Arial" panose="020B0604020202020204"/>
              <a:buNone/>
              <a:defRPr sz="2700" b="0" i="0" u="none" strike="noStrike" cap="none">
                <a:solidFill>
                  <a:srgbClr val="585858"/>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585858"/>
              </a:buClr>
              <a:buSzPts val="2700"/>
              <a:buFont typeface="Arial" panose="020B0604020202020204"/>
              <a:buNone/>
              <a:defRPr sz="2700" b="0" i="0" u="none" strike="noStrike" cap="none">
                <a:solidFill>
                  <a:srgbClr val="585858"/>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585858"/>
              </a:buClr>
              <a:buSzPts val="2700"/>
              <a:buFont typeface="Arial" panose="020B0604020202020204"/>
              <a:buNone/>
              <a:defRPr sz="2700" b="0" i="0" u="none" strike="noStrike" cap="none">
                <a:solidFill>
                  <a:srgbClr val="585858"/>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585858"/>
              </a:buClr>
              <a:buSzPts val="2700"/>
              <a:buFont typeface="Arial" panose="020B0604020202020204"/>
              <a:buNone/>
              <a:defRPr sz="2700" b="0" i="0" u="none" strike="noStrike" cap="none">
                <a:solidFill>
                  <a:srgbClr val="585858"/>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585858"/>
              </a:buClr>
              <a:buSzPts val="2700"/>
              <a:buFont typeface="Arial" panose="020B0604020202020204"/>
              <a:buNone/>
              <a:defRPr sz="2700" b="0" i="0" u="none" strike="noStrike" cap="none">
                <a:solidFill>
                  <a:srgbClr val="585858"/>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585858"/>
              </a:buClr>
              <a:buSzPts val="2700"/>
              <a:buFont typeface="Arial" panose="020B0604020202020204"/>
              <a:buNone/>
              <a:defRPr sz="2700" b="0" i="0" u="none" strike="noStrike" cap="none">
                <a:solidFill>
                  <a:srgbClr val="585858"/>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585858"/>
              </a:buClr>
              <a:buSzPts val="2700"/>
              <a:buFont typeface="Arial" panose="020B0604020202020204"/>
              <a:buNone/>
              <a:defRPr sz="2700" b="0" i="0" u="none" strike="noStrike" cap="none">
                <a:solidFill>
                  <a:srgbClr val="585858"/>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585858"/>
              </a:buClr>
              <a:buSzPts val="2700"/>
              <a:buFont typeface="Arial" panose="020B0604020202020204"/>
              <a:buNone/>
              <a:defRPr sz="2700" b="0" i="0" u="none" strike="noStrike" cap="none">
                <a:solidFill>
                  <a:srgbClr val="58585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hyperlink" Target="mailto:bilvirbharadwaj.558801@gmail.com" TargetMode="External"/><Relationship Id="rId2" Type="http://schemas.openxmlformats.org/officeDocument/2006/relationships/hyperlink" Target="mailto:indushree.n.varada@gmail.com" TargetMode="External"/><Relationship Id="rId1" Type="http://schemas.openxmlformats.org/officeDocument/2006/relationships/hyperlink" Target="https://www.cis.upenn.edu/~matuszek/cit594-2012/Pages/backtracking.htm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jpeg"/><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hyperlink" Target="https://html.spec.whatwg.org/"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hyperlink" Target="http://www.prepbytes.com/"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hyperlink" Target="https://en.wikipedia.org/wiki/HTML" TargetMode="Externa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15.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hyperlink" Target="https://www.cis.upenn.edu/~matuszek/cit594-2012/Pages/backtracking_files/treesearch.gif"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image" Target="../media/image17.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jpe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4.xml"/><Relationship Id="rId2" Type="http://schemas.openxmlformats.org/officeDocument/2006/relationships/image" Target="../media/image20.jpeg"/><Relationship Id="rId1" Type="http://schemas.openxmlformats.org/officeDocument/2006/relationships/image" Target="../media/image19.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image" Target="../media/image21.jpe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image" Target="../media/image22.jpe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image" Target="../media/image23.jpe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68.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slideLayout" Target="../slideLayouts/slideLayout1.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4.xml"/><Relationship Id="rId1" Type="http://schemas.openxmlformats.org/officeDocument/2006/relationships/image" Target="../media/image29.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prepbytes.com/"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image" Target="../media/image30.jpe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3.xml"/><Relationship Id="rId1" Type="http://schemas.openxmlformats.org/officeDocument/2006/relationships/image" Target="../media/image31.jpe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9"/>
        <p:cNvGrpSpPr/>
        <p:nvPr/>
      </p:nvGrpSpPr>
      <p:grpSpPr>
        <a:xfrm>
          <a:off x="0" y="0"/>
          <a:ext cx="0" cy="0"/>
          <a:chOff x="0" y="0"/>
          <a:chExt cx="0" cy="0"/>
        </a:xfrm>
      </p:grpSpPr>
      <p:pic>
        <p:nvPicPr>
          <p:cNvPr id="60" name="Google Shape;60;p15" descr="Google Shape;60;p15"/>
          <p:cNvPicPr preferRelativeResize="0"/>
          <p:nvPr/>
        </p:nvPicPr>
        <p:blipFill rotWithShape="1">
          <a:blip r:embed="rId1"/>
          <a:srcRect/>
          <a:stretch>
            <a:fillRect/>
          </a:stretch>
        </p:blipFill>
        <p:spPr>
          <a:xfrm>
            <a:off x="1278747" y="342786"/>
            <a:ext cx="22708000" cy="13030428"/>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9"/>
        <p:cNvGrpSpPr/>
        <p:nvPr/>
      </p:nvGrpSpPr>
      <p:grpSpPr>
        <a:xfrm>
          <a:off x="0" y="0"/>
          <a:ext cx="0" cy="0"/>
          <a:chOff x="0" y="0"/>
          <a:chExt cx="0" cy="0"/>
        </a:xfrm>
      </p:grpSpPr>
      <p:sp>
        <p:nvSpPr>
          <p:cNvPr id="3" name="TextBox 2"/>
          <p:cNvSpPr txBox="1"/>
          <p:nvPr/>
        </p:nvSpPr>
        <p:spPr>
          <a:xfrm>
            <a:off x="2319292" y="3489158"/>
            <a:ext cx="5934371" cy="2308324"/>
          </a:xfrm>
          <a:prstGeom prst="rect">
            <a:avLst/>
          </a:prstGeom>
          <a:noFill/>
        </p:spPr>
        <p:txBody>
          <a:bodyPr wrap="square" rtlCol="0">
            <a:spAutoFit/>
          </a:bodyPr>
          <a:lstStyle/>
          <a:p>
            <a:r>
              <a:rPr lang="en-US" sz="4800" dirty="0">
                <a:solidFill>
                  <a:schemeClr val="bg1"/>
                </a:solidFill>
              </a:rPr>
              <a:t>Person enters email id / </a:t>
            </a:r>
            <a:r>
              <a:rPr lang="en-US" sz="4800" dirty="0" err="1">
                <a:solidFill>
                  <a:schemeClr val="bg1"/>
                </a:solidFill>
              </a:rPr>
              <a:t>pwd</a:t>
            </a:r>
            <a:r>
              <a:rPr lang="en-US" sz="4800" dirty="0">
                <a:solidFill>
                  <a:schemeClr val="bg1"/>
                </a:solidFill>
              </a:rPr>
              <a:t>  using Frontend</a:t>
            </a:r>
            <a:endParaRPr lang="en-US" sz="4800" dirty="0">
              <a:solidFill>
                <a:schemeClr val="bg1"/>
              </a:solidFill>
            </a:endParaRPr>
          </a:p>
        </p:txBody>
      </p:sp>
      <p:sp>
        <p:nvSpPr>
          <p:cNvPr id="4" name="TextBox 3"/>
          <p:cNvSpPr txBox="1"/>
          <p:nvPr/>
        </p:nvSpPr>
        <p:spPr>
          <a:xfrm>
            <a:off x="2005263" y="1475874"/>
            <a:ext cx="4261103" cy="830997"/>
          </a:xfrm>
          <a:prstGeom prst="rect">
            <a:avLst/>
          </a:prstGeom>
          <a:noFill/>
        </p:spPr>
        <p:txBody>
          <a:bodyPr wrap="none" rtlCol="0">
            <a:spAutoFit/>
          </a:bodyPr>
          <a:lstStyle/>
          <a:p>
            <a:r>
              <a:rPr lang="en-US" sz="4800" dirty="0">
                <a:solidFill>
                  <a:schemeClr val="bg1"/>
                </a:solidFill>
              </a:rPr>
              <a:t>Login Example</a:t>
            </a:r>
            <a:endParaRPr lang="en-US" sz="4800" dirty="0">
              <a:solidFill>
                <a:schemeClr val="bg1"/>
              </a:solidFill>
            </a:endParaRPr>
          </a:p>
        </p:txBody>
      </p:sp>
      <p:sp>
        <p:nvSpPr>
          <p:cNvPr id="5" name="TextBox 4"/>
          <p:cNvSpPr txBox="1"/>
          <p:nvPr/>
        </p:nvSpPr>
        <p:spPr>
          <a:xfrm>
            <a:off x="10556913" y="3489158"/>
            <a:ext cx="5934371" cy="2308324"/>
          </a:xfrm>
          <a:prstGeom prst="rect">
            <a:avLst/>
          </a:prstGeom>
          <a:noFill/>
        </p:spPr>
        <p:txBody>
          <a:bodyPr wrap="square" rtlCol="0">
            <a:spAutoFit/>
          </a:bodyPr>
          <a:lstStyle/>
          <a:p>
            <a:r>
              <a:rPr lang="en-US" sz="4800" dirty="0">
                <a:solidFill>
                  <a:schemeClr val="bg1"/>
                </a:solidFill>
              </a:rPr>
              <a:t>Frontend sends login id </a:t>
            </a:r>
            <a:r>
              <a:rPr lang="en-US" sz="4800" dirty="0" err="1">
                <a:solidFill>
                  <a:schemeClr val="bg1"/>
                </a:solidFill>
              </a:rPr>
              <a:t>pwd</a:t>
            </a:r>
            <a:r>
              <a:rPr lang="en-US" sz="4800" dirty="0">
                <a:solidFill>
                  <a:schemeClr val="bg1"/>
                </a:solidFill>
              </a:rPr>
              <a:t> to backend to check if it is correct</a:t>
            </a:r>
            <a:endParaRPr lang="en-US" sz="4800" dirty="0">
              <a:solidFill>
                <a:schemeClr val="bg1"/>
              </a:solidFill>
            </a:endParaRPr>
          </a:p>
        </p:txBody>
      </p:sp>
      <p:sp>
        <p:nvSpPr>
          <p:cNvPr id="6" name="TextBox 5"/>
          <p:cNvSpPr txBox="1"/>
          <p:nvPr/>
        </p:nvSpPr>
        <p:spPr>
          <a:xfrm>
            <a:off x="13524098" y="8614611"/>
            <a:ext cx="5934371" cy="2308324"/>
          </a:xfrm>
          <a:prstGeom prst="rect">
            <a:avLst/>
          </a:prstGeom>
          <a:noFill/>
        </p:spPr>
        <p:txBody>
          <a:bodyPr wrap="square" rtlCol="0">
            <a:spAutoFit/>
          </a:bodyPr>
          <a:lstStyle/>
          <a:p>
            <a:r>
              <a:rPr lang="en-US" sz="4800" dirty="0">
                <a:solidFill>
                  <a:schemeClr val="bg1"/>
                </a:solidFill>
              </a:rPr>
              <a:t>Backend sends information back to frontend</a:t>
            </a:r>
            <a:endParaRPr lang="en-US" sz="4800" dirty="0">
              <a:solidFill>
                <a:schemeClr val="bg1"/>
              </a:solidFill>
            </a:endParaRPr>
          </a:p>
        </p:txBody>
      </p:sp>
      <p:sp>
        <p:nvSpPr>
          <p:cNvPr id="7" name="TextBox 6"/>
          <p:cNvSpPr txBox="1"/>
          <p:nvPr/>
        </p:nvSpPr>
        <p:spPr>
          <a:xfrm>
            <a:off x="17623460" y="3641558"/>
            <a:ext cx="5934371" cy="3046988"/>
          </a:xfrm>
          <a:prstGeom prst="rect">
            <a:avLst/>
          </a:prstGeom>
          <a:noFill/>
        </p:spPr>
        <p:txBody>
          <a:bodyPr wrap="square" rtlCol="0">
            <a:spAutoFit/>
          </a:bodyPr>
          <a:lstStyle/>
          <a:p>
            <a:r>
              <a:rPr lang="en-US" sz="4800" dirty="0">
                <a:solidFill>
                  <a:schemeClr val="bg1"/>
                </a:solidFill>
              </a:rPr>
              <a:t>Backend interacts with database and finds out if login id /</a:t>
            </a:r>
            <a:r>
              <a:rPr lang="en-US" sz="4800" dirty="0" err="1">
                <a:solidFill>
                  <a:schemeClr val="bg1"/>
                </a:solidFill>
              </a:rPr>
              <a:t>pwd</a:t>
            </a:r>
            <a:r>
              <a:rPr lang="en-US" sz="4800" dirty="0">
                <a:solidFill>
                  <a:schemeClr val="bg1"/>
                </a:solidFill>
              </a:rPr>
              <a:t> is correct</a:t>
            </a:r>
            <a:endParaRPr lang="en-US" sz="4800" dirty="0">
              <a:solidFill>
                <a:schemeClr val="bg1"/>
              </a:solidFill>
            </a:endParaRPr>
          </a:p>
        </p:txBody>
      </p:sp>
      <p:sp>
        <p:nvSpPr>
          <p:cNvPr id="8" name="TextBox 7"/>
          <p:cNvSpPr txBox="1"/>
          <p:nvPr/>
        </p:nvSpPr>
        <p:spPr>
          <a:xfrm>
            <a:off x="6266366" y="8638675"/>
            <a:ext cx="5934371" cy="2308324"/>
          </a:xfrm>
          <a:prstGeom prst="rect">
            <a:avLst/>
          </a:prstGeom>
          <a:noFill/>
        </p:spPr>
        <p:txBody>
          <a:bodyPr wrap="square" rtlCol="0">
            <a:spAutoFit/>
          </a:bodyPr>
          <a:lstStyle/>
          <a:p>
            <a:r>
              <a:rPr lang="en-US" sz="4800" dirty="0">
                <a:solidFill>
                  <a:schemeClr val="bg1"/>
                </a:solidFill>
              </a:rPr>
              <a:t>Frontend logins the user or shows msg of incorrect creds</a:t>
            </a:r>
            <a:endParaRPr lang="en-US" sz="4800"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4"/>
        <p:cNvGrpSpPr/>
        <p:nvPr/>
      </p:nvGrpSpPr>
      <p:grpSpPr>
        <a:xfrm>
          <a:off x="0" y="0"/>
          <a:ext cx="0" cy="0"/>
          <a:chOff x="0" y="0"/>
          <a:chExt cx="0" cy="0"/>
        </a:xfrm>
      </p:grpSpPr>
      <p:pic>
        <p:nvPicPr>
          <p:cNvPr id="75" name="Google Shape;75;p18" descr="Google Shape;75;p18"/>
          <p:cNvPicPr preferRelativeResize="0"/>
          <p:nvPr/>
        </p:nvPicPr>
        <p:blipFill rotWithShape="1">
          <a:blip r:embed="rId1"/>
          <a:srcRect/>
          <a:stretch>
            <a:fillRect/>
          </a:stretch>
        </p:blipFill>
        <p:spPr>
          <a:xfrm>
            <a:off x="731045" y="787645"/>
            <a:ext cx="22656756" cy="119592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200" y="746449"/>
            <a:ext cx="22721701" cy="12036490"/>
          </a:xfrm>
        </p:spPr>
        <p:txBody>
          <a:bodyPr>
            <a:normAutofit/>
          </a:bodyPr>
          <a:lstStyle/>
          <a:p>
            <a:pPr algn="l"/>
            <a:r>
              <a:rPr lang="en-US" sz="5000" dirty="0">
                <a:solidFill>
                  <a:schemeClr val="bg1"/>
                </a:solidFill>
                <a:latin typeface="Consolas" panose="020B0609020204030204" pitchFamily="49" charset="0"/>
              </a:rPr>
              <a:t>Opportunities in Web development: </a:t>
            </a:r>
            <a:br>
              <a:rPr lang="en-US" sz="5000" dirty="0">
                <a:solidFill>
                  <a:schemeClr val="bg1"/>
                </a:solidFill>
                <a:latin typeface="Consolas" panose="020B0609020204030204" pitchFamily="49" charset="0"/>
              </a:rPr>
            </a:br>
            <a:br>
              <a:rPr lang="en-US" sz="5000" dirty="0">
                <a:solidFill>
                  <a:schemeClr val="bg1"/>
                </a:solidFill>
                <a:latin typeface="Consolas" panose="020B0609020204030204" pitchFamily="49" charset="0"/>
              </a:rPr>
            </a:br>
            <a:r>
              <a:rPr lang="en-US" sz="5000" dirty="0">
                <a:solidFill>
                  <a:schemeClr val="bg1"/>
                </a:solidFill>
                <a:latin typeface="Consolas" panose="020B0609020204030204" pitchFamily="49" charset="0"/>
                <a:sym typeface="Wingdings" panose="05000000000000000000" pitchFamily="2" charset="2"/>
              </a:rPr>
              <a:t>There are job opportunities aplenty.</a:t>
            </a:r>
            <a:br>
              <a:rPr lang="en-US" sz="5000" dirty="0">
                <a:solidFill>
                  <a:schemeClr val="bg1"/>
                </a:solidFill>
                <a:latin typeface="Consolas" panose="020B0609020204030204" pitchFamily="49" charset="0"/>
                <a:sym typeface="Wingdings" panose="05000000000000000000" pitchFamily="2" charset="2"/>
              </a:rPr>
            </a:br>
            <a:br>
              <a:rPr lang="en-US" sz="5000" dirty="0">
                <a:solidFill>
                  <a:schemeClr val="bg1"/>
                </a:solidFill>
                <a:latin typeface="Consolas" panose="020B0609020204030204" pitchFamily="49" charset="0"/>
                <a:sym typeface="Wingdings" panose="05000000000000000000" pitchFamily="2" charset="2"/>
              </a:rPr>
            </a:br>
            <a:r>
              <a:rPr lang="en-US" sz="5000" dirty="0">
                <a:solidFill>
                  <a:schemeClr val="bg1"/>
                </a:solidFill>
                <a:latin typeface="Consolas" panose="020B0609020204030204" pitchFamily="49" charset="0"/>
                <a:sym typeface="Wingdings" panose="05000000000000000000" pitchFamily="2" charset="2"/>
              </a:rPr>
              <a:t> Roles for a web developer</a:t>
            </a:r>
            <a:br>
              <a:rPr lang="en-US" sz="5000" dirty="0">
                <a:solidFill>
                  <a:schemeClr val="bg1"/>
                </a:solidFill>
                <a:latin typeface="Consolas" panose="020B0609020204030204" pitchFamily="49" charset="0"/>
                <a:sym typeface="Wingdings" panose="05000000000000000000" pitchFamily="2" charset="2"/>
              </a:rPr>
            </a:br>
            <a:r>
              <a:rPr lang="en-US" sz="5000" dirty="0">
                <a:solidFill>
                  <a:schemeClr val="bg1"/>
                </a:solidFill>
                <a:latin typeface="Consolas" panose="020B0609020204030204" pitchFamily="49" charset="0"/>
                <a:sym typeface="Wingdings" panose="05000000000000000000" pitchFamily="2" charset="2"/>
              </a:rPr>
              <a:t>   i) Front-end developer.</a:t>
            </a:r>
            <a:br>
              <a:rPr lang="en-US" sz="5000" dirty="0">
                <a:solidFill>
                  <a:schemeClr val="bg1"/>
                </a:solidFill>
                <a:latin typeface="Consolas" panose="020B0609020204030204" pitchFamily="49" charset="0"/>
                <a:sym typeface="Wingdings" panose="05000000000000000000" pitchFamily="2" charset="2"/>
              </a:rPr>
            </a:br>
            <a:r>
              <a:rPr lang="en-US" sz="5000" dirty="0">
                <a:solidFill>
                  <a:schemeClr val="bg1"/>
                </a:solidFill>
                <a:latin typeface="Consolas" panose="020B0609020204030204" pitchFamily="49" charset="0"/>
                <a:sym typeface="Wingdings" panose="05000000000000000000" pitchFamily="2" charset="2"/>
              </a:rPr>
              <a:t>  ii) Back-end developer.</a:t>
            </a:r>
            <a:br>
              <a:rPr lang="en-US" sz="5000" dirty="0">
                <a:solidFill>
                  <a:schemeClr val="bg1"/>
                </a:solidFill>
                <a:latin typeface="Consolas" panose="020B0609020204030204" pitchFamily="49" charset="0"/>
                <a:sym typeface="Wingdings" panose="05000000000000000000" pitchFamily="2" charset="2"/>
              </a:rPr>
            </a:br>
            <a:r>
              <a:rPr lang="en-US" sz="5000" dirty="0">
                <a:solidFill>
                  <a:schemeClr val="bg1"/>
                </a:solidFill>
                <a:latin typeface="Consolas" panose="020B0609020204030204" pitchFamily="49" charset="0"/>
                <a:sym typeface="Wingdings" panose="05000000000000000000" pitchFamily="2" charset="2"/>
              </a:rPr>
              <a:t> iii) Full stack engineer.</a:t>
            </a:r>
            <a:br>
              <a:rPr lang="en-US" sz="5000" dirty="0">
                <a:solidFill>
                  <a:schemeClr val="bg1"/>
                </a:solidFill>
                <a:latin typeface="Consolas" panose="020B0609020204030204" pitchFamily="49" charset="0"/>
                <a:sym typeface="Wingdings" panose="05000000000000000000" pitchFamily="2" charset="2"/>
              </a:rPr>
            </a:br>
            <a:r>
              <a:rPr lang="en-US" sz="5000" dirty="0">
                <a:solidFill>
                  <a:schemeClr val="bg1"/>
                </a:solidFill>
                <a:latin typeface="Consolas" panose="020B0609020204030204" pitchFamily="49" charset="0"/>
                <a:sym typeface="Wingdings" panose="05000000000000000000" pitchFamily="2" charset="2"/>
              </a:rPr>
              <a:t>  iv) Software engineer.</a:t>
            </a:r>
            <a:br>
              <a:rPr lang="en-US" sz="5000" dirty="0">
                <a:solidFill>
                  <a:schemeClr val="bg1"/>
                </a:solidFill>
                <a:latin typeface="Consolas" panose="020B0609020204030204" pitchFamily="49" charset="0"/>
                <a:sym typeface="Wingdings" panose="05000000000000000000" pitchFamily="2" charset="2"/>
              </a:rPr>
            </a:br>
            <a:r>
              <a:rPr lang="en-US" sz="5000" dirty="0">
                <a:solidFill>
                  <a:schemeClr val="bg1"/>
                </a:solidFill>
                <a:latin typeface="Consolas" panose="020B0609020204030204" pitchFamily="49" charset="0"/>
                <a:sym typeface="Wingdings" panose="05000000000000000000" pitchFamily="2" charset="2"/>
              </a:rPr>
              <a:t>   v) senior web developer.</a:t>
            </a:r>
            <a:br>
              <a:rPr lang="en-US" sz="5000" dirty="0">
                <a:solidFill>
                  <a:schemeClr val="bg1"/>
                </a:solidFill>
                <a:latin typeface="Consolas" panose="020B0609020204030204" pitchFamily="49" charset="0"/>
                <a:sym typeface="Wingdings" panose="05000000000000000000" pitchFamily="2" charset="2"/>
              </a:rPr>
            </a:br>
            <a:r>
              <a:rPr lang="en-US" sz="5000" dirty="0">
                <a:solidFill>
                  <a:schemeClr val="bg1"/>
                </a:solidFill>
                <a:latin typeface="Consolas" panose="020B0609020204030204" pitchFamily="49" charset="0"/>
                <a:sym typeface="Wingdings" panose="05000000000000000000" pitchFamily="2" charset="2"/>
              </a:rPr>
              <a:t>   </a:t>
            </a:r>
            <a:br>
              <a:rPr lang="en-US" sz="5000" dirty="0">
                <a:solidFill>
                  <a:schemeClr val="bg1"/>
                </a:solidFill>
                <a:latin typeface="Consolas" panose="020B0609020204030204" pitchFamily="49" charset="0"/>
                <a:sym typeface="Wingdings" panose="05000000000000000000" pitchFamily="2" charset="2"/>
              </a:rPr>
            </a:br>
            <a:r>
              <a:rPr lang="en-US" sz="5000" dirty="0">
                <a:solidFill>
                  <a:schemeClr val="bg1"/>
                </a:solidFill>
                <a:latin typeface="Consolas" panose="020B0609020204030204" pitchFamily="49" charset="0"/>
                <a:sym typeface="Wingdings" panose="05000000000000000000" pitchFamily="2" charset="2"/>
              </a:rPr>
              <a:t>Ofcourse..</a:t>
            </a:r>
            <a:br>
              <a:rPr lang="en-US" sz="5000" dirty="0">
                <a:solidFill>
                  <a:schemeClr val="bg1"/>
                </a:solidFill>
                <a:latin typeface="Consolas" panose="020B0609020204030204" pitchFamily="49" charset="0"/>
                <a:sym typeface="Wingdings" panose="05000000000000000000" pitchFamily="2" charset="2"/>
              </a:rPr>
            </a:br>
            <a:r>
              <a:rPr lang="en-US" sz="5000" dirty="0">
                <a:solidFill>
                  <a:schemeClr val="bg1"/>
                </a:solidFill>
                <a:latin typeface="Consolas" panose="020B0609020204030204" pitchFamily="49" charset="0"/>
                <a:sym typeface="Wingdings" panose="05000000000000000000" pitchFamily="2" charset="2"/>
              </a:rPr>
              <a:t> You can start your own company as well.</a:t>
            </a:r>
            <a:br>
              <a:rPr lang="en-US" sz="5000" dirty="0">
                <a:solidFill>
                  <a:schemeClr val="bg1"/>
                </a:solidFill>
                <a:latin typeface="Consolas" panose="020B0609020204030204" pitchFamily="49" charset="0"/>
                <a:sym typeface="Wingdings" panose="05000000000000000000" pitchFamily="2" charset="2"/>
              </a:rPr>
            </a:br>
            <a:endParaRPr lang="en-IN" sz="50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9"/>
        <p:cNvGrpSpPr/>
        <p:nvPr/>
      </p:nvGrpSpPr>
      <p:grpSpPr>
        <a:xfrm>
          <a:off x="0" y="0"/>
          <a:ext cx="0" cy="0"/>
          <a:chOff x="0" y="0"/>
          <a:chExt cx="0" cy="0"/>
        </a:xfrm>
      </p:grpSpPr>
      <p:sp>
        <p:nvSpPr>
          <p:cNvPr id="81" name="Google Shape;81;p19"/>
          <p:cNvSpPr txBox="1"/>
          <p:nvPr/>
        </p:nvSpPr>
        <p:spPr>
          <a:xfrm>
            <a:off x="9803144" y="5306066"/>
            <a:ext cx="4262887" cy="1875029"/>
          </a:xfrm>
          <a:prstGeom prst="rect">
            <a:avLst/>
          </a:prstGeom>
          <a:noFill/>
          <a:ln>
            <a:noFill/>
          </a:ln>
        </p:spPr>
        <p:txBody>
          <a:bodyPr spcFirstLastPara="1" wrap="square" lIns="50800" tIns="50800" rIns="50800" bIns="50800" anchor="ctr" anchorCtr="0">
            <a:spAutoFit/>
          </a:bodyPr>
          <a:lstStyle/>
          <a:p>
            <a:pPr marL="0" marR="0" lvl="0" indent="0" algn="ctr" rtl="0">
              <a:lnSpc>
                <a:spcPct val="178000"/>
              </a:lnSpc>
              <a:spcBef>
                <a:spcPts val="0"/>
              </a:spcBef>
              <a:spcAft>
                <a:spcPts val="0"/>
              </a:spcAft>
              <a:buClr>
                <a:srgbClr val="FFFFFF"/>
              </a:buClr>
              <a:buSzPts val="12000"/>
              <a:buFont typeface="Helvetica Neue" panose="020B0604020202020204"/>
              <a:buNone/>
            </a:pPr>
            <a:r>
              <a:rPr lang="en-US" sz="120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rPr>
              <a:t>HTML</a:t>
            </a:r>
            <a:endParaRPr lang="en-US" sz="120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5"/>
        <p:cNvGrpSpPr/>
        <p:nvPr/>
      </p:nvGrpSpPr>
      <p:grpSpPr>
        <a:xfrm>
          <a:off x="0" y="0"/>
          <a:ext cx="0" cy="0"/>
          <a:chOff x="0" y="0"/>
          <a:chExt cx="0" cy="0"/>
        </a:xfrm>
      </p:grpSpPr>
      <p:sp>
        <p:nvSpPr>
          <p:cNvPr id="87" name="Google Shape;87;p20"/>
          <p:cNvSpPr txBox="1"/>
          <p:nvPr/>
        </p:nvSpPr>
        <p:spPr>
          <a:xfrm>
            <a:off x="2573283" y="921302"/>
            <a:ext cx="3942471" cy="1181101"/>
          </a:xfrm>
          <a:prstGeom prst="rect">
            <a:avLst/>
          </a:prstGeom>
          <a:noFill/>
          <a:ln>
            <a:noFill/>
          </a:ln>
        </p:spPr>
        <p:txBody>
          <a:bodyPr spcFirstLastPara="1" wrap="square" lIns="50800" tIns="50800" rIns="50800" bIns="50800" anchor="ctr" anchorCtr="0">
            <a:spAutoFit/>
          </a:bodyPr>
          <a:lstStyle/>
          <a:p>
            <a:pPr marL="0" marR="0" lvl="0" indent="0" algn="ctr" rtl="0">
              <a:lnSpc>
                <a:spcPct val="220000"/>
              </a:lnSpc>
              <a:spcBef>
                <a:spcPts val="0"/>
              </a:spcBef>
              <a:spcAft>
                <a:spcPts val="0"/>
              </a:spcAft>
              <a:buClr>
                <a:srgbClr val="FFFFFF"/>
              </a:buClr>
              <a:buSzPts val="7000"/>
              <a:buFont typeface="Verdana" panose="020B0604030504040204"/>
              <a:buNone/>
            </a:pPr>
            <a:r>
              <a:rPr lang="en-US" sz="7000" b="0" i="0" u="none" strike="noStrike" cap="none">
                <a:solidFill>
                  <a:srgbClr val="FFFFFF"/>
                </a:solidFill>
                <a:latin typeface="Verdana" panose="020B0604030504040204"/>
                <a:ea typeface="Verdana" panose="020B0604030504040204"/>
                <a:cs typeface="Verdana" panose="020B0604030504040204"/>
                <a:sym typeface="Verdana" panose="020B0604030504040204"/>
              </a:rPr>
              <a:t>Content </a:t>
            </a:r>
            <a:endParaRPr lang="en-US" sz="7000" b="0" i="0" u="none" strike="noStrike" cap="none">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88" name="Google Shape;88;p20"/>
          <p:cNvSpPr txBox="1"/>
          <p:nvPr/>
        </p:nvSpPr>
        <p:spPr>
          <a:xfrm>
            <a:off x="12022608" y="6759308"/>
            <a:ext cx="338784" cy="19738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 name="Google Shape;89;p20"/>
          <p:cNvSpPr txBox="1"/>
          <p:nvPr/>
        </p:nvSpPr>
        <p:spPr>
          <a:xfrm>
            <a:off x="2373619" y="2388384"/>
            <a:ext cx="17194063" cy="10575545"/>
          </a:xfrm>
          <a:prstGeom prst="rect">
            <a:avLst/>
          </a:prstGeom>
          <a:noFill/>
          <a:ln>
            <a:noFill/>
          </a:ln>
        </p:spPr>
        <p:txBody>
          <a:bodyPr spcFirstLastPara="1" wrap="square" lIns="0" tIns="0" rIns="0" bIns="0" anchor="t" anchorCtr="0">
            <a:spAutoFit/>
          </a:bodyPr>
          <a:lstStyle/>
          <a:p>
            <a:pPr marL="571500" marR="0" lvl="6" indent="-571500" algn="l" rtl="0">
              <a:lnSpc>
                <a:spcPct val="150000"/>
              </a:lnSpc>
              <a:spcBef>
                <a:spcPts val="0"/>
              </a:spcBef>
              <a:spcAft>
                <a:spcPts val="0"/>
              </a:spcAft>
              <a:buClr>
                <a:srgbClr val="99DAFF"/>
              </a:buClr>
              <a:buSzPts val="4000"/>
              <a:buFont typeface="Arial" panose="020B0604020202020204"/>
              <a:buChar char="•"/>
            </a:pPr>
            <a:r>
              <a:rPr lang="en-US" sz="4000" b="0" i="0" u="none" strike="noStrike" cap="none" dirty="0">
                <a:solidFill>
                  <a:srgbClr val="99DAFF"/>
                </a:solidFill>
                <a:latin typeface="Helvetica Neue" panose="020B0604020202020204"/>
                <a:ea typeface="Helvetica Neue" panose="020B0604020202020204"/>
                <a:cs typeface="Helvetica Neue" panose="020B0604020202020204"/>
                <a:sym typeface="Helvetica Neue" panose="020B0604020202020204"/>
              </a:rPr>
              <a:t>What is HTML?</a:t>
            </a:r>
            <a:endParaRPr sz="7000" b="0" i="0" u="none" strike="noStrike" cap="none" dirty="0">
              <a:solidFill>
                <a:srgbClr val="186BE1"/>
              </a:solidFill>
              <a:latin typeface="Gill Sans" panose="020B0502020104020203"/>
              <a:ea typeface="Gill Sans" panose="020B0502020104020203"/>
              <a:cs typeface="Gill Sans" panose="020B0502020104020203"/>
              <a:sym typeface="Gill Sans" panose="020B0502020104020203"/>
            </a:endParaRPr>
          </a:p>
          <a:p>
            <a:pPr marL="571500" marR="0" lvl="6" indent="-571500" algn="l" rtl="0">
              <a:lnSpc>
                <a:spcPct val="150000"/>
              </a:lnSpc>
              <a:spcBef>
                <a:spcPts val="0"/>
              </a:spcBef>
              <a:spcAft>
                <a:spcPts val="0"/>
              </a:spcAft>
              <a:buClr>
                <a:srgbClr val="99DAFF"/>
              </a:buClr>
              <a:buSzPts val="4000"/>
              <a:buFont typeface="Arial" panose="020B0604020202020204"/>
              <a:buChar char="•"/>
            </a:pPr>
            <a:r>
              <a:rPr lang="en-US" sz="4000" b="0" i="0" u="none" strike="noStrike" cap="none" dirty="0">
                <a:solidFill>
                  <a:srgbClr val="99DAFF"/>
                </a:solidFill>
                <a:latin typeface="Helvetica Neue" panose="020B0604020202020204"/>
                <a:ea typeface="Helvetica Neue" panose="020B0604020202020204"/>
                <a:cs typeface="Helvetica Neue" panose="020B0604020202020204"/>
                <a:sym typeface="Helvetica Neue" panose="020B0604020202020204"/>
              </a:rPr>
              <a:t>HTML Tag</a:t>
            </a:r>
            <a:endParaRPr sz="7000" b="0" i="0" u="none" strike="noStrike" cap="none" dirty="0">
              <a:solidFill>
                <a:srgbClr val="186BE1"/>
              </a:solidFill>
              <a:latin typeface="Gill Sans" panose="020B0502020104020203"/>
              <a:ea typeface="Gill Sans" panose="020B0502020104020203"/>
              <a:cs typeface="Gill Sans" panose="020B0502020104020203"/>
              <a:sym typeface="Gill Sans" panose="020B0502020104020203"/>
            </a:endParaRPr>
          </a:p>
          <a:p>
            <a:pPr marL="571500" marR="0" lvl="6" indent="-571500" algn="l" rtl="0">
              <a:lnSpc>
                <a:spcPct val="150000"/>
              </a:lnSpc>
              <a:spcBef>
                <a:spcPts val="0"/>
              </a:spcBef>
              <a:spcAft>
                <a:spcPts val="0"/>
              </a:spcAft>
              <a:buClr>
                <a:srgbClr val="99DAFF"/>
              </a:buClr>
              <a:buSzPts val="4000"/>
              <a:buFont typeface="Arial" panose="020B0604020202020204"/>
              <a:buChar char="•"/>
            </a:pPr>
            <a:r>
              <a:rPr lang="en-US" sz="4000" b="0" i="0" u="none" strike="noStrike" cap="none" dirty="0">
                <a:solidFill>
                  <a:srgbClr val="99DAFF"/>
                </a:solidFill>
                <a:latin typeface="Helvetica Neue" panose="020B0604020202020204"/>
                <a:ea typeface="Helvetica Neue" panose="020B0604020202020204"/>
                <a:cs typeface="Helvetica Neue" panose="020B0604020202020204"/>
                <a:sym typeface="Helvetica Neue" panose="020B0604020202020204"/>
              </a:rPr>
              <a:t>HTML Boilerplate</a:t>
            </a:r>
            <a:endParaRPr sz="7000" b="0" i="0" u="none" strike="noStrike" cap="none" dirty="0">
              <a:solidFill>
                <a:srgbClr val="186BE1"/>
              </a:solidFill>
              <a:latin typeface="Gill Sans" panose="020B0502020104020203"/>
              <a:ea typeface="Gill Sans" panose="020B0502020104020203"/>
              <a:cs typeface="Gill Sans" panose="020B0502020104020203"/>
              <a:sym typeface="Gill Sans" panose="020B0502020104020203"/>
            </a:endParaRPr>
          </a:p>
          <a:p>
            <a:pPr marL="571500" marR="0" lvl="6" indent="-571500" algn="l" rtl="0">
              <a:lnSpc>
                <a:spcPct val="150000"/>
              </a:lnSpc>
              <a:spcBef>
                <a:spcPts val="0"/>
              </a:spcBef>
              <a:spcAft>
                <a:spcPts val="0"/>
              </a:spcAft>
              <a:buClr>
                <a:srgbClr val="99DAFF"/>
              </a:buClr>
              <a:buSzPts val="4000"/>
              <a:buFont typeface="Arial" panose="020B0604020202020204"/>
              <a:buChar char="•"/>
            </a:pPr>
            <a:r>
              <a:rPr lang="en-US" sz="4000" b="0" i="0" u="none" strike="noStrike" cap="none" dirty="0">
                <a:solidFill>
                  <a:srgbClr val="99DAFF"/>
                </a:solidFill>
                <a:latin typeface="Helvetica Neue" panose="020B0604020202020204"/>
                <a:ea typeface="Helvetica Neue" panose="020B0604020202020204"/>
                <a:cs typeface="Helvetica Neue" panose="020B0604020202020204"/>
                <a:sym typeface="Helvetica Neue" panose="020B0604020202020204"/>
              </a:rPr>
              <a:t>Box Model</a:t>
            </a:r>
            <a:endParaRPr sz="7000" b="0" i="0" u="none" strike="noStrike" cap="none" dirty="0">
              <a:solidFill>
                <a:srgbClr val="186BE1"/>
              </a:solidFill>
              <a:latin typeface="Gill Sans" panose="020B0502020104020203"/>
              <a:ea typeface="Gill Sans" panose="020B0502020104020203"/>
              <a:cs typeface="Gill Sans" panose="020B0502020104020203"/>
              <a:sym typeface="Gill Sans" panose="020B0502020104020203"/>
            </a:endParaRPr>
          </a:p>
          <a:p>
            <a:pPr marL="571500" marR="0" lvl="6" indent="-571500" algn="l" rtl="0">
              <a:lnSpc>
                <a:spcPct val="150000"/>
              </a:lnSpc>
              <a:spcBef>
                <a:spcPts val="0"/>
              </a:spcBef>
              <a:spcAft>
                <a:spcPts val="0"/>
              </a:spcAft>
              <a:buClr>
                <a:srgbClr val="99DAFF"/>
              </a:buClr>
              <a:buSzPts val="4000"/>
              <a:buFont typeface="Arial" panose="020B0604020202020204"/>
              <a:buChar char="•"/>
            </a:pPr>
            <a:r>
              <a:rPr lang="en-US" sz="4000" b="0" i="0" u="none" strike="noStrike" cap="none" dirty="0">
                <a:solidFill>
                  <a:srgbClr val="99DAFF"/>
                </a:solidFill>
                <a:latin typeface="Helvetica Neue" panose="020B0604020202020204"/>
                <a:ea typeface="Helvetica Neue" panose="020B0604020202020204"/>
                <a:cs typeface="Helvetica Neue" panose="020B0604020202020204"/>
                <a:sym typeface="Helvetica Neue" panose="020B0604020202020204"/>
              </a:rPr>
              <a:t>Texts in HTML</a:t>
            </a:r>
            <a:endParaRPr sz="7000" b="0" i="0" u="none" strike="noStrike" cap="none" dirty="0">
              <a:solidFill>
                <a:srgbClr val="186BE1"/>
              </a:solidFill>
              <a:latin typeface="Gill Sans" panose="020B0502020104020203"/>
              <a:ea typeface="Gill Sans" panose="020B0502020104020203"/>
              <a:cs typeface="Gill Sans" panose="020B0502020104020203"/>
              <a:sym typeface="Gill Sans" panose="020B0502020104020203"/>
            </a:endParaRPr>
          </a:p>
          <a:p>
            <a:pPr marL="571500" marR="0" lvl="6" indent="-571500" algn="l" rtl="0">
              <a:lnSpc>
                <a:spcPct val="150000"/>
              </a:lnSpc>
              <a:spcBef>
                <a:spcPts val="0"/>
              </a:spcBef>
              <a:spcAft>
                <a:spcPts val="0"/>
              </a:spcAft>
              <a:buClr>
                <a:srgbClr val="99DAFF"/>
              </a:buClr>
              <a:buSzPts val="4000"/>
              <a:buFont typeface="Arial" panose="020B0604020202020204"/>
              <a:buChar char="•"/>
            </a:pPr>
            <a:r>
              <a:rPr lang="en-US" sz="4000" b="0" i="0" u="none" strike="noStrike" cap="none" dirty="0">
                <a:solidFill>
                  <a:srgbClr val="99DAFF"/>
                </a:solidFill>
                <a:latin typeface="Helvetica Neue" panose="020B0604020202020204"/>
                <a:ea typeface="Helvetica Neue" panose="020B0604020202020204"/>
                <a:cs typeface="Helvetica Neue" panose="020B0604020202020204"/>
                <a:sym typeface="Helvetica Neue" panose="020B0604020202020204"/>
              </a:rPr>
              <a:t>Lists </a:t>
            </a:r>
            <a:endParaRPr sz="7000" b="0" i="0" u="none" strike="noStrike" cap="none" dirty="0">
              <a:solidFill>
                <a:srgbClr val="186BE1"/>
              </a:solidFill>
              <a:latin typeface="Gill Sans" panose="020B0502020104020203"/>
              <a:ea typeface="Gill Sans" panose="020B0502020104020203"/>
              <a:cs typeface="Gill Sans" panose="020B0502020104020203"/>
              <a:sym typeface="Gill Sans" panose="020B0502020104020203"/>
            </a:endParaRPr>
          </a:p>
          <a:p>
            <a:pPr marL="571500" marR="0" lvl="6" indent="-571500" algn="l" rtl="0">
              <a:lnSpc>
                <a:spcPct val="150000"/>
              </a:lnSpc>
              <a:spcBef>
                <a:spcPts val="0"/>
              </a:spcBef>
              <a:spcAft>
                <a:spcPts val="0"/>
              </a:spcAft>
              <a:buClr>
                <a:srgbClr val="99DAFF"/>
              </a:buClr>
              <a:buSzPts val="4000"/>
              <a:buFont typeface="Arial" panose="020B0604020202020204"/>
              <a:buChar char="•"/>
            </a:pPr>
            <a:r>
              <a:rPr lang="en-US" sz="4000" b="0" i="0" u="none" strike="noStrike" cap="none" dirty="0">
                <a:solidFill>
                  <a:srgbClr val="99DAFF"/>
                </a:solidFill>
                <a:latin typeface="Helvetica Neue" panose="020B0604020202020204"/>
                <a:ea typeface="Helvetica Neue" panose="020B0604020202020204"/>
                <a:cs typeface="Helvetica Neue" panose="020B0604020202020204"/>
                <a:sym typeface="Helvetica Neue" panose="020B0604020202020204"/>
              </a:rPr>
              <a:t>Images</a:t>
            </a:r>
            <a:endParaRPr sz="7000" b="0" i="0" u="none" strike="noStrike" cap="none" dirty="0">
              <a:solidFill>
                <a:srgbClr val="186BE1"/>
              </a:solidFill>
              <a:latin typeface="Gill Sans" panose="020B0502020104020203"/>
              <a:ea typeface="Gill Sans" panose="020B0502020104020203"/>
              <a:cs typeface="Gill Sans" panose="020B0502020104020203"/>
              <a:sym typeface="Gill Sans" panose="020B0502020104020203"/>
            </a:endParaRPr>
          </a:p>
          <a:p>
            <a:pPr marL="571500" marR="0" lvl="6" indent="-571500" algn="l" rtl="0">
              <a:lnSpc>
                <a:spcPct val="150000"/>
              </a:lnSpc>
              <a:spcBef>
                <a:spcPts val="0"/>
              </a:spcBef>
              <a:spcAft>
                <a:spcPts val="0"/>
              </a:spcAft>
              <a:buClr>
                <a:srgbClr val="99DAFF"/>
              </a:buClr>
              <a:buSzPts val="4000"/>
              <a:buFont typeface="Arial" panose="020B0604020202020204"/>
              <a:buChar char="•"/>
            </a:pPr>
            <a:r>
              <a:rPr lang="en-US" sz="4000" b="0" i="0" u="none" strike="noStrike" cap="none" dirty="0">
                <a:solidFill>
                  <a:srgbClr val="99DAFF"/>
                </a:solidFill>
                <a:latin typeface="Helvetica Neue" panose="020B0604020202020204"/>
                <a:ea typeface="Helvetica Neue" panose="020B0604020202020204"/>
                <a:cs typeface="Helvetica Neue" panose="020B0604020202020204"/>
                <a:sym typeface="Helvetica Neue" panose="020B0604020202020204"/>
              </a:rPr>
              <a:t>Forms </a:t>
            </a:r>
            <a:endParaRPr sz="7000" b="0" i="0" u="none" strike="noStrike" cap="none" dirty="0">
              <a:solidFill>
                <a:srgbClr val="186BE1"/>
              </a:solidFill>
              <a:latin typeface="Gill Sans" panose="020B0502020104020203"/>
              <a:ea typeface="Gill Sans" panose="020B0502020104020203"/>
              <a:cs typeface="Gill Sans" panose="020B0502020104020203"/>
              <a:sym typeface="Gill Sans" panose="020B0502020104020203"/>
            </a:endParaRPr>
          </a:p>
          <a:p>
            <a:pPr marL="571500" marR="0" lvl="6" indent="-571500" algn="l" rtl="0">
              <a:lnSpc>
                <a:spcPct val="150000"/>
              </a:lnSpc>
              <a:spcBef>
                <a:spcPts val="0"/>
              </a:spcBef>
              <a:spcAft>
                <a:spcPts val="0"/>
              </a:spcAft>
              <a:buClr>
                <a:srgbClr val="99DAFF"/>
              </a:buClr>
              <a:buSzPts val="4000"/>
              <a:buFont typeface="Arial" panose="020B0604020202020204"/>
              <a:buChar char="•"/>
            </a:pPr>
            <a:r>
              <a:rPr lang="en-US" sz="4000" b="0" i="0" u="none" strike="noStrike" cap="none" dirty="0">
                <a:solidFill>
                  <a:srgbClr val="99DAFF"/>
                </a:solidFill>
                <a:latin typeface="Helvetica Neue" panose="020B0604020202020204"/>
                <a:ea typeface="Helvetica Neue" panose="020B0604020202020204"/>
                <a:cs typeface="Helvetica Neue" panose="020B0604020202020204"/>
                <a:sym typeface="Helvetica Neue" panose="020B0604020202020204"/>
              </a:rPr>
              <a:t>Table </a:t>
            </a:r>
            <a:endParaRPr sz="7000" b="0" i="0" u="none" strike="noStrike" cap="none" dirty="0">
              <a:solidFill>
                <a:srgbClr val="186BE1"/>
              </a:solidFill>
              <a:latin typeface="Gill Sans" panose="020B0502020104020203"/>
              <a:ea typeface="Gill Sans" panose="020B0502020104020203"/>
              <a:cs typeface="Gill Sans" panose="020B0502020104020203"/>
              <a:sym typeface="Gill Sans" panose="020B0502020104020203"/>
            </a:endParaRPr>
          </a:p>
          <a:p>
            <a:pPr marL="571500" marR="0" lvl="6" indent="-571500" algn="l" rtl="0">
              <a:lnSpc>
                <a:spcPct val="150000"/>
              </a:lnSpc>
              <a:spcBef>
                <a:spcPts val="0"/>
              </a:spcBef>
              <a:spcAft>
                <a:spcPts val="0"/>
              </a:spcAft>
              <a:buClr>
                <a:srgbClr val="99DAFF"/>
              </a:buClr>
              <a:buSzPts val="4000"/>
              <a:buFont typeface="Arial" panose="020B0604020202020204"/>
              <a:buChar char="•"/>
            </a:pPr>
            <a:r>
              <a:rPr lang="en-US" sz="4000" b="0" i="0" u="none" strike="noStrike" cap="none" dirty="0">
                <a:solidFill>
                  <a:srgbClr val="99DAFF"/>
                </a:solidFill>
                <a:latin typeface="Helvetica Neue" panose="020B0604020202020204"/>
                <a:ea typeface="Helvetica Neue" panose="020B0604020202020204"/>
                <a:cs typeface="Helvetica Neue" panose="020B0604020202020204"/>
                <a:sym typeface="Helvetica Neue" panose="020B0604020202020204"/>
              </a:rPr>
              <a:t>Iframes</a:t>
            </a:r>
            <a:endParaRPr sz="7000" b="0" i="0" u="none" strike="noStrike" cap="none" dirty="0">
              <a:solidFill>
                <a:srgbClr val="186BE1"/>
              </a:solidFill>
              <a:latin typeface="Gill Sans" panose="020B0502020104020203"/>
              <a:ea typeface="Gill Sans" panose="020B0502020104020203"/>
              <a:cs typeface="Gill Sans" panose="020B0502020104020203"/>
              <a:sym typeface="Gill Sans" panose="020B0502020104020203"/>
            </a:endParaRPr>
          </a:p>
          <a:p>
            <a:pPr marL="571500" marR="0" lvl="6" indent="-571500" algn="l" rtl="0">
              <a:lnSpc>
                <a:spcPct val="150000"/>
              </a:lnSpc>
              <a:spcBef>
                <a:spcPts val="0"/>
              </a:spcBef>
              <a:spcAft>
                <a:spcPts val="0"/>
              </a:spcAft>
              <a:buClr>
                <a:srgbClr val="99DAFF"/>
              </a:buClr>
              <a:buSzPts val="4000"/>
              <a:buFont typeface="Arial" panose="020B0604020202020204"/>
              <a:buChar char="•"/>
            </a:pPr>
            <a:r>
              <a:rPr lang="en-US" sz="4000" b="0" i="0" u="none" strike="noStrike" cap="none" dirty="0">
                <a:solidFill>
                  <a:srgbClr val="99DAFF"/>
                </a:solidFill>
                <a:latin typeface="Helvetica Neue" panose="020B0604020202020204"/>
                <a:ea typeface="Helvetica Neue" panose="020B0604020202020204"/>
                <a:cs typeface="Helvetica Neue" panose="020B0604020202020204"/>
                <a:sym typeface="Helvetica Neue" panose="020B0604020202020204"/>
              </a:rPr>
              <a:t>Videos</a:t>
            </a:r>
            <a:endParaRPr sz="7000" b="0" i="0" u="none" strike="noStrike" cap="none" dirty="0">
              <a:solidFill>
                <a:srgbClr val="186BE1"/>
              </a:solidFill>
              <a:latin typeface="Gill Sans" panose="020B0502020104020203"/>
              <a:ea typeface="Gill Sans" panose="020B0502020104020203"/>
              <a:cs typeface="Gill Sans" panose="020B0502020104020203"/>
              <a:sym typeface="Gill Sans" panose="020B0502020104020203"/>
            </a:endParaRPr>
          </a:p>
          <a:p>
            <a:pPr marL="571500" marR="0" lvl="6" indent="-571500" algn="l" rtl="0">
              <a:lnSpc>
                <a:spcPct val="150000"/>
              </a:lnSpc>
              <a:spcBef>
                <a:spcPts val="0"/>
              </a:spcBef>
              <a:spcAft>
                <a:spcPts val="0"/>
              </a:spcAft>
              <a:buClr>
                <a:srgbClr val="99DAFF"/>
              </a:buClr>
              <a:buSzPts val="4000"/>
              <a:buFont typeface="Arial" panose="020B0604020202020204"/>
              <a:buChar char="•"/>
            </a:pPr>
            <a:r>
              <a:rPr lang="en-US" sz="4000" b="0" i="0" u="none" strike="noStrike" cap="none" dirty="0" err="1">
                <a:solidFill>
                  <a:srgbClr val="99DAFF"/>
                </a:solidFill>
                <a:latin typeface="Helvetica Neue" panose="020B0604020202020204"/>
                <a:ea typeface="Helvetica Neue" panose="020B0604020202020204"/>
                <a:cs typeface="Helvetica Neue" panose="020B0604020202020204"/>
                <a:sym typeface="Helvetica Neue" panose="020B0604020202020204"/>
              </a:rPr>
              <a:t>Div</a:t>
            </a:r>
            <a:r>
              <a:rPr lang="en-US" sz="4000" b="0" i="0" u="none" strike="noStrike" cap="none" dirty="0">
                <a:solidFill>
                  <a:srgbClr val="99DAFF"/>
                </a:solidFill>
                <a:latin typeface="Helvetica Neue" panose="020B0604020202020204"/>
                <a:ea typeface="Helvetica Neue" panose="020B0604020202020204"/>
                <a:cs typeface="Helvetica Neue" panose="020B0604020202020204"/>
                <a:sym typeface="Helvetica Neue" panose="020B0604020202020204"/>
              </a:rPr>
              <a:t> and span</a:t>
            </a:r>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3"/>
        <p:cNvGrpSpPr/>
        <p:nvPr/>
      </p:nvGrpSpPr>
      <p:grpSpPr>
        <a:xfrm>
          <a:off x="0" y="0"/>
          <a:ext cx="0" cy="0"/>
          <a:chOff x="0" y="0"/>
          <a:chExt cx="0" cy="0"/>
        </a:xfrm>
      </p:grpSpPr>
      <p:sp>
        <p:nvSpPr>
          <p:cNvPr id="95" name="Google Shape;95;p21"/>
          <p:cNvSpPr txBox="1"/>
          <p:nvPr/>
        </p:nvSpPr>
        <p:spPr>
          <a:xfrm>
            <a:off x="6950529" y="1210829"/>
            <a:ext cx="8415253" cy="3460599"/>
          </a:xfrm>
          <a:prstGeom prst="rect">
            <a:avLst/>
          </a:prstGeom>
          <a:noFill/>
          <a:ln>
            <a:noFill/>
          </a:ln>
        </p:spPr>
        <p:txBody>
          <a:bodyPr spcFirstLastPara="1" wrap="square" lIns="50800" tIns="50800" rIns="50800" bIns="50800" anchor="ctr" anchorCtr="0">
            <a:spAutoFit/>
          </a:bodyPr>
          <a:lstStyle/>
          <a:p>
            <a:pPr marL="0" marR="0" lvl="0" indent="0" algn="ctr" rtl="0">
              <a:lnSpc>
                <a:spcPct val="220000"/>
              </a:lnSpc>
              <a:spcBef>
                <a:spcPts val="0"/>
              </a:spcBef>
              <a:spcAft>
                <a:spcPts val="0"/>
              </a:spcAft>
              <a:buClr>
                <a:srgbClr val="FFFFFF"/>
              </a:buClr>
              <a:buSzPts val="7000"/>
              <a:buFont typeface="Helvetica Neue" panose="020B0604020202020204"/>
              <a:buNone/>
            </a:pPr>
            <a:r>
              <a:rPr lang="en-US" sz="70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rPr>
              <a:t>Introduction to HTML</a:t>
            </a:r>
            <a:endParaRPr lang="en-US" sz="70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pic>
        <p:nvPicPr>
          <p:cNvPr id="96" name="Google Shape;96;p21" descr="Google Shape;95;p21"/>
          <p:cNvPicPr preferRelativeResize="0"/>
          <p:nvPr/>
        </p:nvPicPr>
        <p:blipFill rotWithShape="1">
          <a:blip r:embed="rId1"/>
          <a:srcRect/>
          <a:stretch>
            <a:fillRect/>
          </a:stretch>
        </p:blipFill>
        <p:spPr>
          <a:xfrm>
            <a:off x="8979875" y="5255845"/>
            <a:ext cx="5095633" cy="5095633"/>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8000" y="2298700"/>
            <a:ext cx="20828101" cy="1228271"/>
          </a:xfrm>
        </p:spPr>
        <p:txBody>
          <a:bodyPr>
            <a:normAutofit/>
          </a:bodyPr>
          <a:lstStyle/>
          <a:p>
            <a:pPr algn="l"/>
            <a:r>
              <a:rPr lang="en-US" sz="7000" dirty="0">
                <a:latin typeface="Consolas" panose="020B0609020204030204" pitchFamily="49" charset="0"/>
              </a:rPr>
              <a:t>Key Shortcuts :</a:t>
            </a:r>
            <a:endParaRPr lang="en-IN" sz="7000" dirty="0">
              <a:latin typeface="Consolas" panose="020B0609020204030204" pitchFamily="49" charset="0"/>
            </a:endParaRPr>
          </a:p>
        </p:txBody>
      </p:sp>
      <p:sp>
        <p:nvSpPr>
          <p:cNvPr id="3" name="Text Placeholder 2"/>
          <p:cNvSpPr>
            <a:spLocks noGrp="1"/>
          </p:cNvSpPr>
          <p:nvPr>
            <p:ph type="body" idx="1"/>
          </p:nvPr>
        </p:nvSpPr>
        <p:spPr>
          <a:xfrm>
            <a:off x="1778000" y="5357066"/>
            <a:ext cx="20828101" cy="4682673"/>
          </a:xfrm>
        </p:spPr>
        <p:txBody>
          <a:bodyPr>
            <a:normAutofit/>
          </a:bodyPr>
          <a:lstStyle/>
          <a:p>
            <a:pPr marL="685800" indent="-457200" algn="l">
              <a:buFont typeface="Arial" panose="020B0604020202020204" pitchFamily="34" charset="0"/>
              <a:buChar char="•"/>
            </a:pPr>
            <a:r>
              <a:rPr lang="en-US" sz="3300" dirty="0">
                <a:latin typeface="Consolas" panose="020B0609020204030204" pitchFamily="49" charset="0"/>
              </a:rPr>
              <a:t>Ctrl + C </a:t>
            </a:r>
            <a:r>
              <a:rPr lang="en-US" sz="3300" dirty="0">
                <a:latin typeface="Consolas" panose="020B0609020204030204" pitchFamily="49" charset="0"/>
                <a:sym typeface="Wingdings" panose="05000000000000000000" pitchFamily="2" charset="2"/>
              </a:rPr>
              <a:t> copy the selected content.</a:t>
            </a:r>
            <a:endParaRPr lang="en-US" sz="3300" dirty="0">
              <a:latin typeface="Consolas" panose="020B0609020204030204" pitchFamily="49" charset="0"/>
              <a:sym typeface="Wingdings" panose="05000000000000000000" pitchFamily="2" charset="2"/>
            </a:endParaRPr>
          </a:p>
          <a:p>
            <a:pPr marL="685800" indent="-457200" algn="l">
              <a:buFont typeface="Arial" panose="020B0604020202020204" pitchFamily="34" charset="0"/>
              <a:buChar char="•"/>
            </a:pPr>
            <a:r>
              <a:rPr lang="en-US" sz="3300" dirty="0">
                <a:latin typeface="Consolas" panose="020B0609020204030204" pitchFamily="49" charset="0"/>
                <a:sym typeface="Wingdings" panose="05000000000000000000" pitchFamily="2" charset="2"/>
              </a:rPr>
              <a:t>Ctrl + V  Pasting.</a:t>
            </a:r>
            <a:endParaRPr lang="en-US" sz="3300" dirty="0">
              <a:latin typeface="Consolas" panose="020B0609020204030204" pitchFamily="49" charset="0"/>
              <a:sym typeface="Wingdings" panose="05000000000000000000" pitchFamily="2" charset="2"/>
            </a:endParaRPr>
          </a:p>
          <a:p>
            <a:pPr marL="685800" indent="-457200" algn="l">
              <a:buFont typeface="Arial" panose="020B0604020202020204" pitchFamily="34" charset="0"/>
              <a:buChar char="•"/>
            </a:pPr>
            <a:r>
              <a:rPr lang="en-US" sz="3300" dirty="0">
                <a:latin typeface="Consolas" panose="020B0609020204030204" pitchFamily="49" charset="0"/>
                <a:sym typeface="Wingdings" panose="05000000000000000000" pitchFamily="2" charset="2"/>
              </a:rPr>
              <a:t>Ctrl + A  select  all the content in a file.</a:t>
            </a:r>
            <a:endParaRPr lang="en-US" sz="3300" dirty="0">
              <a:latin typeface="Consolas" panose="020B0609020204030204" pitchFamily="49" charset="0"/>
              <a:sym typeface="Wingdings" panose="05000000000000000000" pitchFamily="2" charset="2"/>
            </a:endParaRPr>
          </a:p>
          <a:p>
            <a:pPr marL="685800" indent="-457200" algn="l">
              <a:buFont typeface="Arial" panose="020B0604020202020204" pitchFamily="34" charset="0"/>
              <a:buChar char="•"/>
            </a:pPr>
            <a:r>
              <a:rPr lang="en-US" sz="3300" dirty="0">
                <a:latin typeface="Consolas" panose="020B0609020204030204" pitchFamily="49" charset="0"/>
                <a:sym typeface="Wingdings" panose="05000000000000000000" pitchFamily="2" charset="2"/>
              </a:rPr>
              <a:t>Ctrl + Z  Undo.</a:t>
            </a:r>
            <a:endParaRPr lang="en-US" sz="3300" dirty="0">
              <a:latin typeface="Consolas" panose="020B0609020204030204" pitchFamily="49" charset="0"/>
              <a:sym typeface="Wingdings" panose="05000000000000000000" pitchFamily="2" charset="2"/>
            </a:endParaRPr>
          </a:p>
          <a:p>
            <a:pPr marL="685800" indent="-457200" algn="l">
              <a:buFont typeface="Arial" panose="020B0604020202020204" pitchFamily="34" charset="0"/>
              <a:buChar char="•"/>
            </a:pPr>
            <a:r>
              <a:rPr lang="en-US" sz="3300" dirty="0">
                <a:latin typeface="Consolas" panose="020B0609020204030204" pitchFamily="49" charset="0"/>
                <a:sym typeface="Wingdings" panose="05000000000000000000" pitchFamily="2" charset="2"/>
              </a:rPr>
              <a:t>Ctrl + X  Cut .</a:t>
            </a:r>
            <a:endParaRPr lang="en-IN" sz="3300" dirty="0">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0"/>
        <p:cNvGrpSpPr/>
        <p:nvPr/>
      </p:nvGrpSpPr>
      <p:grpSpPr>
        <a:xfrm>
          <a:off x="0" y="0"/>
          <a:ext cx="0" cy="0"/>
          <a:chOff x="0" y="0"/>
          <a:chExt cx="0" cy="0"/>
        </a:xfrm>
      </p:grpSpPr>
      <p:sp>
        <p:nvSpPr>
          <p:cNvPr id="102" name="Google Shape;102;p22"/>
          <p:cNvSpPr txBox="1"/>
          <p:nvPr/>
        </p:nvSpPr>
        <p:spPr>
          <a:xfrm>
            <a:off x="1942086" y="2218767"/>
            <a:ext cx="16360200" cy="123102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6800"/>
              <a:buFont typeface="Arial" panose="020B0604020202020204"/>
              <a:buNone/>
            </a:pPr>
            <a:r>
              <a:rPr lang="en-US" sz="6800" b="0" i="0" u="none" strike="noStrike" cap="none" dirty="0">
                <a:solidFill>
                  <a:srgbClr val="FFFFFF"/>
                </a:solidFill>
                <a:latin typeface="Consolas" panose="020B0609020204030204" pitchFamily="49" charset="0"/>
                <a:sym typeface="Arial" panose="020B0604020202020204"/>
              </a:rPr>
              <a:t>What  is  HTML  </a:t>
            </a:r>
            <a:r>
              <a:rPr lang="en-US" sz="6800" b="0" i="0" u="none" strike="noStrike" cap="none" dirty="0">
                <a:solidFill>
                  <a:srgbClr val="FFFFFF"/>
                </a:solidFill>
                <a:latin typeface="Arial" panose="020B0604020202020204"/>
                <a:ea typeface="Arial" panose="020B0604020202020204"/>
                <a:cs typeface="Arial" panose="020B0604020202020204"/>
                <a:sym typeface="Arial" panose="020B0604020202020204"/>
              </a:rPr>
              <a:t>?</a:t>
            </a:r>
            <a:endParaRPr dirty="0"/>
          </a:p>
        </p:txBody>
      </p:sp>
      <p:sp>
        <p:nvSpPr>
          <p:cNvPr id="103" name="Google Shape;103;p22"/>
          <p:cNvSpPr txBox="1"/>
          <p:nvPr/>
        </p:nvSpPr>
        <p:spPr>
          <a:xfrm>
            <a:off x="2115250" y="4627074"/>
            <a:ext cx="19995601" cy="7493509"/>
          </a:xfrm>
          <a:prstGeom prst="rect">
            <a:avLst/>
          </a:prstGeom>
          <a:solidFill>
            <a:srgbClr val="000000"/>
          </a:solidFill>
          <a:ln>
            <a:noFill/>
          </a:ln>
        </p:spPr>
        <p:txBody>
          <a:bodyPr spcFirstLastPara="1" wrap="square" lIns="91400" tIns="91400" rIns="91400" bIns="91400" anchor="t" anchorCtr="0">
            <a:spAutoFit/>
          </a:bodyPr>
          <a:lstStyle/>
          <a:p>
            <a:pPr marL="457200" marR="0" lvl="0" indent="-457200" algn="l" rtl="0">
              <a:lnSpc>
                <a:spcPct val="115000"/>
              </a:lnSpc>
              <a:spcBef>
                <a:spcPts val="0"/>
              </a:spcBef>
              <a:spcAft>
                <a:spcPts val="0"/>
              </a:spcAft>
              <a:buClr>
                <a:schemeClr val="accent1"/>
              </a:buClr>
              <a:buSzPts val="5100"/>
              <a:buFont typeface="Verdana" panose="020B0604030504040204"/>
              <a:buChar char="●"/>
            </a:pPr>
            <a:r>
              <a:rPr lang="en-US" sz="5100" b="0" i="0" u="none" strike="noStrike" cap="none" dirty="0">
                <a:solidFill>
                  <a:schemeClr val="accent1"/>
                </a:solidFill>
                <a:latin typeface="Consolas" panose="020B0609020204030204" pitchFamily="49" charset="0"/>
                <a:ea typeface="Verdana" panose="020B0604030504040204"/>
                <a:cs typeface="Verdana" panose="020B0604030504040204"/>
                <a:sym typeface="Verdana" panose="020B0604030504040204"/>
              </a:rPr>
              <a:t>HTML stands for Hyper Text Markup Language.</a:t>
            </a:r>
            <a:endParaRPr lang="en-US" sz="5100" b="0" i="0" u="none" strike="noStrike" cap="none" dirty="0">
              <a:solidFill>
                <a:schemeClr val="accent1"/>
              </a:solidFill>
              <a:latin typeface="Consolas" panose="020B0609020204030204" pitchFamily="49" charset="0"/>
              <a:ea typeface="Verdana" panose="020B0604030504040204"/>
              <a:cs typeface="Verdana" panose="020B0604030504040204"/>
              <a:sym typeface="Verdana" panose="020B0604030504040204"/>
            </a:endParaRPr>
          </a:p>
          <a:p>
            <a:pPr marR="0" lvl="0" algn="l" rtl="0">
              <a:lnSpc>
                <a:spcPct val="115000"/>
              </a:lnSpc>
              <a:spcBef>
                <a:spcPts val="0"/>
              </a:spcBef>
              <a:spcAft>
                <a:spcPts val="0"/>
              </a:spcAft>
              <a:buClr>
                <a:schemeClr val="accent1"/>
              </a:buClr>
              <a:buSzPts val="5100"/>
            </a:pPr>
            <a:endParaRPr dirty="0">
              <a:latin typeface="Consolas" panose="020B0609020204030204" pitchFamily="49" charset="0"/>
            </a:endParaRPr>
          </a:p>
          <a:p>
            <a:pPr marL="457200" marR="0" lvl="0" indent="-457200" algn="l" rtl="0">
              <a:lnSpc>
                <a:spcPct val="115000"/>
              </a:lnSpc>
              <a:spcBef>
                <a:spcPts val="0"/>
              </a:spcBef>
              <a:spcAft>
                <a:spcPts val="0"/>
              </a:spcAft>
              <a:buClr>
                <a:schemeClr val="accent1"/>
              </a:buClr>
              <a:buSzPts val="5100"/>
              <a:buFont typeface="Verdana" panose="020B0604030504040204"/>
              <a:buChar char="●"/>
            </a:pPr>
            <a:r>
              <a:rPr lang="en-US" sz="5100" b="0" i="0" u="none" strike="noStrike" cap="none" dirty="0">
                <a:solidFill>
                  <a:schemeClr val="accent1"/>
                </a:solidFill>
                <a:latin typeface="Consolas" panose="020B0609020204030204" pitchFamily="49" charset="0"/>
                <a:ea typeface="Verdana" panose="020B0604030504040204"/>
                <a:cs typeface="Verdana" panose="020B0604030504040204"/>
                <a:sym typeface="Verdana" panose="020B0604030504040204"/>
              </a:rPr>
              <a:t>HTML is the standard markup language for creating Web pages.</a:t>
            </a:r>
            <a:endParaRPr lang="en-US" sz="5100" b="0" i="0" u="none" strike="noStrike" cap="none" dirty="0">
              <a:solidFill>
                <a:schemeClr val="accent1"/>
              </a:solidFill>
              <a:latin typeface="Consolas" panose="020B0609020204030204" pitchFamily="49" charset="0"/>
              <a:ea typeface="Verdana" panose="020B0604030504040204"/>
              <a:cs typeface="Verdana" panose="020B0604030504040204"/>
              <a:sym typeface="Verdana" panose="020B0604030504040204"/>
            </a:endParaRPr>
          </a:p>
          <a:p>
            <a:pPr marR="0" lvl="0" algn="l" rtl="0">
              <a:lnSpc>
                <a:spcPct val="115000"/>
              </a:lnSpc>
              <a:spcBef>
                <a:spcPts val="0"/>
              </a:spcBef>
              <a:spcAft>
                <a:spcPts val="0"/>
              </a:spcAft>
              <a:buClr>
                <a:schemeClr val="accent1"/>
              </a:buClr>
              <a:buSzPts val="5100"/>
            </a:pPr>
            <a:endParaRPr dirty="0">
              <a:latin typeface="Consolas" panose="020B0609020204030204" pitchFamily="49" charset="0"/>
            </a:endParaRPr>
          </a:p>
          <a:p>
            <a:pPr marL="457200" marR="0" lvl="0" indent="-457200" algn="l" rtl="0">
              <a:lnSpc>
                <a:spcPct val="115000"/>
              </a:lnSpc>
              <a:spcBef>
                <a:spcPts val="0"/>
              </a:spcBef>
              <a:spcAft>
                <a:spcPts val="0"/>
              </a:spcAft>
              <a:buClr>
                <a:schemeClr val="accent1"/>
              </a:buClr>
              <a:buSzPts val="5100"/>
              <a:buFont typeface="Verdana" panose="020B0604030504040204"/>
              <a:buChar char="●"/>
            </a:pPr>
            <a:r>
              <a:rPr lang="en-US" sz="5100" b="0" i="0" u="none" strike="noStrike" cap="none" dirty="0">
                <a:solidFill>
                  <a:schemeClr val="accent1"/>
                </a:solidFill>
                <a:latin typeface="Consolas" panose="020B0609020204030204" pitchFamily="49" charset="0"/>
                <a:ea typeface="Verdana" panose="020B0604030504040204"/>
                <a:cs typeface="Verdana" panose="020B0604030504040204"/>
                <a:sym typeface="Verdana" panose="020B0604030504040204"/>
              </a:rPr>
              <a:t>HTML describes the structure of a Web page.</a:t>
            </a:r>
            <a:endParaRPr lang="en-US" sz="5100" b="0" i="0" u="none" strike="noStrike" cap="none" dirty="0">
              <a:solidFill>
                <a:schemeClr val="accent1"/>
              </a:solidFill>
              <a:latin typeface="Consolas" panose="020B0609020204030204" pitchFamily="49" charset="0"/>
              <a:ea typeface="Verdana" panose="020B0604030504040204"/>
              <a:cs typeface="Verdana" panose="020B0604030504040204"/>
              <a:sym typeface="Verdana" panose="020B0604030504040204"/>
            </a:endParaRPr>
          </a:p>
          <a:p>
            <a:pPr marR="0" lvl="0" algn="l" rtl="0">
              <a:lnSpc>
                <a:spcPct val="115000"/>
              </a:lnSpc>
              <a:spcBef>
                <a:spcPts val="0"/>
              </a:spcBef>
              <a:spcAft>
                <a:spcPts val="0"/>
              </a:spcAft>
              <a:buClr>
                <a:schemeClr val="accent1"/>
              </a:buClr>
              <a:buSzPts val="5100"/>
            </a:pPr>
            <a:endParaRPr dirty="0">
              <a:latin typeface="Consolas" panose="020B0609020204030204" pitchFamily="49" charset="0"/>
            </a:endParaRPr>
          </a:p>
          <a:p>
            <a:pPr marL="457200" marR="0" lvl="0" indent="-457200" algn="l" rtl="0">
              <a:lnSpc>
                <a:spcPct val="115000"/>
              </a:lnSpc>
              <a:spcBef>
                <a:spcPts val="0"/>
              </a:spcBef>
              <a:spcAft>
                <a:spcPts val="0"/>
              </a:spcAft>
              <a:buClr>
                <a:schemeClr val="accent1"/>
              </a:buClr>
              <a:buSzPts val="5100"/>
              <a:buFont typeface="Verdana" panose="020B0604030504040204"/>
              <a:buChar char="●"/>
            </a:pPr>
            <a:r>
              <a:rPr lang="en-US" sz="5100" b="0" i="0" u="none" strike="noStrike" cap="none" dirty="0">
                <a:solidFill>
                  <a:schemeClr val="accent1"/>
                </a:solidFill>
                <a:latin typeface="Consolas" panose="020B0609020204030204" pitchFamily="49" charset="0"/>
                <a:ea typeface="Verdana" panose="020B0604030504040204"/>
                <a:cs typeface="Verdana" panose="020B0604030504040204"/>
                <a:sym typeface="Verdana" panose="020B0604030504040204"/>
              </a:rPr>
              <a:t>HTML consists of a series of elements.</a:t>
            </a:r>
            <a:endParaRPr lang="en-US" sz="5100" b="0" i="0" u="none" strike="noStrike" cap="none" dirty="0">
              <a:solidFill>
                <a:schemeClr val="accent1"/>
              </a:solidFill>
              <a:latin typeface="Consolas" panose="020B0609020204030204" pitchFamily="49" charset="0"/>
              <a:ea typeface="Verdana" panose="020B0604030504040204"/>
              <a:cs typeface="Verdana" panose="020B0604030504040204"/>
              <a:sym typeface="Verdana" panose="020B0604030504040204"/>
            </a:endParaRPr>
          </a:p>
          <a:p>
            <a:pPr marR="0" lvl="0" algn="l" rtl="0">
              <a:lnSpc>
                <a:spcPct val="115000"/>
              </a:lnSpc>
              <a:spcBef>
                <a:spcPts val="0"/>
              </a:spcBef>
              <a:spcAft>
                <a:spcPts val="0"/>
              </a:spcAft>
              <a:buClr>
                <a:schemeClr val="accent1"/>
              </a:buClr>
              <a:buSzPts val="5100"/>
            </a:pPr>
            <a:endParaRPr dirty="0">
              <a:latin typeface="Consolas" panose="020B0609020204030204" pitchFamily="49" charset="0"/>
            </a:endParaRPr>
          </a:p>
          <a:p>
            <a:pPr marL="457200" marR="0" lvl="0" indent="-457200" algn="l" rtl="0">
              <a:lnSpc>
                <a:spcPct val="115000"/>
              </a:lnSpc>
              <a:spcBef>
                <a:spcPts val="0"/>
              </a:spcBef>
              <a:spcAft>
                <a:spcPts val="0"/>
              </a:spcAft>
              <a:buClr>
                <a:schemeClr val="accent1"/>
              </a:buClr>
              <a:buSzPts val="5100"/>
              <a:buFont typeface="Verdana" panose="020B0604030504040204"/>
              <a:buChar char="●"/>
            </a:pPr>
            <a:r>
              <a:rPr lang="en-US" sz="5100" b="0" i="0" u="none" strike="noStrike" cap="none" dirty="0">
                <a:solidFill>
                  <a:schemeClr val="accent1"/>
                </a:solidFill>
                <a:latin typeface="Consolas" panose="020B0609020204030204" pitchFamily="49" charset="0"/>
                <a:ea typeface="Verdana" panose="020B0604030504040204"/>
                <a:cs typeface="Verdana" panose="020B0604030504040204"/>
                <a:sym typeface="Verdana" panose="020B0604030504040204"/>
              </a:rPr>
              <a:t>HTML elements tell the browser how to display the content</a:t>
            </a:r>
            <a:endParaRPr dirty="0">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34"/>
        <p:cNvGrpSpPr/>
        <p:nvPr/>
      </p:nvGrpSpPr>
      <p:grpSpPr>
        <a:xfrm>
          <a:off x="0" y="0"/>
          <a:ext cx="0" cy="0"/>
          <a:chOff x="0" y="0"/>
          <a:chExt cx="0" cy="0"/>
        </a:xfrm>
      </p:grpSpPr>
      <p:sp>
        <p:nvSpPr>
          <p:cNvPr id="636" name="Google Shape;636;p74"/>
          <p:cNvSpPr txBox="1"/>
          <p:nvPr/>
        </p:nvSpPr>
        <p:spPr>
          <a:xfrm>
            <a:off x="11689860" y="9263271"/>
            <a:ext cx="255441" cy="6858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accent5"/>
              </a:buClr>
              <a:buSzPts val="4000"/>
              <a:buFont typeface="Gill Sans" panose="020B0502020104020203"/>
              <a:buNone/>
            </a:pPr>
            <a:r>
              <a:rPr lang="en-US" sz="4000" b="0" i="0" u="sng" strike="noStrike" cap="none">
                <a:solidFill>
                  <a:schemeClr val="hlink"/>
                </a:solidFill>
                <a:latin typeface="Gill Sans" panose="020B0502020104020203"/>
                <a:ea typeface="Gill Sans" panose="020B0502020104020203"/>
                <a:cs typeface="Gill Sans" panose="020B0502020104020203"/>
                <a:sym typeface="Gill Sans" panose="020B0502020104020203"/>
                <a:hlinkClick r:id="rId1"/>
              </a:rPr>
              <a:t> </a:t>
            </a:r>
            <a:endParaRPr lang="en-US" sz="4000" b="0" i="0" u="sng" strike="noStrike" cap="none">
              <a:solidFill>
                <a:schemeClr val="hlink"/>
              </a:solidFill>
              <a:latin typeface="Gill Sans" panose="020B0502020104020203"/>
              <a:ea typeface="Gill Sans" panose="020B0502020104020203"/>
              <a:cs typeface="Gill Sans" panose="020B0502020104020203"/>
              <a:sym typeface="Gill Sans" panose="020B0502020104020203"/>
              <a:hlinkClick r:id="rId1"/>
            </a:endParaRPr>
          </a:p>
        </p:txBody>
      </p:sp>
      <p:sp>
        <p:nvSpPr>
          <p:cNvPr id="637" name="Google Shape;637;p74"/>
          <p:cNvSpPr txBox="1"/>
          <p:nvPr/>
        </p:nvSpPr>
        <p:spPr>
          <a:xfrm>
            <a:off x="7366224" y="8997646"/>
            <a:ext cx="361294" cy="41656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accent5"/>
              </a:buClr>
              <a:buSzPts val="7000"/>
              <a:buFont typeface="Gill Sans" panose="020B0502020104020203"/>
              <a:buNone/>
            </a:pPr>
            <a:r>
              <a:rPr lang="en-US" sz="7000" b="0" i="0" u="sng" strike="noStrike" cap="none">
                <a:solidFill>
                  <a:schemeClr val="hlink"/>
                </a:solidFill>
                <a:latin typeface="Gill Sans" panose="020B0502020104020203"/>
                <a:ea typeface="Gill Sans" panose="020B0502020104020203"/>
                <a:cs typeface="Gill Sans" panose="020B0502020104020203"/>
                <a:sym typeface="Gill Sans" panose="020B0502020104020203"/>
                <a:hlinkClick r:id="rId2"/>
              </a:rPr>
              <a:t> </a:t>
            </a:r>
            <a:endParaRPr lang="en-US" sz="7000" b="0" i="0" u="sng" strike="noStrike" cap="none">
              <a:solidFill>
                <a:schemeClr val="hlink"/>
              </a:solidFill>
              <a:latin typeface="Gill Sans" panose="020B0502020104020203"/>
              <a:ea typeface="Gill Sans" panose="020B0502020104020203"/>
              <a:cs typeface="Gill Sans" panose="020B0502020104020203"/>
              <a:sym typeface="Gill Sans" panose="020B0502020104020203"/>
            </a:endParaRPr>
          </a:p>
          <a:p>
            <a:pPr marL="0" marR="0" lvl="0" indent="0" algn="ctr" rtl="0">
              <a:lnSpc>
                <a:spcPct val="100000"/>
              </a:lnSpc>
              <a:spcBef>
                <a:spcPts val="0"/>
              </a:spcBef>
              <a:spcAft>
                <a:spcPts val="0"/>
              </a:spcAft>
              <a:buClr>
                <a:srgbClr val="186BE1"/>
              </a:buClr>
              <a:buSzPts val="7000"/>
              <a:buFont typeface="Gill Sans" panose="020B0502020104020203"/>
              <a:buNone/>
            </a:pPr>
            <a:br>
              <a:rPr lang="en-US" sz="7000" b="0" i="0" u="none" strike="noStrike" cap="none">
                <a:solidFill>
                  <a:srgbClr val="186BE1"/>
                </a:solidFill>
                <a:latin typeface="Gill Sans" panose="020B0502020104020203"/>
                <a:ea typeface="Gill Sans" panose="020B0502020104020203"/>
                <a:cs typeface="Gill Sans" panose="020B0502020104020203"/>
                <a:sym typeface="Gill Sans" panose="020B0502020104020203"/>
              </a:rPr>
            </a:br>
            <a:br>
              <a:rPr lang="en-US" sz="7000" b="0" i="0" u="none" strike="noStrike" cap="none">
                <a:solidFill>
                  <a:srgbClr val="186BE1"/>
                </a:solidFill>
                <a:latin typeface="Gill Sans" panose="020B0502020104020203"/>
                <a:ea typeface="Gill Sans" panose="020B0502020104020203"/>
                <a:cs typeface="Gill Sans" panose="020B0502020104020203"/>
                <a:sym typeface="Gill Sans" panose="020B0502020104020203"/>
              </a:rPr>
            </a:br>
            <a:r>
              <a:rPr lang="en-US" sz="7000" b="0" i="0" u="sng" strike="noStrike" cap="none">
                <a:solidFill>
                  <a:schemeClr val="hlink"/>
                </a:solidFill>
                <a:latin typeface="Gill Sans" panose="020B0502020104020203"/>
                <a:ea typeface="Gill Sans" panose="020B0502020104020203"/>
                <a:cs typeface="Gill Sans" panose="020B0502020104020203"/>
                <a:sym typeface="Gill Sans" panose="020B0502020104020203"/>
                <a:hlinkClick r:id="rId3"/>
              </a:rPr>
              <a:t> </a:t>
            </a:r>
            <a:endParaRPr lang="en-US" sz="7000" b="0" i="0" u="sng" strike="noStrike" cap="none">
              <a:solidFill>
                <a:schemeClr val="hlink"/>
              </a:solidFill>
              <a:latin typeface="Gill Sans" panose="020B0502020104020203"/>
              <a:ea typeface="Gill Sans" panose="020B0502020104020203"/>
              <a:cs typeface="Gill Sans" panose="020B0502020104020203"/>
              <a:sym typeface="Gill Sans" panose="020B0502020104020203"/>
              <a:hlinkClick r:id="rId3"/>
            </a:endParaRPr>
          </a:p>
        </p:txBody>
      </p:sp>
      <p:pic>
        <p:nvPicPr>
          <p:cNvPr id="638" name="Google Shape;638;p74" descr="Google Shape;501;p58"/>
          <p:cNvPicPr preferRelativeResize="0"/>
          <p:nvPr/>
        </p:nvPicPr>
        <p:blipFill rotWithShape="1">
          <a:blip r:embed="rId4"/>
          <a:srcRect/>
          <a:stretch>
            <a:fillRect/>
          </a:stretch>
        </p:blipFill>
        <p:spPr>
          <a:xfrm>
            <a:off x="7125126" y="687496"/>
            <a:ext cx="9640353" cy="12475751"/>
          </a:xfrm>
          <a:prstGeom prst="rect">
            <a:avLst/>
          </a:prstGeom>
          <a:noFill/>
          <a:ln>
            <a:noFill/>
          </a:ln>
          <a:effectLst>
            <a:outerShdw blurRad="228600" dist="330200" rotWithShape="0">
              <a:srgbClr val="BFBFBF"/>
            </a:outerShdw>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42"/>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latin typeface="Consolas" panose="020B0609020204030204" pitchFamily="49" charset="0"/>
              </a:rPr>
              <a:t>HTML TAGS:</a:t>
            </a:r>
            <a:endParaRPr lang="en-IN" dirty="0">
              <a:solidFill>
                <a:schemeClr val="bg1"/>
              </a:solidFill>
              <a:latin typeface="Consolas" panose="020B0609020204030204" pitchFamily="49" charset="0"/>
            </a:endParaRPr>
          </a:p>
        </p:txBody>
      </p:sp>
      <p:sp>
        <p:nvSpPr>
          <p:cNvPr id="3" name="Text Placeholder 2"/>
          <p:cNvSpPr>
            <a:spLocks noGrp="1"/>
          </p:cNvSpPr>
          <p:nvPr>
            <p:ph type="body" idx="1"/>
          </p:nvPr>
        </p:nvSpPr>
        <p:spPr>
          <a:xfrm>
            <a:off x="831200" y="4118296"/>
            <a:ext cx="22721701" cy="7563631"/>
          </a:xfrm>
        </p:spPr>
        <p:txBody>
          <a:bodyPr>
            <a:normAutofit/>
          </a:bodyPr>
          <a:lstStyle/>
          <a:p>
            <a:pPr indent="-457200">
              <a:buFont typeface="Wingdings" panose="05000000000000000000" pitchFamily="2" charset="2"/>
              <a:buChar char="à"/>
            </a:pPr>
            <a:r>
              <a:rPr lang="en-US" sz="3300" dirty="0">
                <a:solidFill>
                  <a:schemeClr val="bg1"/>
                </a:solidFill>
                <a:latin typeface="Consolas" panose="020B0609020204030204" pitchFamily="49" charset="0"/>
                <a:sym typeface="Wingdings" panose="05000000000000000000" pitchFamily="2" charset="2"/>
              </a:rPr>
              <a:t>HTML tags are predefined keywords which defines how web browser will format and display content.</a:t>
            </a:r>
            <a:endParaRPr lang="en-US" sz="3300" dirty="0">
              <a:solidFill>
                <a:schemeClr val="bg1"/>
              </a:solidFill>
              <a:latin typeface="Consolas" panose="020B0609020204030204" pitchFamily="49" charset="0"/>
              <a:sym typeface="Wingdings" panose="05000000000000000000" pitchFamily="2" charset="2"/>
            </a:endParaRPr>
          </a:p>
          <a:p>
            <a:pPr marL="0" indent="0">
              <a:buNone/>
            </a:pPr>
            <a:r>
              <a:rPr lang="en-US" sz="3300" dirty="0">
                <a:solidFill>
                  <a:schemeClr val="bg1"/>
                </a:solidFill>
                <a:latin typeface="Consolas" panose="020B0609020204030204" pitchFamily="49" charset="0"/>
                <a:sym typeface="Wingdings" panose="05000000000000000000" pitchFamily="2" charset="2"/>
              </a:rPr>
              <a:t>   Ex: &lt;b&gt;bold words&lt;/b&gt; </a:t>
            </a:r>
            <a:endParaRPr lang="en-US" sz="3300" dirty="0">
              <a:solidFill>
                <a:schemeClr val="bg1"/>
              </a:solidFill>
              <a:latin typeface="Consolas" panose="020B0609020204030204" pitchFamily="49" charset="0"/>
              <a:sym typeface="Wingdings" panose="05000000000000000000" pitchFamily="2" charset="2"/>
            </a:endParaRPr>
          </a:p>
          <a:p>
            <a:pPr indent="-457200">
              <a:buFont typeface="Wingdings" panose="05000000000000000000" pitchFamily="2" charset="2"/>
              <a:buChar char="à"/>
            </a:pPr>
            <a:r>
              <a:rPr lang="en-US" sz="3300" dirty="0">
                <a:solidFill>
                  <a:schemeClr val="bg1"/>
                </a:solidFill>
                <a:latin typeface="Consolas" panose="020B0609020204030204" pitchFamily="49" charset="0"/>
                <a:sym typeface="Wingdings" panose="05000000000000000000" pitchFamily="2" charset="2"/>
              </a:rPr>
              <a:t>All HTML tags are must be enclosed within angular brackets (&lt; &amp; &gt;) .</a:t>
            </a:r>
            <a:endParaRPr lang="en-US" sz="3300" dirty="0">
              <a:solidFill>
                <a:schemeClr val="bg1"/>
              </a:solidFill>
              <a:latin typeface="Consolas" panose="020B0609020204030204" pitchFamily="49" charset="0"/>
              <a:sym typeface="Wingdings" panose="05000000000000000000" pitchFamily="2" charset="2"/>
            </a:endParaRPr>
          </a:p>
          <a:p>
            <a:pPr marL="0" indent="0">
              <a:buNone/>
            </a:pPr>
            <a:r>
              <a:rPr lang="en-US" sz="3300" dirty="0">
                <a:solidFill>
                  <a:schemeClr val="bg1"/>
                </a:solidFill>
                <a:latin typeface="Consolas" panose="020B0609020204030204" pitchFamily="49" charset="0"/>
                <a:sym typeface="Wingdings" panose="05000000000000000000" pitchFamily="2" charset="2"/>
              </a:rPr>
              <a:t>   Ex: &lt;html&gt;, &lt;head&gt; etc..</a:t>
            </a:r>
            <a:endParaRPr lang="en-US" sz="3300" dirty="0">
              <a:solidFill>
                <a:schemeClr val="bg1"/>
              </a:solidFill>
              <a:latin typeface="Consolas" panose="020B0609020204030204" pitchFamily="49" charset="0"/>
              <a:sym typeface="Wingdings" panose="05000000000000000000" pitchFamily="2" charset="2"/>
            </a:endParaRPr>
          </a:p>
          <a:p>
            <a:pPr marL="0" indent="0">
              <a:buNone/>
            </a:pPr>
            <a:endParaRPr lang="en-US" sz="3300" dirty="0">
              <a:solidFill>
                <a:schemeClr val="bg1"/>
              </a:solidFill>
              <a:latin typeface="Consolas" panose="020B0609020204030204" pitchFamily="49" charset="0"/>
              <a:sym typeface="Wingdings" panose="05000000000000000000" pitchFamily="2" charset="2"/>
            </a:endParaRPr>
          </a:p>
          <a:p>
            <a:pPr indent="-457200">
              <a:buFont typeface="Wingdings" panose="05000000000000000000" pitchFamily="2" charset="2"/>
              <a:buChar char="à"/>
            </a:pPr>
            <a:r>
              <a:rPr lang="en-US" sz="3300" dirty="0">
                <a:solidFill>
                  <a:schemeClr val="bg1"/>
                </a:solidFill>
                <a:latin typeface="Consolas" panose="020B0609020204030204" pitchFamily="49" charset="0"/>
                <a:sym typeface="Wingdings" panose="05000000000000000000" pitchFamily="2" charset="2"/>
              </a:rPr>
              <a:t>Most of the HTML tags will have both opening and closing tags , very few tags will have only opening tags.</a:t>
            </a:r>
            <a:endParaRPr lang="en-US" sz="3300" dirty="0">
              <a:solidFill>
                <a:schemeClr val="bg1"/>
              </a:solidFill>
              <a:latin typeface="Consolas" panose="020B0609020204030204" pitchFamily="49" charset="0"/>
              <a:sym typeface="Wingdings" panose="05000000000000000000" pitchFamily="2" charset="2"/>
            </a:endParaRPr>
          </a:p>
          <a:p>
            <a:pPr marL="0" indent="0">
              <a:buNone/>
            </a:pPr>
            <a:r>
              <a:rPr lang="en-US" sz="3300" dirty="0">
                <a:solidFill>
                  <a:schemeClr val="bg1"/>
                </a:solidFill>
                <a:latin typeface="Consolas" panose="020B0609020204030204" pitchFamily="49" charset="0"/>
                <a:sym typeface="Wingdings" panose="05000000000000000000" pitchFamily="2" charset="2"/>
              </a:rPr>
              <a:t>    Ex:   1)  &lt;html&gt; &lt;/html&gt; </a:t>
            </a:r>
            <a:endParaRPr lang="en-US" sz="3300" dirty="0">
              <a:solidFill>
                <a:schemeClr val="bg1"/>
              </a:solidFill>
              <a:latin typeface="Consolas" panose="020B0609020204030204" pitchFamily="49" charset="0"/>
              <a:sym typeface="Wingdings" panose="05000000000000000000" pitchFamily="2" charset="2"/>
            </a:endParaRPr>
          </a:p>
          <a:p>
            <a:pPr marL="0" indent="0">
              <a:buNone/>
            </a:pPr>
            <a:r>
              <a:rPr lang="en-US" sz="3300" dirty="0">
                <a:solidFill>
                  <a:schemeClr val="bg1"/>
                </a:solidFill>
                <a:latin typeface="Consolas" panose="020B0609020204030204" pitchFamily="49" charset="0"/>
                <a:sym typeface="Wingdings" panose="05000000000000000000" pitchFamily="2" charset="2"/>
              </a:rPr>
              <a:t>             2) &lt;div&gt; &lt;/div&gt;</a:t>
            </a:r>
            <a:endParaRPr lang="en-US" sz="3300" dirty="0">
              <a:solidFill>
                <a:schemeClr val="bg1"/>
              </a:solidFill>
              <a:latin typeface="Consolas" panose="020B0609020204030204" pitchFamily="49" charset="0"/>
              <a:sym typeface="Wingdings" panose="05000000000000000000" pitchFamily="2" charset="2"/>
            </a:endParaRPr>
          </a:p>
          <a:p>
            <a:pPr marL="0" indent="0">
              <a:buNone/>
            </a:pPr>
            <a:r>
              <a:rPr lang="en-US" sz="3300" dirty="0">
                <a:solidFill>
                  <a:schemeClr val="bg1"/>
                </a:solidFill>
                <a:latin typeface="Consolas" panose="020B0609020204030204" pitchFamily="49" charset="0"/>
                <a:sym typeface="Wingdings" panose="05000000000000000000" pitchFamily="2" charset="2"/>
              </a:rPr>
              <a:t>	     3) &lt;</a:t>
            </a:r>
            <a:r>
              <a:rPr lang="en-US" sz="3300" dirty="0" err="1">
                <a:solidFill>
                  <a:schemeClr val="bg1"/>
                </a:solidFill>
                <a:latin typeface="Consolas" panose="020B0609020204030204" pitchFamily="49" charset="0"/>
                <a:sym typeface="Wingdings" panose="05000000000000000000" pitchFamily="2" charset="2"/>
              </a:rPr>
              <a:t>hr</a:t>
            </a:r>
            <a:r>
              <a:rPr lang="en-US" sz="3300" dirty="0">
                <a:solidFill>
                  <a:schemeClr val="bg1"/>
                </a:solidFill>
                <a:latin typeface="Consolas" panose="020B0609020204030204" pitchFamily="49" charset="0"/>
                <a:sym typeface="Wingdings" panose="05000000000000000000" pitchFamily="2" charset="2"/>
              </a:rPr>
              <a:t>&gt;  (only opening tag)</a:t>
            </a:r>
            <a:endParaRPr lang="en-US" sz="3300" dirty="0">
              <a:solidFill>
                <a:schemeClr val="bg1"/>
              </a:solidFill>
              <a:latin typeface="Consolas" panose="020B0609020204030204" pitchFamily="49" charset="0"/>
              <a:sym typeface="Wingdings" panose="05000000000000000000" pitchFamily="2" charset="2"/>
            </a:endParaRPr>
          </a:p>
          <a:p>
            <a:pPr marL="0" indent="0">
              <a:buNone/>
            </a:pPr>
            <a:r>
              <a:rPr lang="en-US" sz="3300" dirty="0">
                <a:solidFill>
                  <a:schemeClr val="bg1"/>
                </a:solidFill>
                <a:latin typeface="Consolas" panose="020B0609020204030204" pitchFamily="49" charset="0"/>
                <a:sym typeface="Wingdings" panose="05000000000000000000" pitchFamily="2" charset="2"/>
              </a:rPr>
              <a:t>	     4) &lt;</a:t>
            </a:r>
            <a:r>
              <a:rPr lang="en-US" sz="3300" dirty="0" err="1">
                <a:solidFill>
                  <a:schemeClr val="bg1"/>
                </a:solidFill>
                <a:latin typeface="Consolas" panose="020B0609020204030204" pitchFamily="49" charset="0"/>
                <a:sym typeface="Wingdings" panose="05000000000000000000" pitchFamily="2" charset="2"/>
              </a:rPr>
              <a:t>br</a:t>
            </a:r>
            <a:r>
              <a:rPr lang="en-US" sz="3300" dirty="0">
                <a:solidFill>
                  <a:schemeClr val="bg1"/>
                </a:solidFill>
                <a:latin typeface="Consolas" panose="020B0609020204030204" pitchFamily="49" charset="0"/>
                <a:sym typeface="Wingdings" panose="05000000000000000000" pitchFamily="2" charset="2"/>
              </a:rPr>
              <a:t>&gt; (only opening tag)</a:t>
            </a:r>
            <a:endParaRPr lang="en-IN" sz="33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4"/>
        <p:cNvGrpSpPr/>
        <p:nvPr/>
      </p:nvGrpSpPr>
      <p:grpSpPr>
        <a:xfrm>
          <a:off x="0" y="0"/>
          <a:ext cx="0" cy="0"/>
          <a:chOff x="0" y="0"/>
          <a:chExt cx="0" cy="0"/>
        </a:xfrm>
      </p:grpSpPr>
      <p:pic>
        <p:nvPicPr>
          <p:cNvPr id="65" name="Google Shape;65;p16" descr="Google Shape;65;p16"/>
          <p:cNvPicPr preferRelativeResize="0"/>
          <p:nvPr/>
        </p:nvPicPr>
        <p:blipFill rotWithShape="1">
          <a:blip r:embed="rId1"/>
          <a:srcRect/>
          <a:stretch>
            <a:fillRect/>
          </a:stretch>
        </p:blipFill>
        <p:spPr>
          <a:xfrm>
            <a:off x="860994" y="318397"/>
            <a:ext cx="21678709" cy="12308690"/>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48"/>
        <p:cNvGrpSpPr/>
        <p:nvPr/>
      </p:nvGrpSpPr>
      <p:grpSpPr>
        <a:xfrm>
          <a:off x="0" y="0"/>
          <a:ext cx="0" cy="0"/>
          <a:chOff x="0" y="0"/>
          <a:chExt cx="0" cy="0"/>
        </a:xfrm>
      </p:grpSpPr>
      <p:sp>
        <p:nvSpPr>
          <p:cNvPr id="650" name="Google Shape;650;p76"/>
          <p:cNvSpPr txBox="1"/>
          <p:nvPr/>
        </p:nvSpPr>
        <p:spPr>
          <a:xfrm>
            <a:off x="1813125" y="327113"/>
            <a:ext cx="9874050" cy="2472472"/>
          </a:xfrm>
          <a:prstGeom prst="rect">
            <a:avLst/>
          </a:prstGeom>
          <a:noFill/>
          <a:ln>
            <a:noFill/>
          </a:ln>
        </p:spPr>
        <p:txBody>
          <a:bodyPr spcFirstLastPara="1" wrap="square" lIns="50800" tIns="50800" rIns="50800" bIns="50800" anchor="ctr" anchorCtr="0">
            <a:spAutoFit/>
          </a:bodyPr>
          <a:lstStyle/>
          <a:p>
            <a:pPr marL="0" marR="0" lvl="0" indent="0" algn="ctr" rtl="0">
              <a:lnSpc>
                <a:spcPct val="220000"/>
              </a:lnSpc>
              <a:spcBef>
                <a:spcPts val="0"/>
              </a:spcBef>
              <a:spcAft>
                <a:spcPts val="0"/>
              </a:spcAft>
              <a:buClr>
                <a:srgbClr val="FFFFFF"/>
              </a:buClr>
              <a:buSzPts val="7000"/>
              <a:buFont typeface="Helvetica Neue" panose="020B0604020202020204"/>
              <a:buNone/>
            </a:pPr>
            <a:r>
              <a:rPr lang="en-US" sz="7000" b="0" i="0" u="none" strike="noStrike" cap="none" dirty="0">
                <a:solidFill>
                  <a:srgbClr val="FFFFFF"/>
                </a:solidFill>
                <a:latin typeface="Helvetica Neue" panose="020B0604020202020204"/>
                <a:ea typeface="Helvetica Neue" panose="020B0604020202020204"/>
                <a:cs typeface="Helvetica Neue" panose="020B0604020202020204"/>
                <a:sym typeface="Helvetica Neue" panose="020B0604020202020204"/>
              </a:rPr>
              <a:t>HTML Tags Examples</a:t>
            </a:r>
            <a:endParaRPr dirty="0"/>
          </a:p>
        </p:txBody>
      </p:sp>
      <p:sp>
        <p:nvSpPr>
          <p:cNvPr id="651" name="Google Shape;651;p76"/>
          <p:cNvSpPr txBox="1"/>
          <p:nvPr/>
        </p:nvSpPr>
        <p:spPr>
          <a:xfrm>
            <a:off x="8068985" y="4794248"/>
            <a:ext cx="7522148" cy="9271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66C7FF"/>
              </a:buClr>
              <a:buSzPts val="5400"/>
              <a:buFont typeface="Courier"/>
              <a:buNone/>
            </a:pPr>
            <a:r>
              <a:rPr lang="en-US" sz="5400" b="0" i="0" u="none" strike="noStrike" cap="none">
                <a:solidFill>
                  <a:srgbClr val="66C7FF"/>
                </a:solidFill>
                <a:latin typeface="Courier"/>
                <a:ea typeface="Courier"/>
                <a:cs typeface="Courier"/>
                <a:sym typeface="Courier"/>
              </a:rPr>
              <a:t>&lt;h1&gt;PrepBytes&lt;/h1&gt;</a:t>
            </a:r>
            <a:endParaRPr lang="en-US" sz="5400" b="0" i="0" u="none" strike="noStrike" cap="none">
              <a:solidFill>
                <a:srgbClr val="66C7FF"/>
              </a:solidFill>
              <a:latin typeface="Courier"/>
              <a:ea typeface="Courier"/>
              <a:cs typeface="Courier"/>
              <a:sym typeface="Courier"/>
            </a:endParaRPr>
          </a:p>
        </p:txBody>
      </p:sp>
      <p:sp>
        <p:nvSpPr>
          <p:cNvPr id="652" name="Google Shape;652;p76"/>
          <p:cNvSpPr txBox="1"/>
          <p:nvPr/>
        </p:nvSpPr>
        <p:spPr>
          <a:xfrm>
            <a:off x="7137173" y="6814839"/>
            <a:ext cx="10814523" cy="9271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66C7FF"/>
              </a:buClr>
              <a:buSzPts val="5400"/>
              <a:buFont typeface="Courier"/>
              <a:buNone/>
            </a:pPr>
            <a:r>
              <a:rPr lang="en-US" sz="5400" b="0" i="0" u="none" strike="noStrike" cap="none" dirty="0">
                <a:solidFill>
                  <a:srgbClr val="66C7FF"/>
                </a:solidFill>
                <a:latin typeface="Courier"/>
                <a:ea typeface="Courier"/>
                <a:cs typeface="Courier"/>
                <a:sym typeface="Courier"/>
              </a:rPr>
              <a:t>&lt;p&gt;Hi I am doing great&lt;/p&gt;</a:t>
            </a:r>
            <a:endParaRPr dirty="0"/>
          </a:p>
        </p:txBody>
      </p:sp>
      <p:sp>
        <p:nvSpPr>
          <p:cNvPr id="653" name="Google Shape;653;p76"/>
          <p:cNvSpPr txBox="1"/>
          <p:nvPr/>
        </p:nvSpPr>
        <p:spPr>
          <a:xfrm>
            <a:off x="2404395" y="9007055"/>
            <a:ext cx="20280102" cy="9271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66C7FF"/>
              </a:buClr>
              <a:buSzPts val="5400"/>
              <a:buFont typeface="Courier"/>
              <a:buNone/>
            </a:pPr>
            <a:r>
              <a:rPr lang="en-US" sz="5400" b="0" i="0" u="none" strike="noStrike" cap="none">
                <a:solidFill>
                  <a:srgbClr val="66C7FF"/>
                </a:solidFill>
                <a:latin typeface="Courier"/>
                <a:ea typeface="Courier"/>
                <a:cs typeface="Courier"/>
                <a:sym typeface="Courier"/>
              </a:rPr>
              <a:t>&lt;a href=“https://www.prepbytes.com”&gt;PrepBytes&lt;/p&gt;</a:t>
            </a:r>
            <a:endParaRPr lang="en-US" sz="5400" b="0" i="0" u="none" strike="noStrike" cap="none">
              <a:solidFill>
                <a:srgbClr val="66C7FF"/>
              </a:solidFill>
              <a:latin typeface="Courier"/>
              <a:ea typeface="Courier"/>
              <a:cs typeface="Courier"/>
              <a:sym typeface="Courie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75"/>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a:solidFill>
                  <a:schemeClr val="bg1"/>
                </a:solidFill>
                <a:latin typeface="Consolas" panose="020B0609020204030204" pitchFamily="49" charset="0"/>
              </a:rPr>
              <a:t>Some frequently used tags:</a:t>
            </a:r>
            <a:endParaRPr lang="en-IN" sz="5000" dirty="0">
              <a:solidFill>
                <a:schemeClr val="bg1"/>
              </a:solidFill>
              <a:latin typeface="Consolas" panose="020B0609020204030204" pitchFamily="49" charset="0"/>
            </a:endParaRPr>
          </a:p>
        </p:txBody>
      </p:sp>
      <p:sp>
        <p:nvSpPr>
          <p:cNvPr id="3" name="Text Placeholder 2"/>
          <p:cNvSpPr>
            <a:spLocks noGrp="1"/>
          </p:cNvSpPr>
          <p:nvPr>
            <p:ph type="body" idx="1"/>
          </p:nvPr>
        </p:nvSpPr>
        <p:spPr/>
        <p:txBody>
          <a:bodyPr>
            <a:normAutofit fontScale="92500"/>
          </a:bodyPr>
          <a:lstStyle/>
          <a:p>
            <a:pPr indent="-457200"/>
            <a:r>
              <a:rPr lang="en-US" sz="3500" dirty="0">
                <a:solidFill>
                  <a:schemeClr val="bg1"/>
                </a:solidFill>
                <a:latin typeface="Consolas" panose="020B0609020204030204" pitchFamily="49" charset="0"/>
              </a:rPr>
              <a:t>&lt;html&gt;&lt;/html&gt; ( Root tag).</a:t>
            </a:r>
            <a:endParaRPr lang="en-US" sz="3500" dirty="0">
              <a:solidFill>
                <a:schemeClr val="bg1"/>
              </a:solidFill>
              <a:latin typeface="Consolas" panose="020B0609020204030204" pitchFamily="49" charset="0"/>
            </a:endParaRPr>
          </a:p>
          <a:p>
            <a:pPr indent="-457200"/>
            <a:r>
              <a:rPr lang="en-US" sz="3500" dirty="0">
                <a:solidFill>
                  <a:schemeClr val="bg1"/>
                </a:solidFill>
                <a:latin typeface="Consolas" panose="020B0609020204030204" pitchFamily="49" charset="0"/>
              </a:rPr>
              <a:t>&lt;head&gt;&lt;/head&gt; (head tag contains metadata of the webpage).</a:t>
            </a:r>
            <a:endParaRPr lang="en-US" sz="3500" dirty="0">
              <a:solidFill>
                <a:schemeClr val="bg1"/>
              </a:solidFill>
              <a:latin typeface="Consolas" panose="020B0609020204030204" pitchFamily="49" charset="0"/>
            </a:endParaRPr>
          </a:p>
          <a:p>
            <a:pPr indent="-457200"/>
            <a:r>
              <a:rPr lang="en-US" sz="3500" dirty="0">
                <a:solidFill>
                  <a:schemeClr val="bg1"/>
                </a:solidFill>
                <a:latin typeface="Consolas" panose="020B0609020204030204" pitchFamily="49" charset="0"/>
              </a:rPr>
              <a:t>&lt;body&gt;&lt;/body&gt; (Contains body of the webpage).</a:t>
            </a:r>
            <a:endParaRPr lang="en-US" sz="3500" dirty="0">
              <a:solidFill>
                <a:schemeClr val="bg1"/>
              </a:solidFill>
              <a:latin typeface="Consolas" panose="020B0609020204030204" pitchFamily="49" charset="0"/>
            </a:endParaRPr>
          </a:p>
          <a:p>
            <a:pPr indent="-457200"/>
            <a:r>
              <a:rPr lang="en-US" sz="3500" dirty="0">
                <a:solidFill>
                  <a:schemeClr val="bg1"/>
                </a:solidFill>
                <a:latin typeface="Consolas" panose="020B0609020204030204" pitchFamily="49" charset="0"/>
              </a:rPr>
              <a:t>&lt;h1&gt;&lt;/h1&gt; ( Heading tag)</a:t>
            </a:r>
            <a:endParaRPr lang="en-US" sz="3500" dirty="0">
              <a:solidFill>
                <a:schemeClr val="bg1"/>
              </a:solidFill>
              <a:latin typeface="Consolas" panose="020B0609020204030204" pitchFamily="49" charset="0"/>
            </a:endParaRPr>
          </a:p>
          <a:p>
            <a:pPr indent="-457200"/>
            <a:r>
              <a:rPr lang="en-US" sz="3500" dirty="0">
                <a:solidFill>
                  <a:schemeClr val="bg1"/>
                </a:solidFill>
                <a:latin typeface="Consolas" panose="020B0609020204030204" pitchFamily="49" charset="0"/>
              </a:rPr>
              <a:t>&lt;div&gt;&lt;/div&gt; ( used to make divisions of content in the webpage)</a:t>
            </a:r>
            <a:endParaRPr lang="en-US" sz="3500" dirty="0">
              <a:solidFill>
                <a:schemeClr val="bg1"/>
              </a:solidFill>
              <a:latin typeface="Consolas" panose="020B0609020204030204" pitchFamily="49" charset="0"/>
            </a:endParaRPr>
          </a:p>
          <a:p>
            <a:pPr indent="-457200"/>
            <a:r>
              <a:rPr lang="en-US" sz="3500" dirty="0">
                <a:solidFill>
                  <a:schemeClr val="bg1"/>
                </a:solidFill>
                <a:latin typeface="Consolas" panose="020B0609020204030204" pitchFamily="49" charset="0"/>
              </a:rPr>
              <a:t>&lt;p&gt;&lt;/p&gt;   (paragraph tag)</a:t>
            </a:r>
            <a:endParaRPr lang="en-US" sz="3500" dirty="0">
              <a:solidFill>
                <a:schemeClr val="bg1"/>
              </a:solidFill>
              <a:latin typeface="Consolas" panose="020B0609020204030204" pitchFamily="49" charset="0"/>
            </a:endParaRPr>
          </a:p>
          <a:p>
            <a:pPr indent="-457200"/>
            <a:r>
              <a:rPr lang="en-US" sz="3500" dirty="0">
                <a:solidFill>
                  <a:schemeClr val="bg1"/>
                </a:solidFill>
                <a:latin typeface="Consolas" panose="020B0609020204030204" pitchFamily="49" charset="0"/>
              </a:rPr>
              <a:t>&lt;b&gt;&lt;/b&gt;   (bold tag)</a:t>
            </a:r>
            <a:endParaRPr lang="en-US" sz="3500" dirty="0">
              <a:solidFill>
                <a:schemeClr val="bg1"/>
              </a:solidFill>
              <a:latin typeface="Consolas" panose="020B0609020204030204" pitchFamily="49" charset="0"/>
            </a:endParaRPr>
          </a:p>
          <a:p>
            <a:pPr indent="-457200"/>
            <a:r>
              <a:rPr lang="en-US" sz="3500" dirty="0">
                <a:solidFill>
                  <a:schemeClr val="bg1"/>
                </a:solidFill>
                <a:latin typeface="Consolas" panose="020B0609020204030204" pitchFamily="49" charset="0"/>
              </a:rPr>
              <a:t>&lt;a&gt;&lt;/a&gt;   (anchor tag)</a:t>
            </a:r>
            <a:endParaRPr lang="en-US" sz="3500" dirty="0">
              <a:solidFill>
                <a:schemeClr val="bg1"/>
              </a:solidFill>
              <a:latin typeface="Consolas" panose="020B0609020204030204" pitchFamily="49" charset="0"/>
            </a:endParaRPr>
          </a:p>
          <a:p>
            <a:pPr indent="-457200"/>
            <a:r>
              <a:rPr lang="en-US" sz="3500" dirty="0">
                <a:solidFill>
                  <a:schemeClr val="bg1"/>
                </a:solidFill>
                <a:latin typeface="Consolas" panose="020B0609020204030204" pitchFamily="49" charset="0"/>
              </a:rPr>
              <a:t>&lt;img &gt;    (image tag)</a:t>
            </a:r>
            <a:endParaRPr lang="en-US" sz="3500" dirty="0">
              <a:solidFill>
                <a:schemeClr val="bg1"/>
              </a:solidFill>
              <a:latin typeface="Consolas" panose="020B0609020204030204" pitchFamily="49" charset="0"/>
            </a:endParaRPr>
          </a:p>
          <a:p>
            <a:pPr indent="-457200"/>
            <a:r>
              <a:rPr lang="en-US" sz="3500" dirty="0">
                <a:solidFill>
                  <a:schemeClr val="bg1"/>
                </a:solidFill>
                <a:latin typeface="Consolas" panose="020B0609020204030204" pitchFamily="49" charset="0"/>
              </a:rPr>
              <a:t>&lt;</a:t>
            </a:r>
            <a:r>
              <a:rPr lang="en-US" sz="3500" dirty="0" err="1">
                <a:solidFill>
                  <a:schemeClr val="bg1"/>
                </a:solidFill>
                <a:latin typeface="Consolas" panose="020B0609020204030204" pitchFamily="49" charset="0"/>
              </a:rPr>
              <a:t>hr</a:t>
            </a:r>
            <a:r>
              <a:rPr lang="en-US" sz="3500" dirty="0">
                <a:solidFill>
                  <a:schemeClr val="bg1"/>
                </a:solidFill>
                <a:latin typeface="Consolas" panose="020B0609020204030204" pitchFamily="49" charset="0"/>
              </a:rPr>
              <a:t>&gt;   (Horizontal Rule)</a:t>
            </a:r>
            <a:endParaRPr lang="en-US" sz="3500" dirty="0">
              <a:solidFill>
                <a:schemeClr val="bg1"/>
              </a:solidFill>
              <a:latin typeface="Consolas" panose="020B0609020204030204" pitchFamily="49" charset="0"/>
            </a:endParaRPr>
          </a:p>
          <a:p>
            <a:pPr indent="-457200"/>
            <a:r>
              <a:rPr lang="en-US" sz="3500" dirty="0">
                <a:solidFill>
                  <a:schemeClr val="bg1"/>
                </a:solidFill>
                <a:latin typeface="Consolas" panose="020B0609020204030204" pitchFamily="49" charset="0"/>
              </a:rPr>
              <a:t>&lt;</a:t>
            </a:r>
            <a:r>
              <a:rPr lang="en-US" sz="3500" dirty="0" err="1">
                <a:solidFill>
                  <a:schemeClr val="bg1"/>
                </a:solidFill>
                <a:latin typeface="Consolas" panose="020B0609020204030204" pitchFamily="49" charset="0"/>
              </a:rPr>
              <a:t>br</a:t>
            </a:r>
            <a:r>
              <a:rPr lang="en-US" sz="3500" dirty="0">
                <a:solidFill>
                  <a:schemeClr val="bg1"/>
                </a:solidFill>
                <a:latin typeface="Consolas" panose="020B0609020204030204" pitchFamily="49" charset="0"/>
              </a:rPr>
              <a:t>&gt;   (Line break)</a:t>
            </a:r>
            <a:endParaRPr lang="en-US" sz="3500" dirty="0">
              <a:solidFill>
                <a:schemeClr val="bg1"/>
              </a:solidFill>
              <a:latin typeface="Consolas" panose="020B0609020204030204" pitchFamily="49" charset="0"/>
            </a:endParaRPr>
          </a:p>
          <a:p>
            <a:pPr indent="-457200"/>
            <a:r>
              <a:rPr lang="en-US" sz="3500" dirty="0">
                <a:solidFill>
                  <a:schemeClr val="bg1"/>
                </a:solidFill>
                <a:latin typeface="Consolas" panose="020B0609020204030204" pitchFamily="49" charset="0"/>
              </a:rPr>
              <a:t>&lt;form&gt;&lt;/form&gt; ( To create forms)</a:t>
            </a:r>
            <a:endParaRPr lang="en-US" sz="3500" dirty="0">
              <a:solidFill>
                <a:schemeClr val="bg1"/>
              </a:solidFill>
              <a:latin typeface="Consolas" panose="020B0609020204030204" pitchFamily="49" charset="0"/>
            </a:endParaRPr>
          </a:p>
          <a:p>
            <a:pPr indent="-457200"/>
            <a:endParaRPr lang="en-US" sz="3500" dirty="0">
              <a:solidFill>
                <a:schemeClr val="bg1"/>
              </a:solidFill>
              <a:latin typeface="Consolas" panose="020B0609020204030204" pitchFamily="49" charset="0"/>
            </a:endParaRPr>
          </a:p>
          <a:p>
            <a:pPr marL="0" indent="0">
              <a:buNone/>
            </a:pPr>
            <a:endParaRPr lang="en-US" sz="3500" dirty="0">
              <a:solidFill>
                <a:schemeClr val="bg1"/>
              </a:solidFill>
              <a:latin typeface="Consolas" panose="020B0609020204030204" pitchFamily="49" charset="0"/>
            </a:endParaRPr>
          </a:p>
          <a:p>
            <a:pPr marL="0" indent="0">
              <a:buNone/>
            </a:pPr>
            <a:r>
              <a:rPr lang="en-US" sz="3500" dirty="0">
                <a:solidFill>
                  <a:schemeClr val="bg1"/>
                </a:solidFill>
                <a:latin typeface="Consolas" panose="020B0609020204030204" pitchFamily="49" charset="0"/>
              </a:rPr>
              <a:t>The above are frequently used tags , but there are many(132 tags as of now) more tags are there.</a:t>
            </a:r>
            <a:endParaRPr lang="en-US" sz="3500" dirty="0">
              <a:solidFill>
                <a:schemeClr val="bg1"/>
              </a:solidFill>
              <a:latin typeface="Consolas" panose="020B0609020204030204" pitchFamily="49" charset="0"/>
            </a:endParaRPr>
          </a:p>
          <a:p>
            <a:pPr indent="-457200"/>
            <a:endParaRPr lang="en-IN" sz="35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57"/>
        <p:cNvGrpSpPr/>
        <p:nvPr/>
      </p:nvGrpSpPr>
      <p:grpSpPr>
        <a:xfrm>
          <a:off x="0" y="0"/>
          <a:ext cx="0" cy="0"/>
          <a:chOff x="0" y="0"/>
          <a:chExt cx="0" cy="0"/>
        </a:xfrm>
      </p:grpSpPr>
      <p:sp>
        <p:nvSpPr>
          <p:cNvPr id="659" name="Google Shape;659;p77"/>
          <p:cNvSpPr txBox="1"/>
          <p:nvPr/>
        </p:nvSpPr>
        <p:spPr>
          <a:xfrm>
            <a:off x="1677909" y="327114"/>
            <a:ext cx="10514091" cy="2472472"/>
          </a:xfrm>
          <a:prstGeom prst="rect">
            <a:avLst/>
          </a:prstGeom>
          <a:noFill/>
          <a:ln>
            <a:noFill/>
          </a:ln>
        </p:spPr>
        <p:txBody>
          <a:bodyPr spcFirstLastPara="1" wrap="square" lIns="50800" tIns="50800" rIns="50800" bIns="50800" anchor="ctr" anchorCtr="0">
            <a:spAutoFit/>
          </a:bodyPr>
          <a:lstStyle/>
          <a:p>
            <a:pPr marL="0" marR="0" lvl="0" indent="0" algn="ctr" rtl="0">
              <a:lnSpc>
                <a:spcPct val="220000"/>
              </a:lnSpc>
              <a:spcBef>
                <a:spcPts val="0"/>
              </a:spcBef>
              <a:spcAft>
                <a:spcPts val="0"/>
              </a:spcAft>
              <a:buClr>
                <a:srgbClr val="FFFFFF"/>
              </a:buClr>
              <a:buSzPts val="7000"/>
              <a:buFont typeface="Verdana" panose="020B0604030504040204"/>
              <a:buNone/>
            </a:pPr>
            <a:r>
              <a:rPr lang="en-US" sz="7000" b="0" i="0" u="none" strike="noStrike" cap="none" dirty="0">
                <a:solidFill>
                  <a:srgbClr val="FFFFFF"/>
                </a:solidFill>
                <a:latin typeface="Verdana" panose="020B0604030504040204"/>
                <a:ea typeface="Verdana" panose="020B0604030504040204"/>
                <a:cs typeface="Verdana" panose="020B0604030504040204"/>
                <a:sym typeface="Verdana" panose="020B0604030504040204"/>
              </a:rPr>
              <a:t>HTML Tags</a:t>
            </a:r>
            <a:endParaRPr dirty="0"/>
          </a:p>
        </p:txBody>
      </p:sp>
      <p:sp>
        <p:nvSpPr>
          <p:cNvPr id="660" name="Google Shape;660;p77"/>
          <p:cNvSpPr txBox="1"/>
          <p:nvPr/>
        </p:nvSpPr>
        <p:spPr>
          <a:xfrm>
            <a:off x="5247990" y="5349380"/>
            <a:ext cx="16118906" cy="1168401"/>
          </a:xfrm>
          <a:prstGeom prst="rect">
            <a:avLst/>
          </a:prstGeom>
          <a:noFill/>
          <a:ln>
            <a:noFill/>
          </a:ln>
        </p:spPr>
        <p:txBody>
          <a:bodyPr spcFirstLastPara="1" wrap="square" lIns="50800" tIns="50800" rIns="50800" bIns="50800" anchor="ctr" anchorCtr="0">
            <a:spAutoFit/>
          </a:bodyPr>
          <a:lstStyle/>
          <a:p>
            <a:pPr marL="0" marR="0" lvl="0" indent="0" algn="ctr" rtl="0">
              <a:lnSpc>
                <a:spcPct val="220000"/>
              </a:lnSpc>
              <a:spcBef>
                <a:spcPts val="0"/>
              </a:spcBef>
              <a:spcAft>
                <a:spcPts val="0"/>
              </a:spcAft>
              <a:buClr>
                <a:srgbClr val="66C7FF"/>
              </a:buClr>
              <a:buSzPts val="7000"/>
              <a:buFont typeface="Courier"/>
              <a:buNone/>
            </a:pPr>
            <a:r>
              <a:rPr lang="en-US" sz="7000" b="0" i="0" u="none" strike="noStrike" cap="none" dirty="0">
                <a:solidFill>
                  <a:srgbClr val="66C7FF"/>
                </a:solidFill>
                <a:latin typeface="Courier"/>
                <a:ea typeface="Courier"/>
                <a:cs typeface="Courier"/>
                <a:sym typeface="Courier"/>
              </a:rPr>
              <a:t>&lt;a </a:t>
            </a:r>
            <a:r>
              <a:rPr lang="en-US" sz="7000" b="0" i="0" u="none" strike="noStrike" cap="none" dirty="0" err="1">
                <a:solidFill>
                  <a:srgbClr val="66C7FF"/>
                </a:solidFill>
                <a:latin typeface="Courier"/>
                <a:ea typeface="Courier"/>
                <a:cs typeface="Courier"/>
                <a:sym typeface="Courier"/>
              </a:rPr>
              <a:t>href</a:t>
            </a:r>
            <a:r>
              <a:rPr lang="en-US" sz="7000" b="0" i="0" u="none" strike="noStrike" cap="none" dirty="0">
                <a:solidFill>
                  <a:srgbClr val="66C7FF"/>
                </a:solidFill>
                <a:latin typeface="Courier"/>
                <a:ea typeface="Courier"/>
                <a:cs typeface="Courier"/>
                <a:sym typeface="Courier"/>
              </a:rPr>
              <a:t>=“index.html”&gt;Index&lt;/a&gt;</a:t>
            </a:r>
            <a:endParaRPr dirty="0"/>
          </a:p>
        </p:txBody>
      </p:sp>
      <p:cxnSp>
        <p:nvCxnSpPr>
          <p:cNvPr id="661" name="Google Shape;661;p77"/>
          <p:cNvCxnSpPr/>
          <p:nvPr/>
        </p:nvCxnSpPr>
        <p:spPr>
          <a:xfrm rot="10800000" flipH="1">
            <a:off x="12610051" y="5099484"/>
            <a:ext cx="3" cy="395129"/>
          </a:xfrm>
          <a:prstGeom prst="straightConnector1">
            <a:avLst/>
          </a:prstGeom>
          <a:noFill/>
          <a:ln w="25400" cap="flat" cmpd="sng">
            <a:solidFill>
              <a:srgbClr val="FFFFFF"/>
            </a:solidFill>
            <a:prstDash val="solid"/>
            <a:miter lim="400000"/>
            <a:headEnd type="none" w="sm" len="sm"/>
            <a:tailEnd type="triangle" w="med" len="med"/>
          </a:ln>
        </p:spPr>
      </p:cxnSp>
      <p:sp>
        <p:nvSpPr>
          <p:cNvPr id="662" name="Google Shape;662;p77"/>
          <p:cNvSpPr txBox="1"/>
          <p:nvPr/>
        </p:nvSpPr>
        <p:spPr>
          <a:xfrm>
            <a:off x="6823283" y="8390282"/>
            <a:ext cx="13950741" cy="3734356"/>
          </a:xfrm>
          <a:prstGeom prst="rect">
            <a:avLst/>
          </a:prstGeom>
          <a:noFill/>
          <a:ln>
            <a:noFill/>
          </a:ln>
        </p:spPr>
        <p:txBody>
          <a:bodyPr spcFirstLastPara="1" wrap="square" lIns="50800" tIns="50800" rIns="50800" bIns="50800" anchor="ctr" anchorCtr="0">
            <a:spAutoFit/>
          </a:bodyPr>
          <a:lstStyle/>
          <a:p>
            <a:pPr marL="0" marR="0" lvl="0" indent="0" algn="ctr" rtl="0">
              <a:lnSpc>
                <a:spcPct val="295000"/>
              </a:lnSpc>
              <a:spcBef>
                <a:spcPts val="0"/>
              </a:spcBef>
              <a:spcAft>
                <a:spcPts val="0"/>
              </a:spcAft>
              <a:buClr>
                <a:srgbClr val="56C1FF"/>
              </a:buClr>
              <a:buSzPts val="4000"/>
              <a:buFont typeface="Helvetica Neue" panose="020B0604020202020204"/>
              <a:buNone/>
            </a:pPr>
            <a:r>
              <a:rPr lang="en-US" sz="4000" b="0" i="0" u="none" strike="noStrike" cap="none" dirty="0">
                <a:solidFill>
                  <a:srgbClr val="56C1FF"/>
                </a:solidFill>
                <a:latin typeface="Helvetica Neue" panose="020B0604020202020204"/>
                <a:ea typeface="Helvetica Neue" panose="020B0604020202020204"/>
                <a:cs typeface="Helvetica Neue" panose="020B0604020202020204"/>
                <a:sym typeface="Helvetica Neue" panose="020B0604020202020204"/>
              </a:rPr>
              <a:t>HTML tags and attributes are case insensitive</a:t>
            </a:r>
            <a:br>
              <a:rPr lang="en-US" sz="4000" b="0" i="0" u="none" strike="noStrike" cap="none" dirty="0">
                <a:solidFill>
                  <a:srgbClr val="56C1FF"/>
                </a:solidFill>
                <a:latin typeface="Helvetica Neue" panose="020B0604020202020204"/>
                <a:ea typeface="Helvetica Neue" panose="020B0604020202020204"/>
                <a:cs typeface="Helvetica Neue" panose="020B0604020202020204"/>
                <a:sym typeface="Helvetica Neue" panose="020B0604020202020204"/>
              </a:rPr>
            </a:br>
            <a:r>
              <a:rPr lang="en-US" sz="4000" b="0" i="0" u="none" strike="noStrike" cap="none" dirty="0">
                <a:solidFill>
                  <a:srgbClr val="56C1FF"/>
                </a:solidFill>
                <a:latin typeface="Helvetica Neue" panose="020B0604020202020204"/>
                <a:ea typeface="Helvetica Neue" panose="020B0604020202020204"/>
                <a:cs typeface="Helvetica Neue" panose="020B0604020202020204"/>
                <a:sym typeface="Helvetica Neue" panose="020B0604020202020204"/>
              </a:rPr>
              <a:t>Attribute values are case sensitive</a:t>
            </a:r>
            <a:endParaRPr dirty="0"/>
          </a:p>
        </p:txBody>
      </p:sp>
      <p:cxnSp>
        <p:nvCxnSpPr>
          <p:cNvPr id="663" name="Google Shape;663;p77"/>
          <p:cNvCxnSpPr/>
          <p:nvPr/>
        </p:nvCxnSpPr>
        <p:spPr>
          <a:xfrm rot="10800000" flipH="1">
            <a:off x="8766850" y="4941915"/>
            <a:ext cx="3" cy="710266"/>
          </a:xfrm>
          <a:prstGeom prst="straightConnector1">
            <a:avLst/>
          </a:prstGeom>
          <a:noFill/>
          <a:ln w="25400" cap="flat" cmpd="sng">
            <a:solidFill>
              <a:srgbClr val="FFFFFF"/>
            </a:solidFill>
            <a:prstDash val="solid"/>
            <a:miter lim="400000"/>
            <a:headEnd type="none" w="sm" len="sm"/>
            <a:tailEnd type="triangle" w="med" len="med"/>
          </a:ln>
        </p:spPr>
      </p:cxnSp>
      <p:cxnSp>
        <p:nvCxnSpPr>
          <p:cNvPr id="664" name="Google Shape;664;p77"/>
          <p:cNvCxnSpPr/>
          <p:nvPr/>
        </p:nvCxnSpPr>
        <p:spPr>
          <a:xfrm flipH="1">
            <a:off x="5636264" y="6495770"/>
            <a:ext cx="390093" cy="390092"/>
          </a:xfrm>
          <a:prstGeom prst="straightConnector1">
            <a:avLst/>
          </a:prstGeom>
          <a:noFill/>
          <a:ln w="25400" cap="flat" cmpd="sng">
            <a:solidFill>
              <a:srgbClr val="FFFFFF"/>
            </a:solidFill>
            <a:prstDash val="solid"/>
            <a:miter lim="400000"/>
            <a:headEnd type="none" w="sm" len="sm"/>
            <a:tailEnd type="triangle" w="med" len="med"/>
          </a:ln>
        </p:spPr>
      </p:cxnSp>
      <p:cxnSp>
        <p:nvCxnSpPr>
          <p:cNvPr id="665" name="Google Shape;665;p77"/>
          <p:cNvCxnSpPr/>
          <p:nvPr/>
        </p:nvCxnSpPr>
        <p:spPr>
          <a:xfrm rot="10800000">
            <a:off x="16525109" y="5079308"/>
            <a:ext cx="869811" cy="710266"/>
          </a:xfrm>
          <a:prstGeom prst="straightConnector1">
            <a:avLst/>
          </a:prstGeom>
          <a:noFill/>
          <a:ln w="25400" cap="flat" cmpd="sng">
            <a:solidFill>
              <a:srgbClr val="FFFFFF"/>
            </a:solidFill>
            <a:prstDash val="solid"/>
            <a:miter lim="400000"/>
            <a:headEnd type="none" w="sm" len="sm"/>
            <a:tailEnd type="triangle" w="med" len="med"/>
          </a:ln>
        </p:spPr>
      </p:cxnSp>
      <p:cxnSp>
        <p:nvCxnSpPr>
          <p:cNvPr id="666" name="Google Shape;666;p77"/>
          <p:cNvCxnSpPr/>
          <p:nvPr/>
        </p:nvCxnSpPr>
        <p:spPr>
          <a:xfrm rot="10800000">
            <a:off x="19498499" y="5078945"/>
            <a:ext cx="514449" cy="573235"/>
          </a:xfrm>
          <a:prstGeom prst="straightConnector1">
            <a:avLst/>
          </a:prstGeom>
          <a:noFill/>
          <a:ln w="25400" cap="flat" cmpd="sng">
            <a:solidFill>
              <a:srgbClr val="FFFFFF"/>
            </a:solidFill>
            <a:prstDash val="solid"/>
            <a:miter lim="400000"/>
            <a:headEnd type="none" w="sm" len="sm"/>
            <a:tailEnd type="triangle" w="med" len="med"/>
          </a:ln>
        </p:spPr>
      </p:cxnSp>
      <p:sp>
        <p:nvSpPr>
          <p:cNvPr id="667" name="Google Shape;667;p77"/>
          <p:cNvSpPr txBox="1"/>
          <p:nvPr/>
        </p:nvSpPr>
        <p:spPr>
          <a:xfrm>
            <a:off x="10832276" y="4569538"/>
            <a:ext cx="2719446" cy="6096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C66"/>
              </a:buClr>
              <a:buSzPts val="3500"/>
              <a:buFont typeface="Gill Sans" panose="020B0502020104020203"/>
              <a:buNone/>
            </a:pPr>
            <a:r>
              <a:rPr lang="en-US" sz="3500" b="0" i="0" u="none" strike="noStrike" cap="none">
                <a:solidFill>
                  <a:srgbClr val="FFFC66"/>
                </a:solidFill>
                <a:latin typeface="Gill Sans" panose="020B0502020104020203"/>
                <a:ea typeface="Gill Sans" panose="020B0502020104020203"/>
                <a:cs typeface="Gill Sans" panose="020B0502020104020203"/>
                <a:sym typeface="Gill Sans" panose="020B0502020104020203"/>
              </a:rPr>
              <a:t>attribute value</a:t>
            </a:r>
            <a:endParaRPr lang="en-US" sz="3500" b="0" i="0" u="none" strike="noStrike" cap="none">
              <a:solidFill>
                <a:srgbClr val="FFFC66"/>
              </a:solidFill>
              <a:latin typeface="Gill Sans" panose="020B0502020104020203"/>
              <a:ea typeface="Gill Sans" panose="020B0502020104020203"/>
              <a:cs typeface="Gill Sans" panose="020B0502020104020203"/>
              <a:sym typeface="Gill Sans" panose="020B0502020104020203"/>
            </a:endParaRPr>
          </a:p>
        </p:txBody>
      </p:sp>
      <p:sp>
        <p:nvSpPr>
          <p:cNvPr id="668" name="Google Shape;668;p77"/>
          <p:cNvSpPr txBox="1"/>
          <p:nvPr/>
        </p:nvSpPr>
        <p:spPr>
          <a:xfrm>
            <a:off x="8226765" y="4322119"/>
            <a:ext cx="1678950" cy="6096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C66"/>
              </a:buClr>
              <a:buSzPts val="3500"/>
              <a:buFont typeface="Gill Sans" panose="020B0502020104020203"/>
              <a:buNone/>
            </a:pPr>
            <a:r>
              <a:rPr lang="en-US" sz="3500" b="0" i="0" u="none" strike="noStrike" cap="none">
                <a:solidFill>
                  <a:srgbClr val="FFFC66"/>
                </a:solidFill>
                <a:latin typeface="Gill Sans" panose="020B0502020104020203"/>
                <a:ea typeface="Gill Sans" panose="020B0502020104020203"/>
                <a:cs typeface="Gill Sans" panose="020B0502020104020203"/>
                <a:sym typeface="Gill Sans" panose="020B0502020104020203"/>
              </a:rPr>
              <a:t>attribute</a:t>
            </a:r>
            <a:endParaRPr lang="en-US" sz="3500" b="0" i="0" u="none" strike="noStrike" cap="none">
              <a:solidFill>
                <a:srgbClr val="FFFC66"/>
              </a:solidFill>
              <a:latin typeface="Gill Sans" panose="020B0502020104020203"/>
              <a:ea typeface="Gill Sans" panose="020B0502020104020203"/>
              <a:cs typeface="Gill Sans" panose="020B0502020104020203"/>
              <a:sym typeface="Gill Sans" panose="020B0502020104020203"/>
            </a:endParaRPr>
          </a:p>
        </p:txBody>
      </p:sp>
      <p:sp>
        <p:nvSpPr>
          <p:cNvPr id="669" name="Google Shape;669;p77"/>
          <p:cNvSpPr txBox="1"/>
          <p:nvPr/>
        </p:nvSpPr>
        <p:spPr>
          <a:xfrm>
            <a:off x="4849855" y="6992821"/>
            <a:ext cx="1572817" cy="6096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C66"/>
              </a:buClr>
              <a:buSzPts val="3500"/>
              <a:buFont typeface="Gill Sans" panose="020B0502020104020203"/>
              <a:buNone/>
            </a:pPr>
            <a:r>
              <a:rPr lang="en-US" sz="3500" b="0" i="0" u="none" strike="noStrike" cap="none">
                <a:solidFill>
                  <a:srgbClr val="FFFC66"/>
                </a:solidFill>
                <a:latin typeface="Gill Sans" panose="020B0502020104020203"/>
                <a:ea typeface="Gill Sans" panose="020B0502020104020203"/>
                <a:cs typeface="Gill Sans" panose="020B0502020104020203"/>
                <a:sym typeface="Gill Sans" panose="020B0502020104020203"/>
              </a:rPr>
              <a:t>Element</a:t>
            </a:r>
            <a:endParaRPr lang="en-US" sz="3500" b="0" i="0" u="none" strike="noStrike" cap="none">
              <a:solidFill>
                <a:srgbClr val="FFFC66"/>
              </a:solidFill>
              <a:latin typeface="Gill Sans" panose="020B0502020104020203"/>
              <a:ea typeface="Gill Sans" panose="020B0502020104020203"/>
              <a:cs typeface="Gill Sans" panose="020B0502020104020203"/>
              <a:sym typeface="Gill Sans" panose="020B0502020104020203"/>
            </a:endParaRPr>
          </a:p>
        </p:txBody>
      </p:sp>
      <p:sp>
        <p:nvSpPr>
          <p:cNvPr id="670" name="Google Shape;670;p77"/>
          <p:cNvSpPr txBox="1"/>
          <p:nvPr/>
        </p:nvSpPr>
        <p:spPr>
          <a:xfrm>
            <a:off x="18073797" y="4322119"/>
            <a:ext cx="2103048" cy="6096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C66"/>
              </a:buClr>
              <a:buSzPts val="3500"/>
              <a:buFont typeface="Gill Sans" panose="020B0502020104020203"/>
              <a:buNone/>
            </a:pPr>
            <a:r>
              <a:rPr lang="en-US" sz="3500" b="0" i="0" u="none" strike="noStrike" cap="none">
                <a:solidFill>
                  <a:srgbClr val="FFFC66"/>
                </a:solidFill>
                <a:latin typeface="Gill Sans" panose="020B0502020104020203"/>
                <a:ea typeface="Gill Sans" panose="020B0502020104020203"/>
                <a:cs typeface="Gill Sans" panose="020B0502020104020203"/>
                <a:sym typeface="Gill Sans" panose="020B0502020104020203"/>
              </a:rPr>
              <a:t>Closing tag</a:t>
            </a:r>
            <a:endParaRPr lang="en-US" sz="3500" b="0" i="0" u="none" strike="noStrike" cap="none">
              <a:solidFill>
                <a:srgbClr val="FFFC66"/>
              </a:solidFill>
              <a:latin typeface="Gill Sans" panose="020B0502020104020203"/>
              <a:ea typeface="Gill Sans" panose="020B0502020104020203"/>
              <a:cs typeface="Gill Sans" panose="020B0502020104020203"/>
              <a:sym typeface="Gill Sans" panose="020B0502020104020203"/>
            </a:endParaRPr>
          </a:p>
        </p:txBody>
      </p:sp>
      <p:sp>
        <p:nvSpPr>
          <p:cNvPr id="671" name="Google Shape;671;p77"/>
          <p:cNvSpPr txBox="1"/>
          <p:nvPr/>
        </p:nvSpPr>
        <p:spPr>
          <a:xfrm>
            <a:off x="15957938" y="4322119"/>
            <a:ext cx="1627729" cy="6096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C66"/>
              </a:buClr>
              <a:buSzPts val="3500"/>
              <a:buFont typeface="Gill Sans" panose="020B0502020104020203"/>
              <a:buNone/>
            </a:pPr>
            <a:r>
              <a:rPr lang="en-US" sz="3500" b="0" i="0" u="none" strike="noStrike" cap="none">
                <a:solidFill>
                  <a:srgbClr val="FFFC66"/>
                </a:solidFill>
                <a:latin typeface="Gill Sans" panose="020B0502020104020203"/>
                <a:ea typeface="Gill Sans" panose="020B0502020104020203"/>
                <a:cs typeface="Gill Sans" panose="020B0502020104020203"/>
                <a:sym typeface="Gill Sans" panose="020B0502020104020203"/>
              </a:rPr>
              <a:t>Content</a:t>
            </a:r>
            <a:endParaRPr lang="en-US" sz="3500" b="0" i="0" u="none" strike="noStrike" cap="none">
              <a:solidFill>
                <a:srgbClr val="FFFC66"/>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8000" y="2298700"/>
            <a:ext cx="20828101" cy="1587600"/>
          </a:xfrm>
        </p:spPr>
        <p:txBody>
          <a:bodyPr>
            <a:normAutofit/>
          </a:bodyPr>
          <a:lstStyle/>
          <a:p>
            <a:pPr algn="l"/>
            <a:r>
              <a:rPr lang="en-US" sz="7000" dirty="0">
                <a:latin typeface="Consolas" panose="020B0609020204030204" pitchFamily="49" charset="0"/>
              </a:rPr>
              <a:t>Attributes:</a:t>
            </a:r>
            <a:endParaRPr lang="en-IN" sz="7000" dirty="0">
              <a:latin typeface="Consolas" panose="020B0609020204030204" pitchFamily="49" charset="0"/>
            </a:endParaRPr>
          </a:p>
        </p:txBody>
      </p:sp>
      <p:sp>
        <p:nvSpPr>
          <p:cNvPr id="3" name="Text Placeholder 2"/>
          <p:cNvSpPr>
            <a:spLocks noGrp="1"/>
          </p:cNvSpPr>
          <p:nvPr>
            <p:ph type="body" idx="1"/>
          </p:nvPr>
        </p:nvSpPr>
        <p:spPr>
          <a:xfrm>
            <a:off x="1778000" y="4381500"/>
            <a:ext cx="20828101" cy="8477250"/>
          </a:xfrm>
        </p:spPr>
        <p:txBody>
          <a:bodyPr/>
          <a:lstStyle/>
          <a:p>
            <a:pPr marL="685800" indent="-457200" algn="l">
              <a:buFont typeface="Wingdings" panose="05000000000000000000" pitchFamily="2" charset="2"/>
              <a:buChar char="à"/>
            </a:pPr>
            <a:r>
              <a:rPr lang="en-US" sz="3300" dirty="0">
                <a:solidFill>
                  <a:schemeClr val="bg1"/>
                </a:solidFill>
                <a:latin typeface="Consolas" panose="020B0609020204030204" pitchFamily="49" charset="0"/>
                <a:sym typeface="Wingdings" panose="05000000000000000000" pitchFamily="2" charset="2"/>
              </a:rPr>
              <a:t>  HTML attributes provide additional information about HTML elements. </a:t>
            </a:r>
            <a:endParaRPr lang="en-US" sz="3300" dirty="0">
              <a:solidFill>
                <a:schemeClr val="bg1"/>
              </a:solidFill>
              <a:latin typeface="Consolas" panose="020B0609020204030204" pitchFamily="49" charset="0"/>
              <a:sym typeface="Wingdings" panose="05000000000000000000" pitchFamily="2" charset="2"/>
            </a:endParaRPr>
          </a:p>
          <a:p>
            <a:pPr marL="228600" indent="0" algn="l"/>
            <a:endParaRPr lang="en-US" sz="3300" dirty="0">
              <a:solidFill>
                <a:schemeClr val="bg1"/>
              </a:solidFill>
              <a:latin typeface="Consolas" panose="020B0609020204030204" pitchFamily="49" charset="0"/>
              <a:sym typeface="Wingdings" panose="05000000000000000000" pitchFamily="2" charset="2"/>
            </a:endParaRPr>
          </a:p>
          <a:p>
            <a:pPr marL="228600" indent="0" algn="l"/>
            <a:r>
              <a:rPr lang="en-US" sz="3300" dirty="0">
                <a:solidFill>
                  <a:schemeClr val="bg1"/>
                </a:solidFill>
                <a:latin typeface="Consolas" panose="020B0609020204030204" pitchFamily="49" charset="0"/>
                <a:sym typeface="Wingdings" panose="05000000000000000000" pitchFamily="2" charset="2"/>
              </a:rPr>
              <a:t>		Ex: &lt;img src=“</a:t>
            </a:r>
            <a:r>
              <a:rPr lang="en-US" sz="3300" dirty="0" err="1">
                <a:solidFill>
                  <a:schemeClr val="bg1"/>
                </a:solidFill>
                <a:latin typeface="Consolas" panose="020B0609020204030204" pitchFamily="49" charset="0"/>
                <a:sym typeface="Wingdings" panose="05000000000000000000" pitchFamily="2" charset="2"/>
              </a:rPr>
              <a:t>image_url</a:t>
            </a:r>
            <a:r>
              <a:rPr lang="en-US" sz="3300" dirty="0">
                <a:solidFill>
                  <a:schemeClr val="bg1"/>
                </a:solidFill>
                <a:latin typeface="Consolas" panose="020B0609020204030204" pitchFamily="49" charset="0"/>
                <a:sym typeface="Wingdings" panose="05000000000000000000" pitchFamily="2" charset="2"/>
              </a:rPr>
              <a:t>” &gt;</a:t>
            </a:r>
            <a:endParaRPr lang="en-US" sz="3300" dirty="0">
              <a:solidFill>
                <a:schemeClr val="bg1"/>
              </a:solidFill>
              <a:latin typeface="Consolas" panose="020B0609020204030204" pitchFamily="49" charset="0"/>
              <a:sym typeface="Wingdings" panose="05000000000000000000" pitchFamily="2" charset="2"/>
            </a:endParaRPr>
          </a:p>
          <a:p>
            <a:pPr marL="685800" indent="-457200" algn="l">
              <a:buFont typeface="Wingdings" panose="05000000000000000000" pitchFamily="2" charset="2"/>
              <a:buChar char="à"/>
            </a:pPr>
            <a:endParaRPr lang="en-US" sz="3300" dirty="0">
              <a:solidFill>
                <a:schemeClr val="bg1"/>
              </a:solidFill>
              <a:latin typeface="Consolas" panose="020B0609020204030204" pitchFamily="49" charset="0"/>
              <a:sym typeface="Wingdings" panose="05000000000000000000" pitchFamily="2" charset="2"/>
            </a:endParaRPr>
          </a:p>
          <a:p>
            <a:pPr marL="685800" indent="-457200" algn="l">
              <a:buFont typeface="Wingdings" panose="05000000000000000000" pitchFamily="2" charset="2"/>
              <a:buChar char="à"/>
            </a:pPr>
            <a:r>
              <a:rPr lang="en-IN" sz="3300" dirty="0">
                <a:solidFill>
                  <a:schemeClr val="bg1"/>
                </a:solidFill>
                <a:latin typeface="Consolas" panose="020B0609020204030204" pitchFamily="49" charset="0"/>
              </a:rPr>
              <a:t>  Attributes are always specified within the start tag .</a:t>
            </a:r>
            <a:endParaRPr lang="en-IN" sz="3300" dirty="0">
              <a:solidFill>
                <a:schemeClr val="bg1"/>
              </a:solidFill>
              <a:latin typeface="Consolas" panose="020B0609020204030204" pitchFamily="49" charset="0"/>
            </a:endParaRPr>
          </a:p>
          <a:p>
            <a:pPr marL="228600" indent="0" algn="l"/>
            <a:endParaRPr lang="en-IN" sz="3300" dirty="0">
              <a:solidFill>
                <a:schemeClr val="bg1"/>
              </a:solidFill>
              <a:latin typeface="Consolas" panose="020B0609020204030204" pitchFamily="49" charset="0"/>
            </a:endParaRPr>
          </a:p>
          <a:p>
            <a:pPr marL="228600" indent="0" algn="l"/>
            <a:r>
              <a:rPr lang="en-IN" sz="3300" dirty="0">
                <a:solidFill>
                  <a:schemeClr val="bg1"/>
                </a:solidFill>
                <a:latin typeface="Consolas" panose="020B0609020204030204" pitchFamily="49" charset="0"/>
              </a:rPr>
              <a:t>		Ex: &lt;a href=“</a:t>
            </a:r>
            <a:r>
              <a:rPr lang="en-IN" sz="3300" dirty="0" err="1">
                <a:solidFill>
                  <a:schemeClr val="bg1"/>
                </a:solidFill>
                <a:latin typeface="Consolas" panose="020B0609020204030204" pitchFamily="49" charset="0"/>
              </a:rPr>
              <a:t>url</a:t>
            </a:r>
            <a:r>
              <a:rPr lang="en-IN" sz="3300" dirty="0">
                <a:solidFill>
                  <a:schemeClr val="bg1"/>
                </a:solidFill>
                <a:latin typeface="Consolas" panose="020B0609020204030204" pitchFamily="49" charset="0"/>
              </a:rPr>
              <a:t>” &gt;click &lt;/a&gt; .</a:t>
            </a:r>
            <a:endParaRPr lang="en-IN" sz="3300" dirty="0">
              <a:solidFill>
                <a:schemeClr val="bg1"/>
              </a:solidFill>
              <a:latin typeface="Consolas" panose="020B0609020204030204" pitchFamily="49" charset="0"/>
            </a:endParaRPr>
          </a:p>
          <a:p>
            <a:pPr marL="228600" indent="0" algn="l"/>
            <a:endParaRPr lang="en-IN" sz="3300" dirty="0">
              <a:solidFill>
                <a:schemeClr val="bg1"/>
              </a:solidFill>
              <a:latin typeface="Consolas" panose="020B0609020204030204" pitchFamily="49" charset="0"/>
            </a:endParaRPr>
          </a:p>
          <a:p>
            <a:pPr marL="685800" indent="-457200" algn="l">
              <a:buFont typeface="Wingdings" panose="05000000000000000000" pitchFamily="2" charset="2"/>
              <a:buChar char="à"/>
            </a:pPr>
            <a:r>
              <a:rPr lang="en-IN" sz="3300" dirty="0">
                <a:solidFill>
                  <a:schemeClr val="bg1"/>
                </a:solidFill>
                <a:latin typeface="Consolas" panose="020B0609020204030204" pitchFamily="49" charset="0"/>
                <a:sym typeface="Wingdings" panose="05000000000000000000" pitchFamily="2" charset="2"/>
              </a:rPr>
              <a:t>  There can be multiple attributes for a single HTML elements .</a:t>
            </a:r>
            <a:endParaRPr lang="en-IN" sz="3300" dirty="0">
              <a:solidFill>
                <a:schemeClr val="bg1"/>
              </a:solidFill>
              <a:latin typeface="Consolas" panose="020B0609020204030204" pitchFamily="49" charset="0"/>
              <a:sym typeface="Wingdings" panose="05000000000000000000" pitchFamily="2" charset="2"/>
            </a:endParaRPr>
          </a:p>
          <a:p>
            <a:pPr marL="228600" indent="0" algn="l"/>
            <a:endParaRPr lang="en-IN" sz="3300" dirty="0">
              <a:solidFill>
                <a:schemeClr val="bg1"/>
              </a:solidFill>
              <a:latin typeface="Consolas" panose="020B0609020204030204" pitchFamily="49" charset="0"/>
            </a:endParaRPr>
          </a:p>
          <a:p>
            <a:pPr marL="228600" indent="0" algn="l"/>
            <a:r>
              <a:rPr lang="en-IN" sz="3300" dirty="0">
                <a:solidFill>
                  <a:schemeClr val="bg1"/>
                </a:solidFill>
                <a:latin typeface="Consolas" panose="020B0609020204030204" pitchFamily="49" charset="0"/>
                <a:sym typeface="Wingdings" panose="05000000000000000000" pitchFamily="2" charset="2"/>
              </a:rPr>
              <a:t>		Ex: &lt;input name=“aravind” placeholder=“Username” &gt;</a:t>
            </a:r>
            <a:endParaRPr lang="en-IN" sz="3300" dirty="0">
              <a:solidFill>
                <a:schemeClr val="bg1"/>
              </a:solidFill>
              <a:latin typeface="Consolas" panose="020B0609020204030204" pitchFamily="49" charset="0"/>
            </a:endParaRPr>
          </a:p>
          <a:p>
            <a:pPr marL="685800" indent="-457200" algn="l">
              <a:buFont typeface="Wingdings" panose="05000000000000000000" pitchFamily="2" charset="2"/>
              <a:buChar char="à"/>
            </a:pPr>
            <a:endParaRPr lang="en-IN" sz="3300" dirty="0">
              <a:solidFill>
                <a:schemeClr val="bg1"/>
              </a:solidFill>
              <a:latin typeface="Consolas" panose="020B0609020204030204" pitchFamily="49" charset="0"/>
            </a:endParaRPr>
          </a:p>
          <a:p>
            <a:pPr marL="685800" indent="-457200" algn="l">
              <a:buFont typeface="Wingdings" panose="05000000000000000000" pitchFamily="2" charset="2"/>
              <a:buChar char="à"/>
            </a:pPr>
            <a:endParaRPr lang="en-IN" sz="33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5000" dirty="0">
                <a:solidFill>
                  <a:schemeClr val="bg1"/>
                </a:solidFill>
                <a:latin typeface="Consolas" panose="020B0609020204030204" pitchFamily="49" charset="0"/>
              </a:rPr>
              <a:t>HTML Structure:</a:t>
            </a:r>
            <a:br>
              <a:rPr lang="en-US" sz="3300" dirty="0">
                <a:solidFill>
                  <a:schemeClr val="bg1"/>
                </a:solidFill>
                <a:latin typeface="Consolas" panose="020B0609020204030204" pitchFamily="49" charset="0"/>
              </a:rPr>
            </a:br>
            <a:endParaRPr lang="en-IN" sz="3300" dirty="0">
              <a:solidFill>
                <a:schemeClr val="bg1"/>
              </a:solidFill>
              <a:latin typeface="Consolas" panose="020B0609020204030204" pitchFamily="49" charset="0"/>
            </a:endParaRPr>
          </a:p>
        </p:txBody>
      </p:sp>
      <p:pic>
        <p:nvPicPr>
          <p:cNvPr id="10" name="Picture 6" descr="Difference Between HTML and CSS - InterviewBi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1099" y="3011167"/>
            <a:ext cx="10389351" cy="893408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2"/>
          <a:stretch>
            <a:fillRect/>
          </a:stretch>
        </p:blipFill>
        <p:spPr>
          <a:xfrm>
            <a:off x="12515959" y="3073267"/>
            <a:ext cx="11278771" cy="8585333"/>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4"/>
        <p:cNvGrpSpPr/>
        <p:nvPr/>
      </p:nvGrpSpPr>
      <p:grpSpPr>
        <a:xfrm>
          <a:off x="0" y="0"/>
          <a:ext cx="0" cy="0"/>
          <a:chOff x="0" y="0"/>
          <a:chExt cx="0" cy="0"/>
        </a:xfrm>
      </p:grpSpPr>
      <p:sp>
        <p:nvSpPr>
          <p:cNvPr id="116" name="Google Shape;116;p24"/>
          <p:cNvSpPr txBox="1"/>
          <p:nvPr/>
        </p:nvSpPr>
        <p:spPr>
          <a:xfrm>
            <a:off x="2196950" y="752825"/>
            <a:ext cx="16360200" cy="2166655"/>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FFFFFF"/>
              </a:buClr>
              <a:buSzPts val="4900"/>
              <a:buFont typeface="Arial" panose="020B0604020202020204"/>
              <a:buNone/>
            </a:pPr>
            <a:r>
              <a:rPr lang="en-US" sz="4900" b="0" i="0" u="none" strike="noStrike" cap="none">
                <a:solidFill>
                  <a:srgbClr val="FFFFFF"/>
                </a:solidFill>
                <a:latin typeface="Arial" panose="020B0604020202020204"/>
                <a:ea typeface="Arial" panose="020B0604020202020204"/>
                <a:cs typeface="Arial" panose="020B0604020202020204"/>
                <a:sym typeface="Arial" panose="020B0604020202020204"/>
              </a:rPr>
              <a:t>  </a:t>
            </a:r>
            <a:r>
              <a:rPr lang="en-US" sz="6100" b="0" i="0" u="none" strike="noStrike" cap="none">
                <a:solidFill>
                  <a:srgbClr val="FFFFFF"/>
                </a:solidFill>
                <a:latin typeface="Arial" panose="020B0604020202020204"/>
                <a:ea typeface="Arial" panose="020B0604020202020204"/>
                <a:cs typeface="Arial" panose="020B0604020202020204"/>
                <a:sym typeface="Arial" panose="020B0604020202020204"/>
              </a:rPr>
              <a:t>Explanation For Above Sample Document</a:t>
            </a:r>
            <a:endParaRPr sz="6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7" name="Google Shape;117;p24"/>
          <p:cNvSpPr txBox="1"/>
          <p:nvPr/>
        </p:nvSpPr>
        <p:spPr>
          <a:xfrm>
            <a:off x="1520325" y="2379649"/>
            <a:ext cx="21350700" cy="10368142"/>
          </a:xfrm>
          <a:prstGeom prst="rect">
            <a:avLst/>
          </a:prstGeom>
          <a:solidFill>
            <a:srgbClr val="000000"/>
          </a:solidFill>
          <a:ln w="9525" cap="flat" cmpd="sng">
            <a:solidFill>
              <a:srgbClr val="FFFFFF"/>
            </a:solidFill>
            <a:prstDash val="solid"/>
            <a:round/>
            <a:headEnd type="none" w="sm" len="sm"/>
            <a:tailEnd type="none" w="sm" len="sm"/>
          </a:ln>
        </p:spPr>
        <p:txBody>
          <a:bodyPr spcFirstLastPara="1" wrap="square" lIns="91400" tIns="91400" rIns="91400" bIns="91400" anchor="t" anchorCtr="0">
            <a:spAutoFit/>
          </a:bodyPr>
          <a:lstStyle/>
          <a:p>
            <a:pPr marL="457200" marR="0" lvl="0" indent="-301625" algn="l" rtl="0">
              <a:lnSpc>
                <a:spcPct val="115000"/>
              </a:lnSpc>
              <a:spcBef>
                <a:spcPts val="0"/>
              </a:spcBef>
              <a:spcAft>
                <a:spcPts val="0"/>
              </a:spcAft>
              <a:buClr>
                <a:schemeClr val="accent1"/>
              </a:buClr>
              <a:buSzPts val="4600"/>
              <a:buFont typeface="Verdana" panose="020B0604030504040204"/>
              <a:buChar char="●"/>
            </a:pPr>
            <a:r>
              <a:rPr lang="en-US" sz="33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The </a:t>
            </a:r>
            <a:r>
              <a:rPr lang="en-US" sz="3300" b="0" i="0" u="none" strike="noStrike" cap="none" dirty="0">
                <a:solidFill>
                  <a:schemeClr val="bg1"/>
                </a:solidFill>
                <a:latin typeface="Consolas" panose="020B0609020204030204" pitchFamily="49" charset="0"/>
                <a:ea typeface="Courier New" panose="02070309020205020404"/>
                <a:cs typeface="Courier New" panose="02070309020205020404"/>
                <a:sym typeface="Courier New" panose="02070309020205020404"/>
              </a:rPr>
              <a:t>&lt;!DOCTYPE html&gt;</a:t>
            </a:r>
            <a:r>
              <a:rPr lang="en-US" sz="33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 declaration defines that this document is an HTML5 document</a:t>
            </a:r>
            <a:endParaRPr lang="en-US" sz="33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endParaRPr>
          </a:p>
          <a:p>
            <a:pPr marL="155575" marR="0" lvl="0" algn="l" rtl="0">
              <a:lnSpc>
                <a:spcPct val="115000"/>
              </a:lnSpc>
              <a:spcBef>
                <a:spcPts val="0"/>
              </a:spcBef>
              <a:spcAft>
                <a:spcPts val="0"/>
              </a:spcAft>
              <a:buClr>
                <a:schemeClr val="accent1"/>
              </a:buClr>
              <a:buSzPts val="4600"/>
            </a:pPr>
            <a:endParaRPr sz="3300" dirty="0">
              <a:solidFill>
                <a:schemeClr val="bg1"/>
              </a:solidFill>
              <a:latin typeface="Consolas" panose="020B0609020204030204" pitchFamily="49" charset="0"/>
            </a:endParaRPr>
          </a:p>
          <a:p>
            <a:pPr marL="457200" marR="0" lvl="0" indent="-301625" algn="l" rtl="0">
              <a:lnSpc>
                <a:spcPct val="115000"/>
              </a:lnSpc>
              <a:spcBef>
                <a:spcPts val="1000"/>
              </a:spcBef>
              <a:spcAft>
                <a:spcPts val="0"/>
              </a:spcAft>
              <a:buClr>
                <a:schemeClr val="accent1"/>
              </a:buClr>
              <a:buSzPts val="4600"/>
              <a:buFont typeface="Verdana" panose="020B0604030504040204"/>
              <a:buChar char="●"/>
            </a:pPr>
            <a:r>
              <a:rPr lang="en-US" sz="33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The </a:t>
            </a:r>
            <a:r>
              <a:rPr lang="en-US" sz="3300" b="0" i="0" u="none" strike="noStrike" cap="none" dirty="0">
                <a:solidFill>
                  <a:schemeClr val="bg1"/>
                </a:solidFill>
                <a:latin typeface="Consolas" panose="020B0609020204030204" pitchFamily="49" charset="0"/>
                <a:ea typeface="Courier New" panose="02070309020205020404"/>
                <a:cs typeface="Courier New" panose="02070309020205020404"/>
                <a:sym typeface="Courier New" panose="02070309020205020404"/>
              </a:rPr>
              <a:t>&lt;html&gt;</a:t>
            </a:r>
            <a:r>
              <a:rPr lang="en-US" sz="33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 element is the root element of an HTML page</a:t>
            </a:r>
            <a:endParaRPr lang="en-US" sz="33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endParaRPr>
          </a:p>
          <a:p>
            <a:pPr marL="155575" marR="0" lvl="0" algn="l" rtl="0">
              <a:lnSpc>
                <a:spcPct val="115000"/>
              </a:lnSpc>
              <a:spcBef>
                <a:spcPts val="1000"/>
              </a:spcBef>
              <a:spcAft>
                <a:spcPts val="0"/>
              </a:spcAft>
              <a:buClr>
                <a:schemeClr val="accent1"/>
              </a:buClr>
              <a:buSzPts val="4600"/>
            </a:pPr>
            <a:endParaRPr sz="3300" dirty="0">
              <a:solidFill>
                <a:schemeClr val="bg1"/>
              </a:solidFill>
              <a:latin typeface="Consolas" panose="020B0609020204030204" pitchFamily="49" charset="0"/>
            </a:endParaRPr>
          </a:p>
          <a:p>
            <a:pPr marL="457200" marR="0" lvl="0" indent="-301625" algn="l" rtl="0">
              <a:lnSpc>
                <a:spcPct val="115000"/>
              </a:lnSpc>
              <a:spcBef>
                <a:spcPts val="1000"/>
              </a:spcBef>
              <a:spcAft>
                <a:spcPts val="0"/>
              </a:spcAft>
              <a:buClr>
                <a:schemeClr val="accent1"/>
              </a:buClr>
              <a:buSzPts val="4600"/>
              <a:buFont typeface="Verdana" panose="020B0604030504040204"/>
              <a:buChar char="●"/>
            </a:pPr>
            <a:r>
              <a:rPr lang="en-US" sz="3300" b="0" i="0" u="none" strike="noStrike" cap="none" dirty="0">
                <a:solidFill>
                  <a:schemeClr val="bg1"/>
                </a:solidFill>
                <a:highlight>
                  <a:srgbClr val="000000"/>
                </a:highlight>
                <a:latin typeface="Consolas" panose="020B0609020204030204" pitchFamily="49" charset="0"/>
                <a:ea typeface="Verdana" panose="020B0604030504040204"/>
                <a:cs typeface="Verdana" panose="020B0604030504040204"/>
                <a:sym typeface="Verdana" panose="020B0604030504040204"/>
              </a:rPr>
              <a:t>The </a:t>
            </a:r>
            <a:r>
              <a:rPr lang="en-US" sz="3300" b="0" i="0" u="none" strike="noStrike" cap="none" dirty="0">
                <a:solidFill>
                  <a:schemeClr val="bg1"/>
                </a:solidFill>
                <a:highlight>
                  <a:srgbClr val="000000"/>
                </a:highlight>
                <a:latin typeface="Consolas" panose="020B0609020204030204" pitchFamily="49" charset="0"/>
                <a:ea typeface="Courier New" panose="02070309020205020404"/>
                <a:cs typeface="Courier New" panose="02070309020205020404"/>
                <a:sym typeface="Courier New" panose="02070309020205020404"/>
              </a:rPr>
              <a:t>&lt;head&gt;</a:t>
            </a:r>
            <a:r>
              <a:rPr lang="en-US" sz="3300" b="0" i="0" u="none" strike="noStrike" cap="none" dirty="0">
                <a:solidFill>
                  <a:schemeClr val="bg1"/>
                </a:solidFill>
                <a:highlight>
                  <a:srgbClr val="000000"/>
                </a:highlight>
                <a:latin typeface="Consolas" panose="020B0609020204030204" pitchFamily="49" charset="0"/>
                <a:ea typeface="Verdana" panose="020B0604030504040204"/>
                <a:cs typeface="Verdana" panose="020B0604030504040204"/>
                <a:sym typeface="Verdana" panose="020B0604030504040204"/>
              </a:rPr>
              <a:t> element contains meta information about the HTML page</a:t>
            </a:r>
            <a:endParaRPr lang="en-US" sz="3300" b="0" i="0" u="none" strike="noStrike" cap="none" dirty="0">
              <a:solidFill>
                <a:schemeClr val="bg1"/>
              </a:solidFill>
              <a:highlight>
                <a:srgbClr val="000000"/>
              </a:highlight>
              <a:latin typeface="Consolas" panose="020B0609020204030204" pitchFamily="49" charset="0"/>
              <a:ea typeface="Verdana" panose="020B0604030504040204"/>
              <a:cs typeface="Verdana" panose="020B0604030504040204"/>
              <a:sym typeface="Verdana" panose="020B0604030504040204"/>
            </a:endParaRPr>
          </a:p>
          <a:p>
            <a:pPr marL="155575" marR="0" lvl="0" algn="l" rtl="0">
              <a:lnSpc>
                <a:spcPct val="115000"/>
              </a:lnSpc>
              <a:spcBef>
                <a:spcPts val="1000"/>
              </a:spcBef>
              <a:spcAft>
                <a:spcPts val="0"/>
              </a:spcAft>
              <a:buClr>
                <a:schemeClr val="accent1"/>
              </a:buClr>
              <a:buSzPts val="4600"/>
            </a:pPr>
            <a:endParaRPr sz="3300" dirty="0">
              <a:solidFill>
                <a:schemeClr val="bg1"/>
              </a:solidFill>
              <a:highlight>
                <a:srgbClr val="000000"/>
              </a:highlight>
              <a:latin typeface="Consolas" panose="020B0609020204030204" pitchFamily="49" charset="0"/>
            </a:endParaRPr>
          </a:p>
          <a:p>
            <a:pPr marL="457200" marR="0" lvl="0" indent="-301625" algn="l" rtl="0">
              <a:lnSpc>
                <a:spcPct val="115000"/>
              </a:lnSpc>
              <a:spcBef>
                <a:spcPts val="1000"/>
              </a:spcBef>
              <a:spcAft>
                <a:spcPts val="0"/>
              </a:spcAft>
              <a:buClr>
                <a:schemeClr val="accent1"/>
              </a:buClr>
              <a:buSzPts val="4600"/>
              <a:buFont typeface="Verdana" panose="020B0604030504040204"/>
              <a:buChar char="●"/>
            </a:pPr>
            <a:r>
              <a:rPr lang="en-US" sz="33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The </a:t>
            </a:r>
            <a:r>
              <a:rPr lang="en-US" sz="3300" b="0" i="0" u="none" strike="noStrike" cap="none" dirty="0">
                <a:solidFill>
                  <a:schemeClr val="bg1"/>
                </a:solidFill>
                <a:latin typeface="Consolas" panose="020B0609020204030204" pitchFamily="49" charset="0"/>
                <a:ea typeface="Courier New" panose="02070309020205020404"/>
                <a:cs typeface="Courier New" panose="02070309020205020404"/>
                <a:sym typeface="Courier New" panose="02070309020205020404"/>
              </a:rPr>
              <a:t>&lt;title&gt;</a:t>
            </a:r>
            <a:r>
              <a:rPr lang="en-US" sz="33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 element specifies a title for the HTML page (which is shown in the browser's title bar or in the page's tab)</a:t>
            </a:r>
            <a:endParaRPr lang="en-US" sz="33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endParaRPr>
          </a:p>
          <a:p>
            <a:pPr marL="155575" marR="0" lvl="0" algn="l" rtl="0">
              <a:lnSpc>
                <a:spcPct val="115000"/>
              </a:lnSpc>
              <a:spcBef>
                <a:spcPts val="1000"/>
              </a:spcBef>
              <a:spcAft>
                <a:spcPts val="0"/>
              </a:spcAft>
              <a:buClr>
                <a:schemeClr val="accent1"/>
              </a:buClr>
              <a:buSzPts val="4600"/>
            </a:pPr>
            <a:endParaRPr sz="3300" dirty="0">
              <a:solidFill>
                <a:schemeClr val="bg1"/>
              </a:solidFill>
              <a:latin typeface="Consolas" panose="020B0609020204030204" pitchFamily="49" charset="0"/>
            </a:endParaRPr>
          </a:p>
          <a:p>
            <a:pPr marL="457200" marR="0" lvl="0" indent="-301625" algn="l" rtl="0">
              <a:lnSpc>
                <a:spcPct val="115000"/>
              </a:lnSpc>
              <a:spcBef>
                <a:spcPts val="1000"/>
              </a:spcBef>
              <a:spcAft>
                <a:spcPts val="0"/>
              </a:spcAft>
              <a:buClr>
                <a:schemeClr val="accent1"/>
              </a:buClr>
              <a:buSzPts val="4600"/>
              <a:buFont typeface="Verdana" panose="020B0604030504040204"/>
              <a:buChar char="●"/>
            </a:pPr>
            <a:r>
              <a:rPr lang="en-US" sz="33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The </a:t>
            </a:r>
            <a:r>
              <a:rPr lang="en-US" sz="3300" b="0" i="0" u="none" strike="noStrike" cap="none" dirty="0">
                <a:solidFill>
                  <a:schemeClr val="bg1"/>
                </a:solidFill>
                <a:latin typeface="Consolas" panose="020B0609020204030204" pitchFamily="49" charset="0"/>
                <a:ea typeface="Courier New" panose="02070309020205020404"/>
                <a:cs typeface="Courier New" panose="02070309020205020404"/>
                <a:sym typeface="Courier New" panose="02070309020205020404"/>
              </a:rPr>
              <a:t>&lt;body&gt;</a:t>
            </a:r>
            <a:r>
              <a:rPr lang="en-US" sz="33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 element defines the document's body, and is a container for all the visible contents, such as headings, paragraphs, images, hyperlinks, tables, lists, etc.</a:t>
            </a:r>
            <a:endParaRPr lang="en-US" sz="33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endParaRPr>
          </a:p>
          <a:p>
            <a:pPr marL="155575" marR="0" lvl="0" algn="l" rtl="0">
              <a:lnSpc>
                <a:spcPct val="115000"/>
              </a:lnSpc>
              <a:spcBef>
                <a:spcPts val="1000"/>
              </a:spcBef>
              <a:spcAft>
                <a:spcPts val="0"/>
              </a:spcAft>
              <a:buClr>
                <a:schemeClr val="accent1"/>
              </a:buClr>
              <a:buSzPts val="4600"/>
            </a:pPr>
            <a:endParaRPr sz="3300" dirty="0">
              <a:solidFill>
                <a:schemeClr val="bg1"/>
              </a:solidFill>
              <a:latin typeface="Consolas" panose="020B0609020204030204" pitchFamily="49" charset="0"/>
            </a:endParaRPr>
          </a:p>
          <a:p>
            <a:pPr marL="457200" marR="0" lvl="0" indent="-301625" algn="l" rtl="0">
              <a:lnSpc>
                <a:spcPct val="115000"/>
              </a:lnSpc>
              <a:spcBef>
                <a:spcPts val="1000"/>
              </a:spcBef>
              <a:spcAft>
                <a:spcPts val="0"/>
              </a:spcAft>
              <a:buClr>
                <a:schemeClr val="accent1"/>
              </a:buClr>
              <a:buSzPts val="4600"/>
              <a:buFont typeface="Verdana" panose="020B0604030504040204"/>
              <a:buChar char="●"/>
            </a:pPr>
            <a:r>
              <a:rPr lang="en-US" sz="33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The </a:t>
            </a:r>
            <a:r>
              <a:rPr lang="en-US" sz="3300" b="0" i="0" u="none" strike="noStrike" cap="none" dirty="0">
                <a:solidFill>
                  <a:schemeClr val="bg1"/>
                </a:solidFill>
                <a:latin typeface="Consolas" panose="020B0609020204030204" pitchFamily="49" charset="0"/>
                <a:ea typeface="Courier New" panose="02070309020205020404"/>
                <a:cs typeface="Courier New" panose="02070309020205020404"/>
                <a:sym typeface="Courier New" panose="02070309020205020404"/>
              </a:rPr>
              <a:t>&lt;h1&gt;</a:t>
            </a:r>
            <a:r>
              <a:rPr lang="en-US" sz="33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 element defines a main heading</a:t>
            </a:r>
            <a:endParaRPr lang="en-US" sz="33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endParaRPr>
          </a:p>
          <a:p>
            <a:pPr marL="155575" marR="0" lvl="0" algn="l" rtl="0">
              <a:lnSpc>
                <a:spcPct val="115000"/>
              </a:lnSpc>
              <a:spcBef>
                <a:spcPts val="1000"/>
              </a:spcBef>
              <a:spcAft>
                <a:spcPts val="0"/>
              </a:spcAft>
              <a:buClr>
                <a:schemeClr val="accent1"/>
              </a:buClr>
              <a:buSzPts val="4600"/>
            </a:pPr>
            <a:endParaRPr sz="3300" dirty="0">
              <a:solidFill>
                <a:schemeClr val="bg1"/>
              </a:solidFill>
              <a:latin typeface="Consolas" panose="020B0609020204030204" pitchFamily="49" charset="0"/>
            </a:endParaRPr>
          </a:p>
          <a:p>
            <a:pPr marL="457200" marR="0" lvl="0" indent="-301625" algn="l" rtl="0">
              <a:lnSpc>
                <a:spcPct val="115000"/>
              </a:lnSpc>
              <a:spcBef>
                <a:spcPts val="1100"/>
              </a:spcBef>
              <a:spcAft>
                <a:spcPts val="0"/>
              </a:spcAft>
              <a:buClr>
                <a:schemeClr val="accent1"/>
              </a:buClr>
              <a:buSzPts val="4600"/>
              <a:buFont typeface="Verdana" panose="020B0604030504040204"/>
              <a:buChar char="●"/>
            </a:pPr>
            <a:r>
              <a:rPr lang="en-US" sz="33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The </a:t>
            </a:r>
            <a:r>
              <a:rPr lang="en-US" sz="3300" b="0" i="0" u="none" strike="noStrike" cap="none" dirty="0">
                <a:solidFill>
                  <a:schemeClr val="bg1"/>
                </a:solidFill>
                <a:latin typeface="Consolas" panose="020B0609020204030204" pitchFamily="49" charset="0"/>
                <a:ea typeface="Courier New" panose="02070309020205020404"/>
                <a:cs typeface="Courier New" panose="02070309020205020404"/>
                <a:sym typeface="Courier New" panose="02070309020205020404"/>
              </a:rPr>
              <a:t>&lt;p&gt;</a:t>
            </a:r>
            <a:r>
              <a:rPr lang="en-US" sz="33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 element defines a paragraph</a:t>
            </a:r>
            <a:endParaRPr sz="33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a:solidFill>
                  <a:schemeClr val="bg1"/>
                </a:solidFill>
                <a:latin typeface="Consolas" panose="020B0609020204030204" pitchFamily="49" charset="0"/>
              </a:rPr>
              <a:t>Head tag :</a:t>
            </a:r>
            <a:endParaRPr lang="en-IN" sz="5000" dirty="0">
              <a:solidFill>
                <a:schemeClr val="bg1"/>
              </a:solidFill>
              <a:latin typeface="Consolas" panose="020B0609020204030204" pitchFamily="49" charset="0"/>
            </a:endParaRPr>
          </a:p>
        </p:txBody>
      </p:sp>
      <p:sp>
        <p:nvSpPr>
          <p:cNvPr id="3" name="Text Placeholder 2"/>
          <p:cNvSpPr>
            <a:spLocks noGrp="1"/>
          </p:cNvSpPr>
          <p:nvPr>
            <p:ph type="body" idx="1"/>
          </p:nvPr>
        </p:nvSpPr>
        <p:spPr>
          <a:xfrm>
            <a:off x="831199" y="3073266"/>
            <a:ext cx="22721701" cy="9877623"/>
          </a:xfrm>
        </p:spPr>
        <p:txBody>
          <a:bodyPr>
            <a:normAutofit/>
          </a:bodyPr>
          <a:lstStyle/>
          <a:p>
            <a:pPr marL="571500" indent="-571500">
              <a:buFont typeface="Wingdings" panose="05000000000000000000" pitchFamily="2" charset="2"/>
              <a:buChar char="à"/>
            </a:pPr>
            <a:r>
              <a:rPr lang="en-US" dirty="0">
                <a:solidFill>
                  <a:schemeClr val="bg1"/>
                </a:solidFill>
                <a:latin typeface="Consolas" panose="020B0609020204030204" pitchFamily="49" charset="0"/>
                <a:sym typeface="Wingdings" panose="05000000000000000000" pitchFamily="2" charset="2"/>
              </a:rPr>
              <a:t>Content inside the head tag will not be displayed in the browser.</a:t>
            </a:r>
            <a:endParaRPr lang="en-US" dirty="0">
              <a:solidFill>
                <a:schemeClr val="bg1"/>
              </a:solidFill>
              <a:latin typeface="Consolas" panose="020B0609020204030204" pitchFamily="49" charset="0"/>
              <a:sym typeface="Wingdings" panose="05000000000000000000" pitchFamily="2" charset="2"/>
            </a:endParaRPr>
          </a:p>
          <a:p>
            <a:pPr marL="571500" indent="-571500">
              <a:buFont typeface="Wingdings" panose="05000000000000000000" pitchFamily="2" charset="2"/>
              <a:buChar char="à"/>
            </a:pPr>
            <a:r>
              <a:rPr lang="en-US" dirty="0">
                <a:solidFill>
                  <a:schemeClr val="bg1"/>
                </a:solidFill>
                <a:latin typeface="Consolas" panose="020B0609020204030204" pitchFamily="49" charset="0"/>
                <a:sym typeface="Wingdings" panose="05000000000000000000" pitchFamily="2" charset="2"/>
              </a:rPr>
              <a:t>Head tag contains metadata (data about page).</a:t>
            </a:r>
            <a:endParaRPr lang="en-US" dirty="0">
              <a:solidFill>
                <a:schemeClr val="bg1"/>
              </a:solidFill>
              <a:latin typeface="Consolas" panose="020B0609020204030204" pitchFamily="49" charset="0"/>
              <a:sym typeface="Wingdings" panose="05000000000000000000" pitchFamily="2" charset="2"/>
            </a:endParaRPr>
          </a:p>
          <a:p>
            <a:pPr marL="0" indent="0">
              <a:buNone/>
            </a:pPr>
            <a:r>
              <a:rPr lang="en-US" dirty="0">
                <a:solidFill>
                  <a:schemeClr val="bg1"/>
                </a:solidFill>
                <a:latin typeface="Consolas" panose="020B0609020204030204" pitchFamily="49" charset="0"/>
                <a:sym typeface="Wingdings" panose="05000000000000000000" pitchFamily="2" charset="2"/>
              </a:rPr>
              <a:t>The following tags can go inside head tag.</a:t>
            </a:r>
            <a:endParaRPr lang="en-US" dirty="0">
              <a:solidFill>
                <a:schemeClr val="bg1"/>
              </a:solidFill>
              <a:latin typeface="Consolas" panose="020B0609020204030204" pitchFamily="49" charset="0"/>
              <a:sym typeface="Wingdings" panose="05000000000000000000" pitchFamily="2" charset="2"/>
            </a:endParaRPr>
          </a:p>
          <a:p>
            <a:pPr marL="0" indent="0">
              <a:buNone/>
            </a:pPr>
            <a:r>
              <a:rPr lang="en-US" dirty="0">
                <a:solidFill>
                  <a:schemeClr val="bg1"/>
                </a:solidFill>
                <a:latin typeface="Consolas" panose="020B0609020204030204" pitchFamily="49" charset="0"/>
                <a:sym typeface="Wingdings" panose="05000000000000000000" pitchFamily="2" charset="2"/>
              </a:rPr>
              <a:t>   </a:t>
            </a:r>
            <a:endParaRPr lang="en-US" dirty="0">
              <a:solidFill>
                <a:schemeClr val="bg1"/>
              </a:solidFill>
              <a:latin typeface="Consolas" panose="020B0609020204030204" pitchFamily="49" charset="0"/>
              <a:sym typeface="Wingdings" panose="05000000000000000000" pitchFamily="2" charset="2"/>
            </a:endParaRPr>
          </a:p>
          <a:p>
            <a:pPr marL="0" indent="0">
              <a:buNone/>
            </a:pPr>
            <a:r>
              <a:rPr lang="en-US" dirty="0">
                <a:solidFill>
                  <a:schemeClr val="bg1"/>
                </a:solidFill>
                <a:latin typeface="Consolas" panose="020B0609020204030204" pitchFamily="49" charset="0"/>
                <a:sym typeface="Wingdings" panose="05000000000000000000" pitchFamily="2" charset="2"/>
              </a:rPr>
              <a:t>		&lt;</a:t>
            </a:r>
            <a:r>
              <a:rPr lang="en-US" dirty="0">
                <a:solidFill>
                  <a:srgbClr val="FF0000"/>
                </a:solidFill>
                <a:latin typeface="Consolas" panose="020B0609020204030204" pitchFamily="49" charset="0"/>
                <a:sym typeface="Wingdings" panose="05000000000000000000" pitchFamily="2" charset="2"/>
              </a:rPr>
              <a:t>title</a:t>
            </a:r>
            <a:r>
              <a:rPr lang="en-US" dirty="0">
                <a:solidFill>
                  <a:schemeClr val="bg1"/>
                </a:solidFill>
                <a:latin typeface="Consolas" panose="020B0609020204030204" pitchFamily="49" charset="0"/>
                <a:sym typeface="Wingdings" panose="05000000000000000000" pitchFamily="2" charset="2"/>
              </a:rPr>
              <a:t>&gt;		&lt;</a:t>
            </a:r>
            <a:r>
              <a:rPr lang="en-US" dirty="0">
                <a:solidFill>
                  <a:srgbClr val="FF0000"/>
                </a:solidFill>
                <a:latin typeface="Consolas" panose="020B0609020204030204" pitchFamily="49" charset="0"/>
                <a:sym typeface="Wingdings" panose="05000000000000000000" pitchFamily="2" charset="2"/>
              </a:rPr>
              <a:t>link</a:t>
            </a:r>
            <a:r>
              <a:rPr lang="en-US" dirty="0">
                <a:solidFill>
                  <a:schemeClr val="bg1"/>
                </a:solidFill>
                <a:latin typeface="Consolas" panose="020B0609020204030204" pitchFamily="49" charset="0"/>
                <a:sym typeface="Wingdings" panose="05000000000000000000" pitchFamily="2" charset="2"/>
              </a:rPr>
              <a:t>&gt;</a:t>
            </a:r>
            <a:endParaRPr lang="en-US" dirty="0">
              <a:solidFill>
                <a:schemeClr val="bg1"/>
              </a:solidFill>
              <a:latin typeface="Consolas" panose="020B0609020204030204" pitchFamily="49" charset="0"/>
              <a:sym typeface="Wingdings" panose="05000000000000000000" pitchFamily="2" charset="2"/>
            </a:endParaRPr>
          </a:p>
          <a:p>
            <a:pPr marL="0" indent="0">
              <a:buNone/>
            </a:pPr>
            <a:r>
              <a:rPr lang="en-US" dirty="0">
                <a:solidFill>
                  <a:schemeClr val="bg1"/>
                </a:solidFill>
                <a:latin typeface="Consolas" panose="020B0609020204030204" pitchFamily="49" charset="0"/>
                <a:sym typeface="Wingdings" panose="05000000000000000000" pitchFamily="2" charset="2"/>
              </a:rPr>
              <a:t>		&lt;</a:t>
            </a:r>
            <a:r>
              <a:rPr lang="en-US" dirty="0">
                <a:solidFill>
                  <a:srgbClr val="FF0000"/>
                </a:solidFill>
                <a:latin typeface="Consolas" panose="020B0609020204030204" pitchFamily="49" charset="0"/>
                <a:sym typeface="Wingdings" panose="05000000000000000000" pitchFamily="2" charset="2"/>
              </a:rPr>
              <a:t>script</a:t>
            </a:r>
            <a:r>
              <a:rPr lang="en-US" dirty="0">
                <a:solidFill>
                  <a:schemeClr val="bg1"/>
                </a:solidFill>
                <a:latin typeface="Consolas" panose="020B0609020204030204" pitchFamily="49" charset="0"/>
                <a:sym typeface="Wingdings" panose="05000000000000000000" pitchFamily="2" charset="2"/>
              </a:rPr>
              <a:t>&gt;  	&lt;</a:t>
            </a:r>
            <a:r>
              <a:rPr lang="en-US" dirty="0">
                <a:solidFill>
                  <a:srgbClr val="FF0000"/>
                </a:solidFill>
                <a:latin typeface="Consolas" panose="020B0609020204030204" pitchFamily="49" charset="0"/>
                <a:sym typeface="Wingdings" panose="05000000000000000000" pitchFamily="2" charset="2"/>
              </a:rPr>
              <a:t>meta</a:t>
            </a:r>
            <a:r>
              <a:rPr lang="en-US" dirty="0">
                <a:solidFill>
                  <a:schemeClr val="bg1"/>
                </a:solidFill>
                <a:latin typeface="Consolas" panose="020B0609020204030204" pitchFamily="49" charset="0"/>
                <a:sym typeface="Wingdings" panose="05000000000000000000" pitchFamily="2" charset="2"/>
              </a:rPr>
              <a:t>&gt; </a:t>
            </a:r>
            <a:endParaRPr lang="en-US" dirty="0">
              <a:solidFill>
                <a:schemeClr val="bg1"/>
              </a:solidFill>
              <a:latin typeface="Consolas" panose="020B0609020204030204" pitchFamily="49" charset="0"/>
              <a:sym typeface="Wingdings" panose="05000000000000000000" pitchFamily="2" charset="2"/>
            </a:endParaRPr>
          </a:p>
          <a:p>
            <a:pPr marL="0" indent="0">
              <a:buNone/>
            </a:pPr>
            <a:r>
              <a:rPr lang="en-US" dirty="0">
                <a:solidFill>
                  <a:schemeClr val="bg1"/>
                </a:solidFill>
                <a:latin typeface="Consolas" panose="020B0609020204030204" pitchFamily="49" charset="0"/>
                <a:sym typeface="Wingdings" panose="05000000000000000000" pitchFamily="2" charset="2"/>
              </a:rPr>
              <a:t>        &lt;</a:t>
            </a:r>
            <a:r>
              <a:rPr lang="en-US" dirty="0">
                <a:solidFill>
                  <a:srgbClr val="FF0000"/>
                </a:solidFill>
                <a:latin typeface="Consolas" panose="020B0609020204030204" pitchFamily="49" charset="0"/>
                <a:sym typeface="Wingdings" panose="05000000000000000000" pitchFamily="2" charset="2"/>
              </a:rPr>
              <a:t>base</a:t>
            </a:r>
            <a:r>
              <a:rPr lang="en-US" dirty="0">
                <a:solidFill>
                  <a:schemeClr val="bg1"/>
                </a:solidFill>
                <a:latin typeface="Consolas" panose="020B0609020204030204" pitchFamily="49" charset="0"/>
                <a:sym typeface="Wingdings" panose="05000000000000000000" pitchFamily="2" charset="2"/>
              </a:rPr>
              <a:t>&gt;   &lt;</a:t>
            </a:r>
            <a:r>
              <a:rPr lang="en-US" dirty="0">
                <a:solidFill>
                  <a:srgbClr val="FF0000"/>
                </a:solidFill>
                <a:latin typeface="Consolas" panose="020B0609020204030204" pitchFamily="49" charset="0"/>
                <a:sym typeface="Wingdings" panose="05000000000000000000" pitchFamily="2" charset="2"/>
              </a:rPr>
              <a:t>noscript</a:t>
            </a:r>
            <a:r>
              <a:rPr lang="en-US" dirty="0">
                <a:solidFill>
                  <a:schemeClr val="bg1"/>
                </a:solidFill>
                <a:latin typeface="Consolas" panose="020B0609020204030204" pitchFamily="49" charset="0"/>
                <a:sym typeface="Wingdings" panose="05000000000000000000" pitchFamily="2" charset="2"/>
              </a:rPr>
              <a:t>&gt; </a:t>
            </a:r>
            <a:endParaRPr lang="en-US" dirty="0">
              <a:solidFill>
                <a:schemeClr val="bg1"/>
              </a:solidFill>
              <a:latin typeface="Consolas" panose="020B0609020204030204" pitchFamily="49" charset="0"/>
              <a:sym typeface="Wingdings" panose="05000000000000000000" pitchFamily="2" charset="2"/>
            </a:endParaRPr>
          </a:p>
          <a:p>
            <a:pPr marL="0" indent="0">
              <a:buNone/>
            </a:pPr>
            <a:endParaRPr lang="en-US" dirty="0">
              <a:solidFill>
                <a:schemeClr val="bg1"/>
              </a:solidFill>
              <a:latin typeface="Consolas" panose="020B0609020204030204" pitchFamily="49" charset="0"/>
              <a:sym typeface="Wingdings" panose="05000000000000000000" pitchFamily="2" charset="2"/>
            </a:endParaRPr>
          </a:p>
          <a:p>
            <a:pPr marL="0" indent="0">
              <a:buNone/>
            </a:pPr>
            <a:r>
              <a:rPr lang="en-US" dirty="0">
                <a:solidFill>
                  <a:schemeClr val="bg1"/>
                </a:solidFill>
                <a:latin typeface="Consolas" panose="020B0609020204030204" pitchFamily="49" charset="0"/>
                <a:sym typeface="Wingdings" panose="05000000000000000000" pitchFamily="2" charset="2"/>
              </a:rPr>
              <a:t>  &lt;title&gt; is used to declare the title of the webpage . </a:t>
            </a:r>
            <a:endParaRPr lang="en-US" dirty="0">
              <a:solidFill>
                <a:schemeClr val="bg1"/>
              </a:solidFill>
              <a:latin typeface="Consolas" panose="020B0609020204030204" pitchFamily="49" charset="0"/>
              <a:sym typeface="Wingdings" panose="05000000000000000000" pitchFamily="2" charset="2"/>
            </a:endParaRPr>
          </a:p>
          <a:p>
            <a:pPr marL="0" indent="0">
              <a:buNone/>
            </a:pPr>
            <a:endParaRPr lang="en-US" dirty="0">
              <a:solidFill>
                <a:schemeClr val="bg1"/>
              </a:solidFill>
              <a:latin typeface="Consolas" panose="020B0609020204030204" pitchFamily="49" charset="0"/>
              <a:sym typeface="Wingdings" panose="05000000000000000000" pitchFamily="2" charset="2"/>
            </a:endParaRPr>
          </a:p>
          <a:p>
            <a:pPr marL="0" indent="0">
              <a:buNone/>
            </a:pPr>
            <a:r>
              <a:rPr lang="en-US" dirty="0">
                <a:solidFill>
                  <a:schemeClr val="bg1"/>
                </a:solidFill>
                <a:latin typeface="Consolas" panose="020B0609020204030204" pitchFamily="49" charset="0"/>
                <a:sym typeface="Wingdings" panose="05000000000000000000" pitchFamily="2" charset="2"/>
              </a:rPr>
              <a:t>  &lt;base&gt; is used for default URL.</a:t>
            </a:r>
            <a:endParaRPr lang="en-US" dirty="0">
              <a:solidFill>
                <a:schemeClr val="bg1"/>
              </a:solidFill>
              <a:latin typeface="Consolas" panose="020B0609020204030204" pitchFamily="49" charset="0"/>
              <a:sym typeface="Wingdings" panose="05000000000000000000" pitchFamily="2" charset="2"/>
            </a:endParaRPr>
          </a:p>
          <a:p>
            <a:pPr marL="0" indent="0">
              <a:buNone/>
            </a:pPr>
            <a:r>
              <a:rPr lang="en-US" dirty="0">
                <a:solidFill>
                  <a:schemeClr val="bg1"/>
                </a:solidFill>
                <a:latin typeface="Consolas" panose="020B0609020204030204" pitchFamily="49" charset="0"/>
                <a:sym typeface="Wingdings" panose="05000000000000000000" pitchFamily="2" charset="2"/>
              </a:rPr>
              <a:t>  &lt;meta&gt; is used for defining metadata(information about webpage)  of the webpage.</a:t>
            </a:r>
            <a:endParaRPr lang="en-IN"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a:solidFill>
                  <a:schemeClr val="bg1"/>
                </a:solidFill>
                <a:latin typeface="Consolas" panose="020B0609020204030204" pitchFamily="49" charset="0"/>
              </a:rPr>
              <a:t>Meta Tag : </a:t>
            </a:r>
            <a:endParaRPr lang="en-IN" sz="5000" dirty="0">
              <a:solidFill>
                <a:schemeClr val="bg1"/>
              </a:solidFill>
              <a:latin typeface="Consolas" panose="020B0609020204030204" pitchFamily="49" charset="0"/>
            </a:endParaRPr>
          </a:p>
        </p:txBody>
      </p:sp>
      <p:sp>
        <p:nvSpPr>
          <p:cNvPr id="3" name="Text Placeholder 2"/>
          <p:cNvSpPr>
            <a:spLocks noGrp="1"/>
          </p:cNvSpPr>
          <p:nvPr>
            <p:ph type="body" idx="1"/>
          </p:nvPr>
        </p:nvSpPr>
        <p:spPr>
          <a:xfrm>
            <a:off x="831200" y="3073267"/>
            <a:ext cx="10962694" cy="10284904"/>
          </a:xfrm>
        </p:spPr>
        <p:txBody>
          <a:bodyPr/>
          <a:lstStyle/>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DOCTYPE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html</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html</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head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title</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C++ Tutorial</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title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meta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smtClean="0">
                <a:solidFill>
                  <a:srgbClr val="CE9178"/>
                </a:solidFill>
                <a:effectLst/>
                <a:latin typeface="Consolas" panose="020B0609020204030204" pitchFamily="49" charset="0"/>
              </a:rPr>
              <a:t>dn</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content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"C++ Tutorial,  C++ is a middle-level programming </a:t>
            </a:r>
            <a:r>
              <a:rPr lang="en-US" dirty="0" err="1" smtClean="0">
                <a:solidFill>
                  <a:srgbClr val="CE9178"/>
                </a:solidFill>
                <a:latin typeface="Consolas" panose="020B0609020204030204" pitchFamily="49" charset="0"/>
              </a:rPr>
              <a:t>escriptiolanguage</a:t>
            </a:r>
            <a:r>
              <a:rPr lang="en-US" dirty="0" smtClean="0">
                <a:solidFill>
                  <a:srgbClr val="CE9178"/>
                </a:solidFill>
                <a:latin typeface="Consolas" panose="020B0609020204030204" pitchFamily="49" charset="0"/>
              </a:rPr>
              <a:t> </a:t>
            </a:r>
            <a:r>
              <a:rPr lang="en-US" b="0" dirty="0">
                <a:solidFill>
                  <a:srgbClr val="CE9178"/>
                </a:solidFill>
                <a:effectLst/>
                <a:latin typeface="Consolas" panose="020B0609020204030204" pitchFamily="49" charset="0"/>
              </a:rPr>
              <a:t>developed by Bjarne ...."</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head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body</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body</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html</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endParaRPr lang="en-IN" dirty="0"/>
          </a:p>
        </p:txBody>
      </p:sp>
      <p:sp>
        <p:nvSpPr>
          <p:cNvPr id="4" name="Text Placeholder 3"/>
          <p:cNvSpPr>
            <a:spLocks noGrp="1"/>
          </p:cNvSpPr>
          <p:nvPr>
            <p:ph type="body" idx="2"/>
          </p:nvPr>
        </p:nvSpPr>
        <p:spPr>
          <a:xfrm>
            <a:off x="12192000" y="3073265"/>
            <a:ext cx="12192000" cy="10474783"/>
          </a:xfrm>
        </p:spPr>
        <p:txBody>
          <a:bodyPr>
            <a:normAutofit/>
          </a:bodyPr>
          <a:lstStyle/>
          <a:p>
            <a:pPr marL="685800" indent="-685800">
              <a:buFont typeface="Wingdings" panose="05000000000000000000" pitchFamily="2" charset="2"/>
              <a:buChar char="à"/>
            </a:pPr>
            <a:r>
              <a:rPr lang="en-US" sz="3300" dirty="0">
                <a:solidFill>
                  <a:schemeClr val="bg1"/>
                </a:solidFill>
                <a:latin typeface="Consolas" panose="020B0609020204030204" pitchFamily="49" charset="0"/>
                <a:sym typeface="Wingdings" panose="05000000000000000000" pitchFamily="2" charset="2"/>
              </a:rPr>
              <a:t> White color box is the title of the webpage.</a:t>
            </a:r>
            <a:endParaRPr lang="en-US" sz="3300" dirty="0">
              <a:solidFill>
                <a:schemeClr val="bg1"/>
              </a:solidFill>
              <a:latin typeface="Consolas" panose="020B0609020204030204" pitchFamily="49" charset="0"/>
              <a:sym typeface="Wingdings" panose="05000000000000000000" pitchFamily="2" charset="2"/>
            </a:endParaRPr>
          </a:p>
          <a:p>
            <a:pPr marL="685800" indent="-685800">
              <a:buFont typeface="Wingdings" panose="05000000000000000000" pitchFamily="2" charset="2"/>
              <a:buChar char="à"/>
            </a:pPr>
            <a:r>
              <a:rPr lang="en-US" sz="3300" dirty="0">
                <a:solidFill>
                  <a:schemeClr val="bg1"/>
                </a:solidFill>
                <a:latin typeface="Consolas" panose="020B0609020204030204" pitchFamily="49" charset="0"/>
                <a:sym typeface="Wingdings" panose="05000000000000000000" pitchFamily="2" charset="2"/>
              </a:rPr>
              <a:t> Yellow color box is the description of the webpage.</a:t>
            </a:r>
            <a:endParaRPr lang="en-IN" sz="3300" dirty="0">
              <a:solidFill>
                <a:schemeClr val="bg1"/>
              </a:solidFill>
              <a:latin typeface="Consolas" panose="020B0609020204030204" pitchFamily="49" charset="0"/>
            </a:endParaRPr>
          </a:p>
        </p:txBody>
      </p:sp>
      <p:pic>
        <p:nvPicPr>
          <p:cNvPr id="8" name="Picture 7"/>
          <p:cNvPicPr>
            <a:picLocks noChangeAspect="1"/>
          </p:cNvPicPr>
          <p:nvPr/>
        </p:nvPicPr>
        <p:blipFill>
          <a:blip r:embed="rId1"/>
          <a:stretch>
            <a:fillRect/>
          </a:stretch>
        </p:blipFill>
        <p:spPr>
          <a:xfrm>
            <a:off x="12192000" y="5993519"/>
            <a:ext cx="11833860" cy="352044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28"/>
        <p:cNvGrpSpPr/>
        <p:nvPr/>
      </p:nvGrpSpPr>
      <p:grpSpPr>
        <a:xfrm>
          <a:off x="0" y="0"/>
          <a:ext cx="0" cy="0"/>
          <a:chOff x="0" y="0"/>
          <a:chExt cx="0" cy="0"/>
        </a:xfrm>
      </p:grpSpPr>
      <p:sp>
        <p:nvSpPr>
          <p:cNvPr id="130" name="Google Shape;130;p26"/>
          <p:cNvSpPr txBox="1"/>
          <p:nvPr/>
        </p:nvSpPr>
        <p:spPr>
          <a:xfrm>
            <a:off x="2196950" y="752824"/>
            <a:ext cx="16360200" cy="1132914"/>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a:solidFill>
                  <a:srgbClr val="FFFFFF"/>
                </a:solidFill>
                <a:latin typeface="Arial" panose="020B0604020202020204"/>
                <a:ea typeface="Arial" panose="020B0604020202020204"/>
                <a:cs typeface="Arial" panose="020B0604020202020204"/>
                <a:sym typeface="Arial" panose="020B0604020202020204"/>
              </a:rPr>
              <a:t>HTML Headings</a:t>
            </a:r>
            <a:endParaRPr lang="en-US" sz="67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31" name="Google Shape;131;p26"/>
          <p:cNvSpPr txBox="1"/>
          <p:nvPr/>
        </p:nvSpPr>
        <p:spPr>
          <a:xfrm>
            <a:off x="1516650" y="2195640"/>
            <a:ext cx="21350700" cy="11051021"/>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00" tIns="91400" rIns="91400" bIns="91400" anchor="t" anchorCtr="0">
            <a:spAutoFit/>
          </a:bodyPr>
          <a:lstStyle/>
          <a:p>
            <a:pPr marL="0" marR="0" lvl="0" indent="0" algn="l" rtl="0">
              <a:lnSpc>
                <a:spcPct val="177000"/>
              </a:lnSpc>
              <a:spcBef>
                <a:spcPts val="0"/>
              </a:spcBef>
              <a:spcAft>
                <a:spcPts val="0"/>
              </a:spcAft>
              <a:buClr>
                <a:schemeClr val="accent1"/>
              </a:buClr>
              <a:buSzPts val="3900"/>
              <a:buFont typeface="Roboto" panose="02000000000000000000"/>
              <a:buNone/>
            </a:pPr>
            <a:r>
              <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rPr>
              <a:t>Html headings are used to define the structure of the web page.</a:t>
            </a:r>
            <a:endPar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endParaRPr>
          </a:p>
          <a:p>
            <a:pPr marL="0" marR="0" lvl="0" indent="0" algn="l" rtl="0">
              <a:lnSpc>
                <a:spcPct val="177000"/>
              </a:lnSpc>
              <a:spcBef>
                <a:spcPts val="0"/>
              </a:spcBef>
              <a:spcAft>
                <a:spcPts val="0"/>
              </a:spcAft>
              <a:buClr>
                <a:schemeClr val="accent1"/>
              </a:buClr>
              <a:buSzPts val="3900"/>
              <a:buFont typeface="Roboto" panose="02000000000000000000"/>
              <a:buNone/>
            </a:pPr>
            <a:endPar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endParaRPr>
          </a:p>
          <a:p>
            <a:pPr marL="0" marR="0" lvl="0" indent="0" algn="l" rtl="0">
              <a:lnSpc>
                <a:spcPct val="177000"/>
              </a:lnSpc>
              <a:spcBef>
                <a:spcPts val="0"/>
              </a:spcBef>
              <a:spcAft>
                <a:spcPts val="0"/>
              </a:spcAft>
              <a:buClr>
                <a:schemeClr val="accent1"/>
              </a:buClr>
              <a:buSzPts val="3900"/>
              <a:buFont typeface="Roboto" panose="02000000000000000000"/>
              <a:buNone/>
            </a:pPr>
            <a:r>
              <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rPr>
              <a:t>Html offers six different headings tags h1, h2, h3, h4, h5, and h6.</a:t>
            </a:r>
            <a:endPar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endParaRPr>
          </a:p>
          <a:p>
            <a:pPr marL="0" marR="0" lvl="0" indent="0" algn="l" rtl="0">
              <a:lnSpc>
                <a:spcPct val="177000"/>
              </a:lnSpc>
              <a:spcBef>
                <a:spcPts val="0"/>
              </a:spcBef>
              <a:spcAft>
                <a:spcPts val="0"/>
              </a:spcAft>
              <a:buClr>
                <a:schemeClr val="accent1"/>
              </a:buClr>
              <a:buSzPts val="3900"/>
              <a:buFont typeface="Roboto" panose="02000000000000000000"/>
              <a:buNone/>
            </a:pPr>
            <a:endPar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endParaRPr>
          </a:p>
          <a:p>
            <a:pPr marL="0" marR="0" lvl="0" indent="0" algn="l" rtl="0">
              <a:lnSpc>
                <a:spcPct val="177000"/>
              </a:lnSpc>
              <a:spcBef>
                <a:spcPts val="0"/>
              </a:spcBef>
              <a:spcAft>
                <a:spcPts val="0"/>
              </a:spcAft>
              <a:buClr>
                <a:schemeClr val="accent1"/>
              </a:buClr>
              <a:buSzPts val="3900"/>
              <a:buFont typeface="Roboto" panose="02000000000000000000"/>
              <a:buNone/>
            </a:pPr>
            <a:r>
              <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rPr>
              <a:t> h1 tag mostly used for important headings like title (title of the content not the title of webpage), and h6 used for the least important headings. </a:t>
            </a:r>
            <a:endPar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endParaRPr>
          </a:p>
          <a:p>
            <a:pPr marL="0" marR="0" lvl="0" indent="0" algn="l" rtl="0">
              <a:lnSpc>
                <a:spcPct val="177000"/>
              </a:lnSpc>
              <a:spcBef>
                <a:spcPts val="0"/>
              </a:spcBef>
              <a:spcAft>
                <a:spcPts val="0"/>
              </a:spcAft>
              <a:buClr>
                <a:schemeClr val="accent1"/>
              </a:buClr>
              <a:buSzPts val="3900"/>
              <a:buFont typeface="Roboto" panose="02000000000000000000"/>
              <a:buNone/>
            </a:pPr>
            <a:endPar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endParaRPr>
          </a:p>
          <a:p>
            <a:pPr marL="0" marR="0" lvl="0" indent="0" algn="l" rtl="0">
              <a:lnSpc>
                <a:spcPct val="177000"/>
              </a:lnSpc>
              <a:spcBef>
                <a:spcPts val="0"/>
              </a:spcBef>
              <a:spcAft>
                <a:spcPts val="0"/>
              </a:spcAft>
              <a:buClr>
                <a:schemeClr val="accent1"/>
              </a:buClr>
              <a:buSzPts val="3900"/>
              <a:buFont typeface="Roboto" panose="02000000000000000000"/>
              <a:buNone/>
            </a:pPr>
            <a:r>
              <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rPr>
              <a:t>The heading is a block-level </a:t>
            </a:r>
            <a:r>
              <a:rPr lang="en-US" sz="3900" b="0" i="0" u="sng" strike="noStrike" cap="none" dirty="0">
                <a:solidFill>
                  <a:schemeClr val="hlink"/>
                </a:solidFill>
                <a:latin typeface="Roboto" panose="02000000000000000000"/>
                <a:ea typeface="Roboto" panose="02000000000000000000"/>
                <a:cs typeface="Roboto" panose="02000000000000000000"/>
                <a:sym typeface="Roboto" panose="02000000000000000000"/>
                <a:hlinkClick r:id="rId1"/>
              </a:rPr>
              <a:t>HTML</a:t>
            </a:r>
            <a:r>
              <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rPr>
              <a:t> element which means that it will always start from a new line. The heading element in Html has both a starting tag and an ending tag. </a:t>
            </a:r>
            <a:endPar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endParaRPr>
          </a:p>
          <a:p>
            <a:pPr marL="0" marR="0" lvl="0" indent="0" algn="l" rtl="0">
              <a:lnSpc>
                <a:spcPct val="177000"/>
              </a:lnSpc>
              <a:spcBef>
                <a:spcPts val="1900"/>
              </a:spcBef>
              <a:spcAft>
                <a:spcPts val="0"/>
              </a:spcAft>
              <a:buClr>
                <a:schemeClr val="accent1"/>
              </a:buClr>
              <a:buSzPts val="3900"/>
              <a:buFont typeface="Roboto" panose="02000000000000000000"/>
              <a:buNone/>
            </a:pPr>
            <a:r>
              <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rPr>
              <a:t>&lt;h1&gt;This is an HTML heading.&lt;/h1&gt;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35"/>
        <p:cNvGrpSpPr/>
        <p:nvPr/>
      </p:nvGrpSpPr>
      <p:grpSpPr>
        <a:xfrm>
          <a:off x="0" y="0"/>
          <a:ext cx="0" cy="0"/>
          <a:chOff x="0" y="0"/>
          <a:chExt cx="0" cy="0"/>
        </a:xfrm>
      </p:grpSpPr>
      <p:sp>
        <p:nvSpPr>
          <p:cNvPr id="137" name="Google Shape;137;p27"/>
          <p:cNvSpPr/>
          <p:nvPr/>
        </p:nvSpPr>
        <p:spPr>
          <a:xfrm>
            <a:off x="2196950" y="752825"/>
            <a:ext cx="16360200" cy="1846800"/>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Clr>
                <a:srgbClr val="FFFFFF"/>
              </a:buClr>
              <a:buSzPts val="6700"/>
              <a:buFont typeface="Arial" panose="020B0604020202020204"/>
              <a:buNone/>
            </a:pPr>
            <a:endParaRPr sz="67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38" name="Google Shape;138;p27"/>
          <p:cNvSpPr txBox="1"/>
          <p:nvPr/>
        </p:nvSpPr>
        <p:spPr>
          <a:xfrm>
            <a:off x="4428599" y="1487274"/>
            <a:ext cx="19955402" cy="1128038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00" tIns="91400" rIns="91400" bIns="91400" anchor="t" anchorCtr="0">
            <a:spAutoFit/>
          </a:bodyPr>
          <a:lstStyle/>
          <a:p>
            <a:pPr marL="0" marR="0" lvl="0" indent="0" algn="l" rtl="0">
              <a:lnSpc>
                <a:spcPct val="177000"/>
              </a:lnSpc>
              <a:spcBef>
                <a:spcPts val="0"/>
              </a:spcBef>
              <a:spcAft>
                <a:spcPts val="0"/>
              </a:spcAft>
              <a:buClr>
                <a:srgbClr val="FFFFFF"/>
              </a:buClr>
              <a:buSzPts val="4600"/>
              <a:buFont typeface="Verdana" panose="020B0604030504040204"/>
              <a:buNone/>
            </a:pPr>
            <a:r>
              <a:rPr lang="en-US" sz="4600" b="0" i="0" u="none" strike="noStrike" cap="none" dirty="0">
                <a:solidFill>
                  <a:srgbClr val="FFFFFF"/>
                </a:solidFill>
                <a:latin typeface="Verdana" panose="020B0604030504040204"/>
                <a:ea typeface="Verdana" panose="020B0604030504040204"/>
                <a:cs typeface="Verdana" panose="020B0604030504040204"/>
                <a:sym typeface="Verdana" panose="020B0604030504040204"/>
              </a:rPr>
              <a:t>Html tag	                Rank                      Default size (in Px)</a:t>
            </a:r>
            <a:endParaRPr dirty="0"/>
          </a:p>
          <a:p>
            <a:pPr marL="0" marR="0" lvl="0" indent="0" algn="l" rtl="0">
              <a:lnSpc>
                <a:spcPct val="177000"/>
              </a:lnSpc>
              <a:spcBef>
                <a:spcPts val="1900"/>
              </a:spcBef>
              <a:spcAft>
                <a:spcPts val="0"/>
              </a:spcAft>
              <a:buClr>
                <a:srgbClr val="FFFFFF"/>
              </a:buClr>
              <a:buSzPts val="4600"/>
              <a:buFont typeface="Verdana" panose="020B0604030504040204"/>
              <a:buNone/>
            </a:pPr>
            <a:r>
              <a:rPr lang="en-US" sz="4600" b="0" i="0" u="none" strike="noStrike" cap="none" dirty="0">
                <a:solidFill>
                  <a:srgbClr val="FFFFFF"/>
                </a:solidFill>
                <a:latin typeface="Verdana" panose="020B0604030504040204"/>
                <a:ea typeface="Verdana" panose="020B0604030504040204"/>
                <a:cs typeface="Verdana" panose="020B0604030504040204"/>
                <a:sym typeface="Verdana" panose="020B0604030504040204"/>
              </a:rPr>
              <a:t>&lt;h1&gt;&lt;h1&gt;	              1                         32</a:t>
            </a:r>
            <a:endParaRPr dirty="0"/>
          </a:p>
          <a:p>
            <a:pPr marL="0" marR="0" lvl="0" indent="0" algn="l" rtl="0">
              <a:lnSpc>
                <a:spcPct val="177000"/>
              </a:lnSpc>
              <a:spcBef>
                <a:spcPts val="1900"/>
              </a:spcBef>
              <a:spcAft>
                <a:spcPts val="0"/>
              </a:spcAft>
              <a:buClr>
                <a:srgbClr val="FFFFFF"/>
              </a:buClr>
              <a:buSzPts val="4600"/>
              <a:buFont typeface="Verdana" panose="020B0604030504040204"/>
              <a:buNone/>
            </a:pPr>
            <a:r>
              <a:rPr lang="en-US" sz="4600" b="0" i="0" u="none" strike="noStrike" cap="none" dirty="0">
                <a:solidFill>
                  <a:srgbClr val="FFFFFF"/>
                </a:solidFill>
                <a:latin typeface="Verdana" panose="020B0604030504040204"/>
                <a:ea typeface="Verdana" panose="020B0604030504040204"/>
                <a:cs typeface="Verdana" panose="020B0604030504040204"/>
                <a:sym typeface="Verdana" panose="020B0604030504040204"/>
              </a:rPr>
              <a:t>&lt;h2&gt;&lt;h2&gt;	              2                         24</a:t>
            </a:r>
            <a:endParaRPr dirty="0"/>
          </a:p>
          <a:p>
            <a:pPr marL="0" marR="0" lvl="0" indent="0" algn="l" rtl="0">
              <a:lnSpc>
                <a:spcPct val="177000"/>
              </a:lnSpc>
              <a:spcBef>
                <a:spcPts val="1900"/>
              </a:spcBef>
              <a:spcAft>
                <a:spcPts val="0"/>
              </a:spcAft>
              <a:buClr>
                <a:srgbClr val="FFFFFF"/>
              </a:buClr>
              <a:buSzPts val="4600"/>
              <a:buFont typeface="Verdana" panose="020B0604030504040204"/>
              <a:buNone/>
            </a:pPr>
            <a:r>
              <a:rPr lang="en-US" sz="4600" b="0" i="0" u="none" strike="noStrike" cap="none" dirty="0">
                <a:solidFill>
                  <a:srgbClr val="FFFFFF"/>
                </a:solidFill>
                <a:latin typeface="Verdana" panose="020B0604030504040204"/>
                <a:ea typeface="Verdana" panose="020B0604030504040204"/>
                <a:cs typeface="Verdana" panose="020B0604030504040204"/>
                <a:sym typeface="Verdana" panose="020B0604030504040204"/>
              </a:rPr>
              <a:t>&lt;h3&gt;&lt;h3&gt;	              3                         18</a:t>
            </a:r>
            <a:endParaRPr dirty="0"/>
          </a:p>
          <a:p>
            <a:pPr marL="0" marR="0" lvl="0" indent="0" algn="l" rtl="0">
              <a:lnSpc>
                <a:spcPct val="177000"/>
              </a:lnSpc>
              <a:spcBef>
                <a:spcPts val="1900"/>
              </a:spcBef>
              <a:spcAft>
                <a:spcPts val="0"/>
              </a:spcAft>
              <a:buClr>
                <a:srgbClr val="FFFFFF"/>
              </a:buClr>
              <a:buSzPts val="4600"/>
              <a:buFont typeface="Verdana" panose="020B0604030504040204"/>
              <a:buNone/>
            </a:pPr>
            <a:r>
              <a:rPr lang="en-US" sz="4600" b="0" i="0" u="none" strike="noStrike" cap="none" dirty="0">
                <a:solidFill>
                  <a:srgbClr val="FFFFFF"/>
                </a:solidFill>
                <a:latin typeface="Verdana" panose="020B0604030504040204"/>
                <a:ea typeface="Verdana" panose="020B0604030504040204"/>
                <a:cs typeface="Verdana" panose="020B0604030504040204"/>
                <a:sym typeface="Verdana" panose="020B0604030504040204"/>
              </a:rPr>
              <a:t>&lt;h4&gt;&lt;h4&gt;	              4                         16</a:t>
            </a:r>
            <a:endParaRPr dirty="0"/>
          </a:p>
          <a:p>
            <a:pPr marL="0" marR="0" lvl="0" indent="0" algn="l" rtl="0">
              <a:lnSpc>
                <a:spcPct val="177000"/>
              </a:lnSpc>
              <a:spcBef>
                <a:spcPts val="1900"/>
              </a:spcBef>
              <a:spcAft>
                <a:spcPts val="0"/>
              </a:spcAft>
              <a:buClr>
                <a:srgbClr val="FFFFFF"/>
              </a:buClr>
              <a:buSzPts val="4600"/>
              <a:buFont typeface="Verdana" panose="020B0604030504040204"/>
              <a:buNone/>
            </a:pPr>
            <a:r>
              <a:rPr lang="en-US" sz="4600" b="0" i="0" u="none" strike="noStrike" cap="none" dirty="0">
                <a:solidFill>
                  <a:srgbClr val="FFFFFF"/>
                </a:solidFill>
                <a:latin typeface="Verdana" panose="020B0604030504040204"/>
                <a:ea typeface="Verdana" panose="020B0604030504040204"/>
                <a:cs typeface="Verdana" panose="020B0604030504040204"/>
                <a:sym typeface="Verdana" panose="020B0604030504040204"/>
              </a:rPr>
              <a:t>&lt;h5&gt;&lt;h5&gt;	              5                         13</a:t>
            </a:r>
            <a:endParaRPr dirty="0"/>
          </a:p>
          <a:p>
            <a:pPr marL="0" marR="0" lvl="0" indent="0" algn="l" rtl="0">
              <a:lnSpc>
                <a:spcPct val="177000"/>
              </a:lnSpc>
              <a:spcBef>
                <a:spcPts val="1900"/>
              </a:spcBef>
              <a:spcAft>
                <a:spcPts val="0"/>
              </a:spcAft>
              <a:buClr>
                <a:srgbClr val="FFFFFF"/>
              </a:buClr>
              <a:buSzPts val="4600"/>
              <a:buFont typeface="Verdana" panose="020B0604030504040204"/>
              <a:buNone/>
            </a:pPr>
            <a:r>
              <a:rPr lang="en-US" sz="4600" b="0" i="0" u="none" strike="noStrike" cap="none" dirty="0">
                <a:solidFill>
                  <a:srgbClr val="FFFFFF"/>
                </a:solidFill>
                <a:latin typeface="Verdana" panose="020B0604030504040204"/>
                <a:ea typeface="Verdana" panose="020B0604030504040204"/>
                <a:cs typeface="Verdana" panose="020B0604030504040204"/>
                <a:sym typeface="Verdana" panose="020B0604030504040204"/>
              </a:rPr>
              <a:t>&lt;h6&gt;&lt;h6&gt;	              6                         10</a:t>
            </a:r>
            <a:endParaRPr dirty="0"/>
          </a:p>
          <a:p>
            <a:pPr marL="0" marR="0" lvl="0" indent="0" algn="l" rtl="0">
              <a:lnSpc>
                <a:spcPct val="115000"/>
              </a:lnSpc>
              <a:spcBef>
                <a:spcPts val="1900"/>
              </a:spcBef>
              <a:spcAft>
                <a:spcPts val="0"/>
              </a:spcAft>
              <a:buClr>
                <a:srgbClr val="000000"/>
              </a:buClr>
              <a:buSzPts val="3500"/>
              <a:buFont typeface="Arial" panose="020B0604020202020204"/>
              <a:buNone/>
            </a:pPr>
            <a:endParaRPr sz="3500" b="0" i="0" u="none" strike="noStrike" cap="none" dirty="0">
              <a:solidFill>
                <a:schemeClr val="accent1"/>
              </a:solidFill>
              <a:latin typeface="Courier New" panose="02070309020205020404"/>
              <a:ea typeface="Courier New" panose="02070309020205020404"/>
              <a:cs typeface="Courier New" panose="02070309020205020404"/>
              <a:sym typeface="Courier New" panose="020703090202050204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4"/>
        <p:cNvGrpSpPr/>
        <p:nvPr/>
      </p:nvGrpSpPr>
      <p:grpSpPr>
        <a:xfrm>
          <a:off x="0" y="0"/>
          <a:ext cx="0" cy="0"/>
          <a:chOff x="0" y="0"/>
          <a:chExt cx="0" cy="0"/>
        </a:xfrm>
      </p:grpSpPr>
      <p:sp>
        <p:nvSpPr>
          <p:cNvPr id="2" name="TextBox 1"/>
          <p:cNvSpPr txBox="1"/>
          <p:nvPr/>
        </p:nvSpPr>
        <p:spPr>
          <a:xfrm>
            <a:off x="1852863" y="1323474"/>
            <a:ext cx="4051109" cy="830997"/>
          </a:xfrm>
          <a:prstGeom prst="rect">
            <a:avLst/>
          </a:prstGeom>
          <a:noFill/>
        </p:spPr>
        <p:txBody>
          <a:bodyPr wrap="none" rtlCol="0">
            <a:spAutoFit/>
          </a:bodyPr>
          <a:lstStyle/>
          <a:p>
            <a:r>
              <a:rPr lang="en-US" sz="4800" dirty="0">
                <a:solidFill>
                  <a:schemeClr val="bg1"/>
                </a:solidFill>
              </a:rPr>
              <a:t>What is DNS?</a:t>
            </a:r>
            <a:endParaRPr lang="en-US" sz="4800" dirty="0">
              <a:solidFill>
                <a:schemeClr val="bg1"/>
              </a:solidFill>
            </a:endParaRPr>
          </a:p>
        </p:txBody>
      </p:sp>
      <p:sp>
        <p:nvSpPr>
          <p:cNvPr id="5" name="Title 4"/>
          <p:cNvSpPr>
            <a:spLocks noGrp="1"/>
          </p:cNvSpPr>
          <p:nvPr>
            <p:ph type="title"/>
          </p:nvPr>
        </p:nvSpPr>
        <p:spPr>
          <a:xfrm>
            <a:off x="1316392" y="3927287"/>
            <a:ext cx="22721701" cy="6224419"/>
          </a:xfrm>
        </p:spPr>
        <p:txBody>
          <a:bodyPr>
            <a:noAutofit/>
          </a:bodyPr>
          <a:lstStyle/>
          <a:p>
            <a:pPr algn="l"/>
            <a:r>
              <a:rPr lang="en-US" sz="4000" dirty="0">
                <a:solidFill>
                  <a:schemeClr val="bg1"/>
                </a:solidFill>
                <a:latin typeface="Consolas" panose="020B0609020204030204" pitchFamily="49" charset="0"/>
              </a:rPr>
              <a:t>The function of DNS server is resolving (translating) human-readable domain </a:t>
            </a:r>
            <a:r>
              <a:rPr lang="en-US" sz="4000" dirty="0" smtClean="0">
                <a:solidFill>
                  <a:schemeClr val="bg1"/>
                </a:solidFill>
                <a:latin typeface="Consolas" panose="020B0609020204030204" pitchFamily="49" charset="0"/>
              </a:rPr>
              <a:t>names(facebook.com</a:t>
            </a:r>
            <a:r>
              <a:rPr lang="en-US" sz="4000" dirty="0">
                <a:solidFill>
                  <a:schemeClr val="bg1"/>
                </a:solidFill>
                <a:latin typeface="Consolas" panose="020B0609020204030204" pitchFamily="49" charset="0"/>
              </a:rPr>
              <a:t>) to corresponding numeric Internet Protocol (IP) addresses .</a:t>
            </a:r>
            <a:br>
              <a:rPr lang="en-US" sz="4000" dirty="0">
                <a:solidFill>
                  <a:schemeClr val="bg1"/>
                </a:solidFill>
                <a:latin typeface="Consolas" panose="020B0609020204030204" pitchFamily="49" charset="0"/>
              </a:rPr>
            </a:br>
            <a:br>
              <a:rPr lang="en-US" sz="4000" dirty="0">
                <a:solidFill>
                  <a:schemeClr val="bg1"/>
                </a:solidFill>
                <a:latin typeface="Consolas" panose="020B0609020204030204" pitchFamily="49" charset="0"/>
              </a:rPr>
            </a:br>
            <a:r>
              <a:rPr lang="en-US" sz="4000" dirty="0">
                <a:solidFill>
                  <a:schemeClr val="bg1"/>
                </a:solidFill>
                <a:latin typeface="Consolas" panose="020B0609020204030204" pitchFamily="49" charset="0"/>
              </a:rPr>
              <a:t>Ex: </a:t>
            </a:r>
            <a:r>
              <a:rPr lang="en-US" sz="4000" dirty="0">
                <a:solidFill>
                  <a:schemeClr val="bg1"/>
                </a:solidFill>
                <a:latin typeface="Consolas" panose="020B0609020204030204" pitchFamily="49" charset="0"/>
                <a:hlinkClick r:id="rId1"/>
              </a:rPr>
              <a:t>www.prepbytes.com</a:t>
            </a:r>
            <a:r>
              <a:rPr lang="en-US" sz="4000" dirty="0">
                <a:solidFill>
                  <a:schemeClr val="bg1"/>
                </a:solidFill>
                <a:latin typeface="Consolas" panose="020B0609020204030204" pitchFamily="49" charset="0"/>
              </a:rPr>
              <a:t> </a:t>
            </a:r>
            <a:r>
              <a:rPr lang="en-US" sz="4000" dirty="0">
                <a:solidFill>
                  <a:schemeClr val="bg1"/>
                </a:solidFill>
                <a:latin typeface="Consolas" panose="020B0609020204030204" pitchFamily="49" charset="0"/>
                <a:sym typeface="Wingdings" panose="05000000000000000000" pitchFamily="2" charset="2"/>
              </a:rPr>
              <a:t> 93.184.216.34</a:t>
            </a:r>
            <a:br>
              <a:rPr lang="en-US" sz="4000" dirty="0">
                <a:solidFill>
                  <a:schemeClr val="bg1"/>
                </a:solidFill>
                <a:latin typeface="Consolas" panose="020B0609020204030204" pitchFamily="49" charset="0"/>
                <a:sym typeface="Wingdings" panose="05000000000000000000" pitchFamily="2" charset="2"/>
              </a:rPr>
            </a:br>
            <a:br>
              <a:rPr lang="en-US" sz="4000" dirty="0">
                <a:solidFill>
                  <a:schemeClr val="bg1"/>
                </a:solidFill>
                <a:latin typeface="Consolas" panose="020B0609020204030204" pitchFamily="49" charset="0"/>
              </a:rPr>
            </a:br>
            <a:r>
              <a:rPr lang="en-US" sz="4000" dirty="0">
                <a:solidFill>
                  <a:schemeClr val="bg1"/>
                </a:solidFill>
                <a:latin typeface="Consolas" panose="020B0609020204030204" pitchFamily="49" charset="0"/>
              </a:rPr>
              <a:t>The Domain Name System (DNS) is the phonebook of the Internet.</a:t>
            </a:r>
            <a:br>
              <a:rPr lang="en-US" sz="4000" dirty="0">
                <a:solidFill>
                  <a:schemeClr val="bg1"/>
                </a:solidFill>
                <a:latin typeface="Consolas" panose="020B0609020204030204" pitchFamily="49" charset="0"/>
              </a:rPr>
            </a:br>
            <a:br>
              <a:rPr lang="en-US" sz="4000" dirty="0">
                <a:solidFill>
                  <a:schemeClr val="bg1"/>
                </a:solidFill>
                <a:latin typeface="Consolas" panose="020B0609020204030204" pitchFamily="49" charset="0"/>
              </a:rPr>
            </a:br>
            <a:r>
              <a:rPr lang="en-US" sz="4000" dirty="0">
                <a:solidFill>
                  <a:schemeClr val="bg1"/>
                </a:solidFill>
                <a:latin typeface="Consolas" panose="020B0609020204030204" pitchFamily="49" charset="0"/>
              </a:rPr>
              <a:t>DNS is responsible for finding the correct IP Addresses for domains.(like google.com, prepbytes.com etc..).</a:t>
            </a:r>
            <a:br>
              <a:rPr lang="en-US" sz="4000" dirty="0">
                <a:solidFill>
                  <a:schemeClr val="bg1"/>
                </a:solidFill>
                <a:latin typeface="Consolas" panose="020B0609020204030204" pitchFamily="49" charset="0"/>
              </a:rPr>
            </a:br>
            <a:br>
              <a:rPr lang="en-US" sz="3000" dirty="0">
                <a:solidFill>
                  <a:schemeClr val="bg1"/>
                </a:solidFill>
                <a:latin typeface="Consolas" panose="020B0609020204030204" pitchFamily="49" charset="0"/>
              </a:rPr>
            </a:br>
            <a:br>
              <a:rPr lang="en-US" sz="3000" dirty="0">
                <a:solidFill>
                  <a:schemeClr val="bg1"/>
                </a:solidFill>
                <a:latin typeface="Consolas" panose="020B0609020204030204" pitchFamily="49" charset="0"/>
              </a:rPr>
            </a:br>
            <a:br>
              <a:rPr lang="en-US" sz="3000" dirty="0">
                <a:solidFill>
                  <a:schemeClr val="bg1"/>
                </a:solidFill>
                <a:latin typeface="Consolas" panose="020B0609020204030204" pitchFamily="49" charset="0"/>
              </a:rPr>
            </a:br>
            <a:endParaRPr lang="en-IN" sz="30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2"/>
        <p:cNvGrpSpPr/>
        <p:nvPr/>
      </p:nvGrpSpPr>
      <p:grpSpPr>
        <a:xfrm>
          <a:off x="0" y="0"/>
          <a:ext cx="0" cy="0"/>
          <a:chOff x="0" y="0"/>
          <a:chExt cx="0" cy="0"/>
        </a:xfrm>
      </p:grpSpPr>
      <p:sp>
        <p:nvSpPr>
          <p:cNvPr id="144" name="Google Shape;144;p28"/>
          <p:cNvSpPr txBox="1"/>
          <p:nvPr/>
        </p:nvSpPr>
        <p:spPr>
          <a:xfrm>
            <a:off x="2196950" y="752825"/>
            <a:ext cx="16360200" cy="1746323"/>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000000"/>
              </a:buClr>
              <a:buSzPts val="3500"/>
              <a:buFont typeface="Arial" panose="020B0604020202020204"/>
              <a:buNone/>
            </a:pPr>
            <a:endParaRPr sz="3500" b="0" i="0" u="none" strike="noStrike" cap="none">
              <a:solidFill>
                <a:srgbClr val="2C2F34"/>
              </a:solidFill>
              <a:latin typeface="Roboto" panose="02000000000000000000"/>
              <a:ea typeface="Roboto" panose="02000000000000000000"/>
              <a:cs typeface="Roboto" panose="02000000000000000000"/>
              <a:sym typeface="Roboto" panose="02000000000000000000"/>
            </a:endParaRPr>
          </a:p>
          <a:p>
            <a:pPr marL="0" marR="0" lvl="0" indent="0" algn="l" rtl="0">
              <a:lnSpc>
                <a:spcPct val="140000"/>
              </a:lnSpc>
              <a:spcBef>
                <a:spcPts val="900"/>
              </a:spcBef>
              <a:spcAft>
                <a:spcPts val="0"/>
              </a:spcAft>
              <a:buClr>
                <a:srgbClr val="FFFFFF"/>
              </a:buClr>
              <a:buSzPts val="6700"/>
              <a:buFont typeface="Arial" panose="020B0604020202020204"/>
              <a:buNone/>
            </a:pPr>
            <a:r>
              <a:rPr lang="en-US" sz="6700" b="1" i="0" u="none" strike="noStrike" cap="none">
                <a:solidFill>
                  <a:srgbClr val="FFFFFF"/>
                </a:solidFill>
                <a:latin typeface="Arial" panose="020B0604020202020204"/>
                <a:ea typeface="Arial" panose="020B0604020202020204"/>
                <a:cs typeface="Arial" panose="020B0604020202020204"/>
                <a:sym typeface="Arial" panose="020B0604020202020204"/>
              </a:rPr>
              <a:t>Heading sample Document</a:t>
            </a:r>
            <a:endParaRPr lang="en-US" sz="67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45" name="Google Shape;145;p28"/>
          <p:cNvSpPr txBox="1"/>
          <p:nvPr/>
        </p:nvSpPr>
        <p:spPr>
          <a:xfrm>
            <a:off x="2181349" y="3933025"/>
            <a:ext cx="19632002" cy="942845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6"/>
              </a:buClr>
              <a:buSzPts val="4300"/>
              <a:buFont typeface="Verdana" panose="020B0604030504040204"/>
              <a:buNone/>
            </a:pPr>
            <a:r>
              <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rPr>
              <a:t>&lt;!DOCTYPE html&gt;</a:t>
            </a:r>
            <a:endPar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chemeClr val="accent6"/>
              </a:buClr>
              <a:buSzPts val="4300"/>
              <a:buFont typeface="Verdana" panose="020B0604030504040204"/>
              <a:buNone/>
            </a:pPr>
            <a:r>
              <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rPr>
              <a:t>&lt;html&gt;</a:t>
            </a:r>
            <a:endPar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chemeClr val="accent6"/>
              </a:buClr>
              <a:buSzPts val="4300"/>
              <a:buFont typeface="Verdana" panose="020B0604030504040204"/>
              <a:buNone/>
            </a:pPr>
            <a:r>
              <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rPr>
              <a:t>&lt;head&gt;</a:t>
            </a:r>
            <a:endPar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chemeClr val="accent6"/>
              </a:buClr>
              <a:buSzPts val="4300"/>
              <a:buFont typeface="Verdana" panose="020B0604030504040204"/>
              <a:buNone/>
            </a:pPr>
            <a:r>
              <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rPr>
              <a:t>	&lt;title&gt;Headings In Html&lt;/title&gt;</a:t>
            </a:r>
            <a:endPar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chemeClr val="accent6"/>
              </a:buClr>
              <a:buSzPts val="4300"/>
              <a:buFont typeface="Verdana" panose="020B0604030504040204"/>
              <a:buNone/>
            </a:pPr>
            <a:r>
              <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rPr>
              <a:t>&lt;/head&gt;</a:t>
            </a:r>
            <a:endPar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chemeClr val="accent6"/>
              </a:buClr>
              <a:buSzPts val="4300"/>
              <a:buFont typeface="Verdana" panose="020B0604030504040204"/>
              <a:buNone/>
            </a:pPr>
            <a:r>
              <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rPr>
              <a:t>&lt;body&gt;</a:t>
            </a:r>
            <a:endPar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chemeClr val="accent6"/>
              </a:buClr>
              <a:buSzPts val="4300"/>
              <a:buFont typeface="Verdana" panose="020B0604030504040204"/>
              <a:buNone/>
            </a:pPr>
            <a:r>
              <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rPr>
              <a:t>	&lt;h1&gt;This is h1 tag&lt;/h1&gt;</a:t>
            </a:r>
            <a:endPar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chemeClr val="accent6"/>
              </a:buClr>
              <a:buSzPts val="4300"/>
              <a:buFont typeface="Verdana" panose="020B0604030504040204"/>
              <a:buNone/>
            </a:pPr>
            <a:r>
              <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rPr>
              <a:t>	&lt;h2&gt;This is h2 tag&lt;/h2&gt;</a:t>
            </a:r>
            <a:endPar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chemeClr val="accent6"/>
              </a:buClr>
              <a:buSzPts val="4300"/>
              <a:buFont typeface="Verdana" panose="020B0604030504040204"/>
              <a:buNone/>
            </a:pPr>
            <a:r>
              <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rPr>
              <a:t>	&lt;h3&gt;This is h3 tag&lt;/h3&gt;</a:t>
            </a:r>
            <a:endPar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chemeClr val="accent6"/>
              </a:buClr>
              <a:buSzPts val="4300"/>
              <a:buFont typeface="Verdana" panose="020B0604030504040204"/>
              <a:buNone/>
            </a:pPr>
            <a:r>
              <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rPr>
              <a:t>	&lt;h4&gt;This is h4 tag&lt;/h4&gt;</a:t>
            </a:r>
            <a:endPar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chemeClr val="accent6"/>
              </a:buClr>
              <a:buSzPts val="4300"/>
              <a:buFont typeface="Verdana" panose="020B0604030504040204"/>
              <a:buNone/>
            </a:pPr>
            <a:r>
              <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rPr>
              <a:t>	&lt;h5&gt;This is h5 tag&lt;/h5&gt;</a:t>
            </a:r>
            <a:endPar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chemeClr val="accent6"/>
              </a:buClr>
              <a:buSzPts val="4300"/>
              <a:buFont typeface="Verdana" panose="020B0604030504040204"/>
              <a:buNone/>
            </a:pPr>
            <a:r>
              <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rPr>
              <a:t>	&lt;h6&gt;This is h6 tag&lt;/h6&gt;</a:t>
            </a:r>
            <a:endPar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chemeClr val="accent6"/>
              </a:buClr>
              <a:buSzPts val="4300"/>
              <a:buFont typeface="Verdana" panose="020B0604030504040204"/>
              <a:buNone/>
            </a:pPr>
            <a:r>
              <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rPr>
              <a:t>&lt;/body&gt;</a:t>
            </a:r>
            <a:endPar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chemeClr val="accent6"/>
              </a:buClr>
              <a:buSzPts val="4300"/>
              <a:buFont typeface="Verdana" panose="020B0604030504040204"/>
              <a:buNone/>
            </a:pPr>
            <a:r>
              <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rPr>
              <a:t>&lt;/html&gt;</a:t>
            </a:r>
            <a:endPar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9"/>
        <p:cNvGrpSpPr/>
        <p:nvPr/>
      </p:nvGrpSpPr>
      <p:grpSpPr>
        <a:xfrm>
          <a:off x="0" y="0"/>
          <a:ext cx="0" cy="0"/>
          <a:chOff x="0" y="0"/>
          <a:chExt cx="0" cy="0"/>
        </a:xfrm>
      </p:grpSpPr>
      <p:sp>
        <p:nvSpPr>
          <p:cNvPr id="151" name="Google Shape;151;p29"/>
          <p:cNvSpPr txBox="1"/>
          <p:nvPr/>
        </p:nvSpPr>
        <p:spPr>
          <a:xfrm>
            <a:off x="2196950" y="752825"/>
            <a:ext cx="16360200" cy="1746323"/>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000000"/>
              </a:buClr>
              <a:buSzPts val="3500"/>
              <a:buFont typeface="Arial" panose="020B0604020202020204"/>
              <a:buNone/>
            </a:pPr>
            <a:endParaRPr sz="3500" b="0" i="0" u="none" strike="noStrike" cap="none">
              <a:solidFill>
                <a:srgbClr val="2C2F34"/>
              </a:solidFill>
              <a:latin typeface="Roboto" panose="02000000000000000000"/>
              <a:ea typeface="Roboto" panose="02000000000000000000"/>
              <a:cs typeface="Roboto" panose="02000000000000000000"/>
              <a:sym typeface="Roboto" panose="02000000000000000000"/>
            </a:endParaRPr>
          </a:p>
          <a:p>
            <a:pPr marL="0" marR="0" lvl="0" indent="0" algn="l" rtl="0">
              <a:lnSpc>
                <a:spcPct val="140000"/>
              </a:lnSpc>
              <a:spcBef>
                <a:spcPts val="900"/>
              </a:spcBef>
              <a:spcAft>
                <a:spcPts val="0"/>
              </a:spcAft>
              <a:buClr>
                <a:srgbClr val="FFFFFF"/>
              </a:buClr>
              <a:buSzPts val="6700"/>
              <a:buFont typeface="Arial" panose="020B0604020202020204"/>
              <a:buNone/>
            </a:pPr>
            <a:r>
              <a:rPr lang="en-US" sz="6700" b="1" i="0" u="none" strike="noStrike" cap="none">
                <a:solidFill>
                  <a:srgbClr val="FFFFFF"/>
                </a:solidFill>
                <a:latin typeface="Arial" panose="020B0604020202020204"/>
                <a:ea typeface="Arial" panose="020B0604020202020204"/>
                <a:cs typeface="Arial" panose="020B0604020202020204"/>
                <a:sym typeface="Arial" panose="020B0604020202020204"/>
              </a:rPr>
              <a:t> Output For Heading Sample Document</a:t>
            </a:r>
            <a:endParaRPr lang="en-US" sz="67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pic>
        <p:nvPicPr>
          <p:cNvPr id="152" name="Google Shape;152;p29" descr="Google Shape;154;p29"/>
          <p:cNvPicPr preferRelativeResize="0"/>
          <p:nvPr/>
        </p:nvPicPr>
        <p:blipFill rotWithShape="1">
          <a:blip r:embed="rId1"/>
          <a:srcRect/>
          <a:stretch>
            <a:fillRect/>
          </a:stretch>
        </p:blipFill>
        <p:spPr>
          <a:xfrm>
            <a:off x="6218375" y="3007599"/>
            <a:ext cx="14372151" cy="10344851"/>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28"/>
        <p:cNvGrpSpPr/>
        <p:nvPr/>
      </p:nvGrpSpPr>
      <p:grpSpPr>
        <a:xfrm>
          <a:off x="0" y="0"/>
          <a:ext cx="0" cy="0"/>
          <a:chOff x="0" y="0"/>
          <a:chExt cx="0" cy="0"/>
        </a:xfrm>
      </p:grpSpPr>
      <p:sp>
        <p:nvSpPr>
          <p:cNvPr id="130" name="Google Shape;130;p26"/>
          <p:cNvSpPr txBox="1"/>
          <p:nvPr/>
        </p:nvSpPr>
        <p:spPr>
          <a:xfrm>
            <a:off x="2196950" y="752824"/>
            <a:ext cx="16360200" cy="1132914"/>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a:solidFill>
                  <a:srgbClr val="FFFFFF"/>
                </a:solidFill>
                <a:latin typeface="Arial" panose="020B0604020202020204"/>
                <a:ea typeface="Arial" panose="020B0604020202020204"/>
                <a:cs typeface="Arial" panose="020B0604020202020204"/>
                <a:sym typeface="Arial" panose="020B0604020202020204"/>
              </a:rPr>
              <a:t>HTML Headings</a:t>
            </a:r>
            <a:endParaRPr lang="en-US" sz="67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31" name="Google Shape;131;p26"/>
          <p:cNvSpPr txBox="1"/>
          <p:nvPr/>
        </p:nvSpPr>
        <p:spPr>
          <a:xfrm>
            <a:off x="1516650" y="3347268"/>
            <a:ext cx="21350700" cy="5495976"/>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00" tIns="91400" rIns="91400" bIns="91400" anchor="t" anchorCtr="0">
            <a:spAutoFit/>
          </a:bodyPr>
          <a:lstStyle/>
          <a:p>
            <a:pPr marL="0" marR="0" lvl="0" indent="0" algn="l" rtl="0">
              <a:lnSpc>
                <a:spcPct val="177000"/>
              </a:lnSpc>
              <a:spcBef>
                <a:spcPts val="0"/>
              </a:spcBef>
              <a:spcAft>
                <a:spcPts val="0"/>
              </a:spcAft>
              <a:buClr>
                <a:schemeClr val="accent1"/>
              </a:buClr>
              <a:buSzPts val="3900"/>
              <a:buFont typeface="Roboto" panose="02000000000000000000"/>
              <a:buNone/>
            </a:pPr>
            <a:r>
              <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rPr>
              <a:t>It is recommended to have one H1 heading – just like you have only one title of the book</a:t>
            </a:r>
            <a:endPar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endParaRPr>
          </a:p>
          <a:p>
            <a:pPr marL="0" marR="0" lvl="0" indent="0" algn="l" rtl="0">
              <a:lnSpc>
                <a:spcPct val="177000"/>
              </a:lnSpc>
              <a:spcBef>
                <a:spcPts val="0"/>
              </a:spcBef>
              <a:spcAft>
                <a:spcPts val="0"/>
              </a:spcAft>
              <a:buClr>
                <a:schemeClr val="accent1"/>
              </a:buClr>
              <a:buSzPts val="3900"/>
              <a:buFont typeface="Roboto" panose="02000000000000000000"/>
              <a:buNone/>
            </a:pPr>
            <a:r>
              <a:rPr lang="en-US" sz="3900" dirty="0">
                <a:solidFill>
                  <a:schemeClr val="accent1"/>
                </a:solidFill>
                <a:latin typeface="Roboto" panose="02000000000000000000"/>
                <a:ea typeface="Roboto" panose="02000000000000000000"/>
                <a:sym typeface="Roboto" panose="02000000000000000000"/>
              </a:rPr>
              <a:t>It is recommended not to use headings just for font size purpose, as we can manage  font size using </a:t>
            </a:r>
            <a:r>
              <a:rPr lang="en-US" sz="3900" dirty="0" err="1">
                <a:solidFill>
                  <a:schemeClr val="accent1"/>
                </a:solidFill>
                <a:latin typeface="Roboto" panose="02000000000000000000"/>
                <a:ea typeface="Roboto" panose="02000000000000000000"/>
                <a:sym typeface="Roboto" panose="02000000000000000000"/>
              </a:rPr>
              <a:t>css</a:t>
            </a:r>
            <a:r>
              <a:rPr lang="en-US" sz="3900" dirty="0">
                <a:solidFill>
                  <a:schemeClr val="accent1"/>
                </a:solidFill>
                <a:latin typeface="Roboto" panose="02000000000000000000"/>
                <a:ea typeface="Roboto" panose="02000000000000000000"/>
                <a:sym typeface="Roboto" panose="02000000000000000000"/>
              </a:rPr>
              <a:t> as well</a:t>
            </a:r>
            <a:endParaRPr lang="en-US" sz="3900" dirty="0">
              <a:solidFill>
                <a:schemeClr val="accent1"/>
              </a:solidFill>
              <a:latin typeface="Roboto" panose="02000000000000000000"/>
              <a:ea typeface="Roboto" panose="02000000000000000000"/>
              <a:sym typeface="Roboto" panose="02000000000000000000"/>
            </a:endParaRPr>
          </a:p>
          <a:p>
            <a:pPr marL="0" marR="0" lvl="0" indent="0" algn="l" rtl="0">
              <a:lnSpc>
                <a:spcPct val="177000"/>
              </a:lnSpc>
              <a:spcBef>
                <a:spcPts val="0"/>
              </a:spcBef>
              <a:spcAft>
                <a:spcPts val="0"/>
              </a:spcAft>
              <a:buClr>
                <a:schemeClr val="accent1"/>
              </a:buClr>
              <a:buSzPts val="3900"/>
              <a:buFont typeface="Roboto" panose="02000000000000000000"/>
              <a:buNone/>
            </a:pPr>
            <a:r>
              <a:rPr lang="en-US" sz="3900" dirty="0">
                <a:solidFill>
                  <a:schemeClr val="accent1"/>
                </a:solidFill>
                <a:latin typeface="Roboto" panose="02000000000000000000"/>
                <a:ea typeface="Roboto" panose="02000000000000000000"/>
                <a:sym typeface="Roboto" panose="02000000000000000000"/>
              </a:rPr>
              <a:t>You should use heading in sequence like h1 and then h2 and so on</a:t>
            </a:r>
            <a:endParaRPr lang="en-US" sz="3900" dirty="0">
              <a:solidFill>
                <a:schemeClr val="accent1"/>
              </a:solidFill>
              <a:latin typeface="Roboto" panose="02000000000000000000"/>
              <a:ea typeface="Roboto" panose="02000000000000000000"/>
              <a:sym typeface="Roboto" panose="02000000000000000000"/>
            </a:endParaRPr>
          </a:p>
          <a:p>
            <a:pPr marL="0" marR="0" lvl="0" indent="0" algn="l" rtl="0">
              <a:lnSpc>
                <a:spcPct val="177000"/>
              </a:lnSpc>
              <a:spcBef>
                <a:spcPts val="0"/>
              </a:spcBef>
              <a:spcAft>
                <a:spcPts val="0"/>
              </a:spcAft>
              <a:buClr>
                <a:schemeClr val="accent1"/>
              </a:buClr>
              <a:buSzPts val="3900"/>
              <a:buFont typeface="Roboto" panose="02000000000000000000"/>
              <a:buNone/>
            </a:pPr>
            <a:endParaRPr lang="en-US" sz="3900" dirty="0">
              <a:solidFill>
                <a:schemeClr val="accent1"/>
              </a:solidFill>
              <a:latin typeface="Roboto" panose="02000000000000000000"/>
              <a:ea typeface="Roboto" panose="02000000000000000000"/>
              <a:sym typeface="Roboto" panose="0200000000000000000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9"/>
        <p:cNvGrpSpPr/>
        <p:nvPr/>
      </p:nvGrpSpPr>
      <p:grpSpPr>
        <a:xfrm>
          <a:off x="0" y="0"/>
          <a:ext cx="0" cy="0"/>
          <a:chOff x="0" y="0"/>
          <a:chExt cx="0" cy="0"/>
        </a:xfrm>
      </p:grpSpPr>
      <p:sp>
        <p:nvSpPr>
          <p:cNvPr id="151" name="Google Shape;151;p29"/>
          <p:cNvSpPr txBox="1"/>
          <p:nvPr/>
        </p:nvSpPr>
        <p:spPr>
          <a:xfrm>
            <a:off x="2196950" y="752825"/>
            <a:ext cx="16360200" cy="803985"/>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000000"/>
              </a:buClr>
              <a:buSzPts val="3500"/>
              <a:buFont typeface="Arial" panose="020B0604020202020204"/>
              <a:buNone/>
            </a:pPr>
            <a:r>
              <a:rPr lang="en-US" sz="3500" b="0" i="0" u="none" strike="noStrike" cap="none" dirty="0">
                <a:solidFill>
                  <a:schemeClr val="bg1"/>
                </a:solidFill>
                <a:latin typeface="Roboto" panose="02000000000000000000"/>
                <a:ea typeface="Roboto" panose="02000000000000000000"/>
                <a:cs typeface="Roboto" panose="02000000000000000000"/>
                <a:sym typeface="Roboto" panose="02000000000000000000"/>
              </a:rPr>
              <a:t>Exercise</a:t>
            </a:r>
            <a:endParaRPr dirty="0">
              <a:solidFill>
                <a:schemeClr val="bg1"/>
              </a:solidFill>
            </a:endParaRPr>
          </a:p>
        </p:txBody>
      </p:sp>
      <p:sp>
        <p:nvSpPr>
          <p:cNvPr id="2" name="TextBox 1"/>
          <p:cNvSpPr txBox="1"/>
          <p:nvPr/>
        </p:nvSpPr>
        <p:spPr>
          <a:xfrm>
            <a:off x="2671011" y="3224463"/>
            <a:ext cx="3406702" cy="707886"/>
          </a:xfrm>
          <a:prstGeom prst="rect">
            <a:avLst/>
          </a:prstGeom>
          <a:noFill/>
        </p:spPr>
        <p:txBody>
          <a:bodyPr wrap="none" rtlCol="0">
            <a:spAutoFit/>
          </a:bodyPr>
          <a:lstStyle/>
          <a:p>
            <a:r>
              <a:rPr lang="en-US" sz="4000" dirty="0">
                <a:solidFill>
                  <a:schemeClr val="bg1"/>
                </a:solidFill>
              </a:rPr>
              <a:t>Try all h1 tags</a:t>
            </a:r>
            <a:endParaRPr lang="en-US" sz="4000" dirty="0">
              <a:solidFill>
                <a:schemeClr val="bg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56"/>
        <p:cNvGrpSpPr/>
        <p:nvPr/>
      </p:nvGrpSpPr>
      <p:grpSpPr>
        <a:xfrm>
          <a:off x="0" y="0"/>
          <a:ext cx="0" cy="0"/>
          <a:chOff x="0" y="0"/>
          <a:chExt cx="0" cy="0"/>
        </a:xfrm>
      </p:grpSpPr>
      <p:sp>
        <p:nvSpPr>
          <p:cNvPr id="158" name="Google Shape;158;p30"/>
          <p:cNvSpPr txBox="1"/>
          <p:nvPr/>
        </p:nvSpPr>
        <p:spPr>
          <a:xfrm>
            <a:off x="2196950" y="752824"/>
            <a:ext cx="16360200" cy="1132914"/>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a:solidFill>
                  <a:srgbClr val="FFFFFF"/>
                </a:solidFill>
                <a:latin typeface="Arial" panose="020B0604020202020204"/>
                <a:ea typeface="Arial" panose="020B0604020202020204"/>
                <a:cs typeface="Arial" panose="020B0604020202020204"/>
                <a:sym typeface="Arial" panose="020B0604020202020204"/>
              </a:rPr>
              <a:t>Paragraph Tag</a:t>
            </a:r>
            <a:endParaRPr lang="en-US" sz="67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9" name="Google Shape;159;p30"/>
          <p:cNvSpPr txBox="1"/>
          <p:nvPr/>
        </p:nvSpPr>
        <p:spPr>
          <a:xfrm>
            <a:off x="1718625" y="3139800"/>
            <a:ext cx="20094601" cy="9170122"/>
          </a:xfrm>
          <a:prstGeom prst="rect">
            <a:avLst/>
          </a:prstGeom>
          <a:noFill/>
          <a:ln>
            <a:noFill/>
          </a:ln>
        </p:spPr>
        <p:txBody>
          <a:bodyPr spcFirstLastPara="1" wrap="square" lIns="91400" tIns="91400" rIns="91400" bIns="91400" anchor="t" anchorCtr="0">
            <a:spAutoFit/>
          </a:bodyPr>
          <a:lstStyle/>
          <a:p>
            <a:pPr marL="0" marR="0" lvl="0" indent="0" algn="l" rtl="0">
              <a:lnSpc>
                <a:spcPct val="177000"/>
              </a:lnSpc>
              <a:spcBef>
                <a:spcPts val="0"/>
              </a:spcBef>
              <a:spcAft>
                <a:spcPts val="0"/>
              </a:spcAft>
              <a:buClr>
                <a:schemeClr val="accent1"/>
              </a:buClr>
              <a:buSzPts val="3900"/>
              <a:buFont typeface="Roboto" panose="02000000000000000000"/>
              <a:buNone/>
            </a:pPr>
            <a:r>
              <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rPr>
              <a:t>The p element represents a paragraph in an HTML document .</a:t>
            </a:r>
            <a:endPar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endParaRPr>
          </a:p>
          <a:p>
            <a:pPr marL="0" marR="0" lvl="0" indent="0" algn="l" rtl="0">
              <a:lnSpc>
                <a:spcPct val="177000"/>
              </a:lnSpc>
              <a:spcBef>
                <a:spcPts val="0"/>
              </a:spcBef>
              <a:spcAft>
                <a:spcPts val="0"/>
              </a:spcAft>
              <a:buClr>
                <a:schemeClr val="accent1"/>
              </a:buClr>
              <a:buSzPts val="3900"/>
              <a:buFont typeface="Roboto" panose="02000000000000000000"/>
              <a:buNone/>
            </a:pPr>
            <a:r>
              <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rPr>
              <a:t> It is a block-level </a:t>
            </a:r>
            <a:r>
              <a:rPr lang="en-US" sz="3900" b="0" i="0" u="sng" strike="noStrike" cap="none" dirty="0">
                <a:solidFill>
                  <a:schemeClr val="hlink"/>
                </a:solidFill>
                <a:latin typeface="Roboto" panose="02000000000000000000"/>
                <a:ea typeface="Roboto" panose="02000000000000000000"/>
                <a:cs typeface="Roboto" panose="02000000000000000000"/>
                <a:sym typeface="Roboto" panose="02000000000000000000"/>
                <a:hlinkClick r:id="rId1"/>
              </a:rPr>
              <a:t>HTML</a:t>
            </a:r>
            <a:r>
              <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rPr>
              <a:t> element which means that it will always start from a new line. When we create an HTML paragraph browser always creates white space before and after the paragraph.</a:t>
            </a:r>
            <a:endPar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endParaRPr>
          </a:p>
          <a:p>
            <a:pPr marL="0" marR="0" lvl="0" indent="0" algn="l" rtl="0">
              <a:lnSpc>
                <a:spcPct val="177000"/>
              </a:lnSpc>
              <a:spcBef>
                <a:spcPts val="0"/>
              </a:spcBef>
              <a:spcAft>
                <a:spcPts val="0"/>
              </a:spcAft>
              <a:buClr>
                <a:schemeClr val="accent1"/>
              </a:buClr>
              <a:buSzPts val="3900"/>
              <a:buFont typeface="Roboto" panose="02000000000000000000"/>
              <a:buNone/>
            </a:pPr>
            <a:r>
              <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rPr>
              <a:t> The p element in html has both a starting tag &lt;p&gt; and an ending tag &lt;/p&gt;. All the content of a paragraph is placed between the starting tag and ending tag.</a:t>
            </a:r>
            <a:endParaRPr dirty="0"/>
          </a:p>
          <a:p>
            <a:pPr marL="0" marR="0" lvl="0" indent="0" algn="l" rtl="0">
              <a:lnSpc>
                <a:spcPct val="177000"/>
              </a:lnSpc>
              <a:spcBef>
                <a:spcPts val="1900"/>
              </a:spcBef>
              <a:spcAft>
                <a:spcPts val="0"/>
              </a:spcAft>
              <a:buClr>
                <a:schemeClr val="accent1"/>
              </a:buClr>
              <a:buSzPts val="3900"/>
              <a:buFont typeface="Roboto" panose="02000000000000000000"/>
              <a:buNone/>
            </a:pPr>
            <a:r>
              <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rPr>
              <a:t>In Html The paragraph is marked as:</a:t>
            </a:r>
            <a:endParaRPr dirty="0"/>
          </a:p>
          <a:p>
            <a:pPr marL="0" marR="0" lvl="0" indent="0" algn="l" rtl="0">
              <a:lnSpc>
                <a:spcPct val="177000"/>
              </a:lnSpc>
              <a:spcBef>
                <a:spcPts val="1900"/>
              </a:spcBef>
              <a:spcAft>
                <a:spcPts val="0"/>
              </a:spcAft>
              <a:buClr>
                <a:schemeClr val="accent1"/>
              </a:buClr>
              <a:buSzPts val="3900"/>
              <a:buFont typeface="Roboto" panose="02000000000000000000"/>
              <a:buNone/>
            </a:pPr>
            <a:r>
              <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rPr>
              <a:t>&lt;p&gt;This is a paragraph.&lt;/P&gt;</a:t>
            </a:r>
            <a:endParaRP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63"/>
        <p:cNvGrpSpPr/>
        <p:nvPr/>
      </p:nvGrpSpPr>
      <p:grpSpPr>
        <a:xfrm>
          <a:off x="0" y="0"/>
          <a:ext cx="0" cy="0"/>
          <a:chOff x="0" y="0"/>
          <a:chExt cx="0" cy="0"/>
        </a:xfrm>
      </p:grpSpPr>
      <p:sp>
        <p:nvSpPr>
          <p:cNvPr id="165" name="Google Shape;165;p31"/>
          <p:cNvSpPr txBox="1"/>
          <p:nvPr/>
        </p:nvSpPr>
        <p:spPr>
          <a:xfrm>
            <a:off x="1644024" y="2577478"/>
            <a:ext cx="4157186" cy="2515432"/>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4300"/>
              <a:buFont typeface="Arial" panose="020B0604020202020204"/>
              <a:buNone/>
            </a:pPr>
            <a:r>
              <a:rPr lang="en-US" sz="4300" b="1" i="0" u="none" strike="noStrike" cap="none">
                <a:solidFill>
                  <a:srgbClr val="FFFFFF"/>
                </a:solidFill>
                <a:latin typeface="Arial" panose="020B0604020202020204"/>
                <a:ea typeface="Arial" panose="020B0604020202020204"/>
                <a:cs typeface="Arial" panose="020B0604020202020204"/>
                <a:sym typeface="Arial" panose="020B0604020202020204"/>
              </a:rPr>
              <a:t>Paragraph sample Document </a:t>
            </a:r>
            <a:endParaRPr lang="en-US" sz="43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66" name="Google Shape;166;p31"/>
          <p:cNvSpPr txBox="1"/>
          <p:nvPr/>
        </p:nvSpPr>
        <p:spPr>
          <a:xfrm>
            <a:off x="7523712" y="1718526"/>
            <a:ext cx="15152887" cy="475485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6"/>
              </a:buClr>
              <a:buSzPts val="3500"/>
              <a:buFont typeface="Courier New" panose="02070309020205020404"/>
              <a:buNone/>
            </a:pPr>
            <a:r>
              <a:rPr lang="en-US" sz="3500" b="0" i="0" u="none" strike="noStrike" cap="none">
                <a:solidFill>
                  <a:schemeClr val="accent6"/>
                </a:solidFill>
                <a:latin typeface="Courier New" panose="02070309020205020404"/>
                <a:ea typeface="Courier New" panose="02070309020205020404"/>
                <a:cs typeface="Courier New" panose="02070309020205020404"/>
                <a:sym typeface="Courier New" panose="02070309020205020404"/>
              </a:rPr>
              <a:t>&lt;!DOCTYPE html&gt;</a:t>
            </a:r>
            <a:endParaRPr lang="en-US" sz="3500" b="0" i="0" u="none" strike="noStrike" cap="none">
              <a:solidFill>
                <a:schemeClr val="accent6"/>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chemeClr val="accent6"/>
              </a:buClr>
              <a:buSzPts val="3500"/>
              <a:buFont typeface="Courier New" panose="02070309020205020404"/>
              <a:buNone/>
            </a:pPr>
            <a:r>
              <a:rPr lang="en-US" sz="3500" b="0" i="0" u="none" strike="noStrike" cap="none">
                <a:solidFill>
                  <a:schemeClr val="accent6"/>
                </a:solidFill>
                <a:latin typeface="Courier New" panose="02070309020205020404"/>
                <a:ea typeface="Courier New" panose="02070309020205020404"/>
                <a:cs typeface="Courier New" panose="02070309020205020404"/>
                <a:sym typeface="Courier New" panose="02070309020205020404"/>
              </a:rPr>
              <a:t>&lt;html&gt;</a:t>
            </a:r>
            <a:endParaRPr lang="en-US" sz="3500" b="0" i="0" u="none" strike="noStrike" cap="none">
              <a:solidFill>
                <a:schemeClr val="accent6"/>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chemeClr val="accent6"/>
              </a:buClr>
              <a:buSzPts val="3500"/>
              <a:buFont typeface="Courier New" panose="02070309020205020404"/>
              <a:buNone/>
            </a:pPr>
            <a:r>
              <a:rPr lang="en-US" sz="3500" b="0" i="0" u="none" strike="noStrike" cap="none">
                <a:solidFill>
                  <a:schemeClr val="accent6"/>
                </a:solidFill>
                <a:latin typeface="Courier New" panose="02070309020205020404"/>
                <a:ea typeface="Courier New" panose="02070309020205020404"/>
                <a:cs typeface="Courier New" panose="02070309020205020404"/>
                <a:sym typeface="Courier New" panose="02070309020205020404"/>
              </a:rPr>
              <a:t>&lt;head&gt;</a:t>
            </a:r>
            <a:endParaRPr lang="en-US" sz="3500" b="0" i="0" u="none" strike="noStrike" cap="none">
              <a:solidFill>
                <a:schemeClr val="accent6"/>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chemeClr val="accent6"/>
              </a:buClr>
              <a:buSzPts val="3500"/>
              <a:buFont typeface="Courier New" panose="02070309020205020404"/>
              <a:buNone/>
            </a:pPr>
            <a:r>
              <a:rPr lang="en-US" sz="3500" b="0" i="0" u="none" strike="noStrike" cap="none">
                <a:solidFill>
                  <a:schemeClr val="accent6"/>
                </a:solidFill>
                <a:latin typeface="Courier New" panose="02070309020205020404"/>
                <a:ea typeface="Courier New" panose="02070309020205020404"/>
                <a:cs typeface="Courier New" panose="02070309020205020404"/>
                <a:sym typeface="Courier New" panose="02070309020205020404"/>
              </a:rPr>
              <a:t>	&lt;title&gt;HTML paragraph&lt;/title&gt;</a:t>
            </a:r>
            <a:endParaRPr lang="en-US" sz="3500" b="0" i="0" u="none" strike="noStrike" cap="none">
              <a:solidFill>
                <a:schemeClr val="accent6"/>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chemeClr val="accent6"/>
              </a:buClr>
              <a:buSzPts val="3500"/>
              <a:buFont typeface="Courier New" panose="02070309020205020404"/>
              <a:buNone/>
            </a:pPr>
            <a:r>
              <a:rPr lang="en-US" sz="3500" b="0" i="0" u="none" strike="noStrike" cap="none">
                <a:solidFill>
                  <a:schemeClr val="accent6"/>
                </a:solidFill>
                <a:latin typeface="Courier New" panose="02070309020205020404"/>
                <a:ea typeface="Courier New" panose="02070309020205020404"/>
                <a:cs typeface="Courier New" panose="02070309020205020404"/>
                <a:sym typeface="Courier New" panose="02070309020205020404"/>
              </a:rPr>
              <a:t>&lt;/head&gt;</a:t>
            </a:r>
            <a:endParaRPr lang="en-US" sz="3500" b="0" i="0" u="none" strike="noStrike" cap="none">
              <a:solidFill>
                <a:schemeClr val="accent6"/>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chemeClr val="accent6"/>
              </a:buClr>
              <a:buSzPts val="3500"/>
              <a:buFont typeface="Courier New" panose="02070309020205020404"/>
              <a:buNone/>
            </a:pPr>
            <a:r>
              <a:rPr lang="en-US" sz="3500" b="0" i="0" u="none" strike="noStrike" cap="none">
                <a:solidFill>
                  <a:schemeClr val="accent6"/>
                </a:solidFill>
                <a:latin typeface="Courier New" panose="02070309020205020404"/>
                <a:ea typeface="Courier New" panose="02070309020205020404"/>
                <a:cs typeface="Courier New" panose="02070309020205020404"/>
                <a:sym typeface="Courier New" panose="02070309020205020404"/>
              </a:rPr>
              <a:t>&lt;body&gt;</a:t>
            </a:r>
            <a:endParaRPr lang="en-US" sz="3500" b="0" i="0" u="none" strike="noStrike" cap="none">
              <a:solidFill>
                <a:schemeClr val="accent6"/>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chemeClr val="accent6"/>
              </a:buClr>
              <a:buSzPts val="3500"/>
              <a:buFont typeface="Courier New" panose="02070309020205020404"/>
              <a:buNone/>
            </a:pPr>
            <a:r>
              <a:rPr lang="en-US" sz="3500" b="0" i="0" u="none" strike="noStrike" cap="none">
                <a:solidFill>
                  <a:schemeClr val="accent6"/>
                </a:solidFill>
                <a:latin typeface="Courier New" panose="02070309020205020404"/>
                <a:ea typeface="Courier New" panose="02070309020205020404"/>
                <a:cs typeface="Courier New" panose="02070309020205020404"/>
                <a:sym typeface="Courier New" panose="02070309020205020404"/>
              </a:rPr>
              <a:t>&lt;p&gt;This is Paragraph,which will start on new line&lt;/&lt;/p&gt;</a:t>
            </a:r>
            <a:endParaRPr lang="en-US" sz="3500" b="0" i="0" u="none" strike="noStrike" cap="none">
              <a:solidFill>
                <a:schemeClr val="accent6"/>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chemeClr val="accent6"/>
              </a:buClr>
              <a:buSzPts val="3500"/>
              <a:buFont typeface="Courier New" panose="02070309020205020404"/>
              <a:buNone/>
            </a:pPr>
            <a:r>
              <a:rPr lang="en-US" sz="3500" b="0" i="0" u="none" strike="noStrike" cap="none">
                <a:solidFill>
                  <a:schemeClr val="accent6"/>
                </a:solidFill>
                <a:latin typeface="Courier New" panose="02070309020205020404"/>
                <a:ea typeface="Courier New" panose="02070309020205020404"/>
                <a:cs typeface="Courier New" panose="02070309020205020404"/>
                <a:sym typeface="Courier New" panose="02070309020205020404"/>
              </a:rPr>
              <a:t>&lt;/body&gt;</a:t>
            </a:r>
            <a:endParaRPr lang="en-US" sz="3500" b="0" i="0" u="none" strike="noStrike" cap="none">
              <a:solidFill>
                <a:schemeClr val="accent6"/>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chemeClr val="accent6"/>
              </a:buClr>
              <a:buSzPts val="3500"/>
              <a:buFont typeface="Courier New" panose="02070309020205020404"/>
              <a:buNone/>
            </a:pPr>
            <a:r>
              <a:rPr lang="en-US" sz="3500" b="0" i="0" u="none" strike="noStrike" cap="none">
                <a:solidFill>
                  <a:schemeClr val="accent6"/>
                </a:solidFill>
                <a:latin typeface="Courier New" panose="02070309020205020404"/>
                <a:ea typeface="Courier New" panose="02070309020205020404"/>
                <a:cs typeface="Courier New" panose="02070309020205020404"/>
                <a:sym typeface="Courier New" panose="02070309020205020404"/>
              </a:rPr>
              <a:t>&lt;/html&gt;</a:t>
            </a:r>
            <a:endParaRPr lang="en-US" sz="3500" b="0" i="0" u="none" strike="noStrike" cap="none">
              <a:solidFill>
                <a:schemeClr val="accent6"/>
              </a:solidFill>
              <a:latin typeface="Courier New" panose="02070309020205020404"/>
              <a:ea typeface="Courier New" panose="02070309020205020404"/>
              <a:cs typeface="Courier New" panose="02070309020205020404"/>
              <a:sym typeface="Courier New" panose="02070309020205020404"/>
            </a:endParaRPr>
          </a:p>
        </p:txBody>
      </p:sp>
      <p:pic>
        <p:nvPicPr>
          <p:cNvPr id="167" name="Google Shape;167;p31" descr="Google Shape;182;p32"/>
          <p:cNvPicPr preferRelativeResize="0"/>
          <p:nvPr/>
        </p:nvPicPr>
        <p:blipFill rotWithShape="1">
          <a:blip r:embed="rId1"/>
          <a:srcRect/>
          <a:stretch>
            <a:fillRect/>
          </a:stretch>
        </p:blipFill>
        <p:spPr>
          <a:xfrm>
            <a:off x="7397605" y="8087299"/>
            <a:ext cx="15404998" cy="3144600"/>
          </a:xfrm>
          <a:prstGeom prst="rect">
            <a:avLst/>
          </a:prstGeom>
          <a:noFill/>
          <a:ln>
            <a:noFill/>
          </a:ln>
        </p:spPr>
      </p:pic>
      <p:sp>
        <p:nvSpPr>
          <p:cNvPr id="168" name="Google Shape;168;p31"/>
          <p:cNvSpPr txBox="1"/>
          <p:nvPr/>
        </p:nvSpPr>
        <p:spPr>
          <a:xfrm>
            <a:off x="1507737" y="6858062"/>
            <a:ext cx="3063862" cy="337950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4300"/>
              <a:buFont typeface="Arial" panose="020B0604020202020204"/>
              <a:buNone/>
            </a:pPr>
            <a:r>
              <a:rPr lang="en-US" sz="4300" b="1" i="0" u="none" strike="noStrike" cap="none">
                <a:solidFill>
                  <a:srgbClr val="FFFFFF"/>
                </a:solidFill>
                <a:latin typeface="Arial" panose="020B0604020202020204"/>
                <a:ea typeface="Arial" panose="020B0604020202020204"/>
                <a:cs typeface="Arial" panose="020B0604020202020204"/>
                <a:sym typeface="Arial" panose="020B0604020202020204"/>
              </a:rPr>
              <a:t>Output For Paragraph sample Document </a:t>
            </a:r>
            <a:endParaRPr lang="en-US" sz="43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10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56"/>
        <p:cNvGrpSpPr/>
        <p:nvPr/>
      </p:nvGrpSpPr>
      <p:grpSpPr>
        <a:xfrm>
          <a:off x="0" y="0"/>
          <a:ext cx="0" cy="0"/>
          <a:chOff x="0" y="0"/>
          <a:chExt cx="0" cy="0"/>
        </a:xfrm>
      </p:grpSpPr>
      <p:sp>
        <p:nvSpPr>
          <p:cNvPr id="158" name="Google Shape;158;p30"/>
          <p:cNvSpPr txBox="1"/>
          <p:nvPr/>
        </p:nvSpPr>
        <p:spPr>
          <a:xfrm>
            <a:off x="2196950" y="752824"/>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rgbClr val="FFFFFF"/>
                </a:solidFill>
                <a:latin typeface="Arial" panose="020B0604020202020204"/>
                <a:ea typeface="Arial" panose="020B0604020202020204"/>
                <a:cs typeface="Arial" panose="020B0604020202020204"/>
                <a:sym typeface="Arial" panose="020B0604020202020204"/>
              </a:rPr>
              <a:t>Student Exercise</a:t>
            </a:r>
            <a:endParaRPr dirty="0"/>
          </a:p>
        </p:txBody>
      </p:sp>
      <p:sp>
        <p:nvSpPr>
          <p:cNvPr id="159" name="Google Shape;159;p30"/>
          <p:cNvSpPr txBox="1"/>
          <p:nvPr/>
        </p:nvSpPr>
        <p:spPr>
          <a:xfrm>
            <a:off x="1718625" y="3139800"/>
            <a:ext cx="20094601" cy="2309141"/>
          </a:xfrm>
          <a:prstGeom prst="rect">
            <a:avLst/>
          </a:prstGeom>
          <a:noFill/>
          <a:ln>
            <a:noFill/>
          </a:ln>
        </p:spPr>
        <p:txBody>
          <a:bodyPr spcFirstLastPara="1" wrap="square" lIns="91400" tIns="91400" rIns="91400" bIns="91400" anchor="t" anchorCtr="0">
            <a:spAutoFit/>
          </a:bodyPr>
          <a:lstStyle/>
          <a:p>
            <a:pPr lvl="0">
              <a:lnSpc>
                <a:spcPct val="177000"/>
              </a:lnSpc>
              <a:buClr>
                <a:schemeClr val="accent1"/>
              </a:buClr>
              <a:buSzPts val="3900"/>
            </a:pPr>
            <a:r>
              <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rPr>
              <a:t>Replicate first four paragraphs of </a:t>
            </a:r>
            <a:r>
              <a:rPr lang="en-US" sz="3900" dirty="0">
                <a:solidFill>
                  <a:schemeClr val="accent1"/>
                </a:solidFill>
                <a:latin typeface="Roboto" panose="02000000000000000000"/>
                <a:ea typeface="Roboto" panose="02000000000000000000"/>
                <a:cs typeface="Roboto" panose="02000000000000000000"/>
                <a:sym typeface="Roboto" panose="02000000000000000000"/>
              </a:rPr>
              <a:t>this site: https://</a:t>
            </a:r>
            <a:r>
              <a:rPr lang="en-US" sz="3900" dirty="0" err="1">
                <a:solidFill>
                  <a:schemeClr val="accent1"/>
                </a:solidFill>
                <a:latin typeface="Roboto" panose="02000000000000000000"/>
                <a:ea typeface="Roboto" panose="02000000000000000000"/>
                <a:cs typeface="Roboto" panose="02000000000000000000"/>
                <a:sym typeface="Roboto" panose="02000000000000000000"/>
              </a:rPr>
              <a:t>www.cis.upenn.edu</a:t>
            </a:r>
            <a:r>
              <a:rPr lang="en-US" sz="3900" dirty="0">
                <a:solidFill>
                  <a:schemeClr val="accent1"/>
                </a:solidFill>
                <a:latin typeface="Roboto" panose="02000000000000000000"/>
                <a:ea typeface="Roboto" panose="02000000000000000000"/>
                <a:cs typeface="Roboto" panose="02000000000000000000"/>
                <a:sym typeface="Roboto" panose="02000000000000000000"/>
              </a:rPr>
              <a:t>/~</a:t>
            </a:r>
            <a:r>
              <a:rPr lang="en-US" sz="3900" dirty="0" err="1">
                <a:solidFill>
                  <a:schemeClr val="accent1"/>
                </a:solidFill>
                <a:latin typeface="Roboto" panose="02000000000000000000"/>
                <a:ea typeface="Roboto" panose="02000000000000000000"/>
                <a:cs typeface="Roboto" panose="02000000000000000000"/>
                <a:sym typeface="Roboto" panose="02000000000000000000"/>
              </a:rPr>
              <a:t>matuszek</a:t>
            </a:r>
            <a:r>
              <a:rPr lang="en-US" sz="3900" dirty="0">
                <a:solidFill>
                  <a:schemeClr val="accent1"/>
                </a:solidFill>
                <a:latin typeface="Roboto" panose="02000000000000000000"/>
                <a:ea typeface="Roboto" panose="02000000000000000000"/>
                <a:cs typeface="Roboto" panose="02000000000000000000"/>
                <a:sym typeface="Roboto" panose="02000000000000000000"/>
              </a:rPr>
              <a:t>/cit594-2012/Pages/</a:t>
            </a:r>
            <a:r>
              <a:rPr lang="en-US" sz="3900" dirty="0" err="1">
                <a:solidFill>
                  <a:schemeClr val="accent1"/>
                </a:solidFill>
                <a:latin typeface="Roboto" panose="02000000000000000000"/>
                <a:ea typeface="Roboto" panose="02000000000000000000"/>
                <a:cs typeface="Roboto" panose="02000000000000000000"/>
                <a:sym typeface="Roboto" panose="02000000000000000000"/>
              </a:rPr>
              <a:t>backtracking.html</a:t>
            </a:r>
            <a:endParaRPr dirty="0"/>
          </a:p>
        </p:txBody>
      </p:sp>
      <p:pic>
        <p:nvPicPr>
          <p:cNvPr id="3" name="Picture 2" descr="Graphical user interface, text, application, email&#10;&#10;Description automatically generated"/>
          <p:cNvPicPr>
            <a:picLocks noChangeAspect="1"/>
          </p:cNvPicPr>
          <p:nvPr/>
        </p:nvPicPr>
        <p:blipFill>
          <a:blip r:embed="rId1"/>
          <a:stretch>
            <a:fillRect/>
          </a:stretch>
        </p:blipFill>
        <p:spPr>
          <a:xfrm>
            <a:off x="1082322" y="6858000"/>
            <a:ext cx="22219355" cy="3434246"/>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01"/>
        <p:cNvGrpSpPr/>
        <p:nvPr/>
      </p:nvGrpSpPr>
      <p:grpSpPr>
        <a:xfrm>
          <a:off x="0" y="0"/>
          <a:ext cx="0" cy="0"/>
          <a:chOff x="0" y="0"/>
          <a:chExt cx="0" cy="0"/>
        </a:xfrm>
      </p:grpSpPr>
      <p:sp>
        <p:nvSpPr>
          <p:cNvPr id="703" name="Google Shape;703;p81"/>
          <p:cNvSpPr txBox="1"/>
          <p:nvPr/>
        </p:nvSpPr>
        <p:spPr>
          <a:xfrm>
            <a:off x="-290631" y="263038"/>
            <a:ext cx="9122097" cy="2472472"/>
          </a:xfrm>
          <a:prstGeom prst="rect">
            <a:avLst/>
          </a:prstGeom>
          <a:noFill/>
          <a:ln>
            <a:noFill/>
          </a:ln>
        </p:spPr>
        <p:txBody>
          <a:bodyPr spcFirstLastPara="1" wrap="square" lIns="50800" tIns="50800" rIns="50800" bIns="50800" anchor="ctr" anchorCtr="0">
            <a:spAutoFit/>
          </a:bodyPr>
          <a:lstStyle/>
          <a:p>
            <a:pPr marL="0" marR="0" lvl="0" indent="0" algn="ctr" rtl="0">
              <a:lnSpc>
                <a:spcPct val="220000"/>
              </a:lnSpc>
              <a:spcBef>
                <a:spcPts val="0"/>
              </a:spcBef>
              <a:spcAft>
                <a:spcPts val="0"/>
              </a:spcAft>
              <a:buClr>
                <a:srgbClr val="FFFFFF"/>
              </a:buClr>
              <a:buSzPts val="7000"/>
              <a:buFont typeface="Helvetica Neue" panose="020B0604020202020204"/>
              <a:buNone/>
            </a:pPr>
            <a:r>
              <a:rPr lang="en-US" sz="7000" dirty="0">
                <a:solidFill>
                  <a:srgbClr val="FFFFFF"/>
                </a:solidFill>
                <a:latin typeface="Consolas" panose="020B0609020204030204" pitchFamily="49" charset="0"/>
                <a:sym typeface="Helvetica Neue" panose="020B0604020202020204"/>
              </a:rPr>
              <a:t>Text Formatting:</a:t>
            </a:r>
            <a:endParaRPr dirty="0">
              <a:latin typeface="Consolas" panose="020B0609020204030204" pitchFamily="49" charset="0"/>
            </a:endParaRPr>
          </a:p>
        </p:txBody>
      </p:sp>
      <p:sp>
        <p:nvSpPr>
          <p:cNvPr id="704" name="Google Shape;704;p81"/>
          <p:cNvSpPr txBox="1"/>
          <p:nvPr/>
        </p:nvSpPr>
        <p:spPr>
          <a:xfrm>
            <a:off x="335903" y="4136954"/>
            <a:ext cx="23905028" cy="8175508"/>
          </a:xfrm>
          <a:prstGeom prst="rect">
            <a:avLst/>
          </a:prstGeom>
          <a:noFill/>
          <a:ln>
            <a:noFill/>
          </a:ln>
        </p:spPr>
        <p:txBody>
          <a:bodyPr spcFirstLastPara="1" wrap="square" lIns="50800" tIns="50800" rIns="50800" bIns="50800" anchor="ctr" anchorCtr="0">
            <a:spAutoFit/>
          </a:bodyPr>
          <a:lstStyle/>
          <a:p>
            <a:pPr marL="0" marR="0" lvl="0" indent="0" rtl="0">
              <a:lnSpc>
                <a:spcPct val="122000"/>
              </a:lnSpc>
              <a:spcBef>
                <a:spcPts val="0"/>
              </a:spcBef>
              <a:spcAft>
                <a:spcPts val="0"/>
              </a:spcAft>
              <a:buClr>
                <a:srgbClr val="56C1FF"/>
              </a:buClr>
              <a:buSzPts val="4500"/>
              <a:buFont typeface="Courier"/>
              <a:buNone/>
            </a:pPr>
            <a:r>
              <a:rPr lang="en-US" sz="4500" b="0" i="0" u="none" strike="noStrike" cap="none" dirty="0">
                <a:solidFill>
                  <a:srgbClr val="56C1FF"/>
                </a:solidFill>
                <a:latin typeface="Consolas" panose="020B0609020204030204" pitchFamily="49" charset="0"/>
                <a:ea typeface="Courier"/>
                <a:cs typeface="Courier"/>
                <a:sym typeface="Courier"/>
              </a:rPr>
              <a:t>em vs I </a:t>
            </a:r>
            <a:r>
              <a:rPr lang="en-US" sz="4500" b="0" i="0" u="none" strike="noStrike" cap="none" dirty="0">
                <a:solidFill>
                  <a:schemeClr val="bg1"/>
                </a:solidFill>
                <a:latin typeface="Consolas" panose="020B0609020204030204" pitchFamily="49" charset="0"/>
                <a:ea typeface="Courier"/>
                <a:cs typeface="Courier"/>
                <a:sym typeface="Courier"/>
              </a:rPr>
              <a:t>: em used for emphasized text , i used for italic text.</a:t>
            </a:r>
            <a:endParaRPr lang="en-US" sz="4500" b="0" i="0" u="none" strike="noStrike" cap="none" dirty="0">
              <a:solidFill>
                <a:schemeClr val="bg1"/>
              </a:solidFill>
              <a:latin typeface="Consolas" panose="020B0609020204030204" pitchFamily="49" charset="0"/>
              <a:ea typeface="Courier"/>
              <a:cs typeface="Courier"/>
              <a:sym typeface="Courier"/>
            </a:endParaRPr>
          </a:p>
          <a:p>
            <a:pPr marL="0" marR="0" lvl="0" indent="0" rtl="0">
              <a:lnSpc>
                <a:spcPct val="122000"/>
              </a:lnSpc>
              <a:spcBef>
                <a:spcPts val="0"/>
              </a:spcBef>
              <a:spcAft>
                <a:spcPts val="0"/>
              </a:spcAft>
              <a:buClr>
                <a:srgbClr val="56C1FF"/>
              </a:buClr>
              <a:buSzPts val="4500"/>
              <a:buFont typeface="Courier"/>
              <a:buNone/>
            </a:pPr>
            <a:endParaRPr dirty="0">
              <a:solidFill>
                <a:schemeClr val="bg1"/>
              </a:solidFill>
              <a:latin typeface="Consolas" panose="020B0609020204030204" pitchFamily="49" charset="0"/>
            </a:endParaRPr>
          </a:p>
          <a:p>
            <a:pPr marL="0" marR="0" lvl="0" indent="0" rtl="0">
              <a:lnSpc>
                <a:spcPct val="122000"/>
              </a:lnSpc>
              <a:spcBef>
                <a:spcPts val="0"/>
              </a:spcBef>
              <a:spcAft>
                <a:spcPts val="0"/>
              </a:spcAft>
              <a:buClr>
                <a:srgbClr val="56C1FF"/>
              </a:buClr>
              <a:buSzPts val="4500"/>
              <a:buFont typeface="Courier"/>
              <a:buNone/>
            </a:pPr>
            <a:r>
              <a:rPr lang="en-US" sz="4500" b="0" i="0" u="none" strike="noStrike" cap="none" dirty="0">
                <a:solidFill>
                  <a:srgbClr val="56C1FF"/>
                </a:solidFill>
                <a:latin typeface="Consolas" panose="020B0609020204030204" pitchFamily="49" charset="0"/>
                <a:ea typeface="Courier"/>
                <a:cs typeface="Courier"/>
                <a:sym typeface="Courier"/>
              </a:rPr>
              <a:t>strong vs bold : </a:t>
            </a:r>
            <a:r>
              <a:rPr lang="en-US" sz="4500" b="0" i="0" u="none" strike="noStrike" cap="none" dirty="0">
                <a:solidFill>
                  <a:schemeClr val="bg1"/>
                </a:solidFill>
                <a:latin typeface="Consolas" panose="020B0609020204030204" pitchFamily="49" charset="0"/>
                <a:ea typeface="Courier"/>
                <a:cs typeface="Courier"/>
                <a:sym typeface="Courier"/>
              </a:rPr>
              <a:t>Used to make text bold strong is used for important text, whereas bold is used for just making the text bold.</a:t>
            </a:r>
            <a:endParaRPr lang="en-US" sz="4500" b="0" i="0" u="none" strike="noStrike" cap="none" dirty="0">
              <a:solidFill>
                <a:schemeClr val="bg1"/>
              </a:solidFill>
              <a:latin typeface="Consolas" panose="020B0609020204030204" pitchFamily="49" charset="0"/>
              <a:ea typeface="Courier"/>
              <a:cs typeface="Courier"/>
              <a:sym typeface="Courier"/>
            </a:endParaRPr>
          </a:p>
          <a:p>
            <a:pPr marL="0" marR="0" lvl="0" indent="0" rtl="0">
              <a:lnSpc>
                <a:spcPct val="122000"/>
              </a:lnSpc>
              <a:spcBef>
                <a:spcPts val="0"/>
              </a:spcBef>
              <a:spcAft>
                <a:spcPts val="0"/>
              </a:spcAft>
              <a:buClr>
                <a:srgbClr val="56C1FF"/>
              </a:buClr>
              <a:buSzPts val="4500"/>
              <a:buFont typeface="Courier"/>
              <a:buNone/>
            </a:pPr>
            <a:endParaRPr dirty="0">
              <a:solidFill>
                <a:schemeClr val="bg1"/>
              </a:solidFill>
              <a:latin typeface="Consolas" panose="020B0609020204030204" pitchFamily="49" charset="0"/>
            </a:endParaRPr>
          </a:p>
          <a:p>
            <a:pPr marL="0" marR="0" lvl="0" indent="0" rtl="0">
              <a:lnSpc>
                <a:spcPct val="122000"/>
              </a:lnSpc>
              <a:spcBef>
                <a:spcPts val="0"/>
              </a:spcBef>
              <a:spcAft>
                <a:spcPts val="0"/>
              </a:spcAft>
              <a:buClr>
                <a:srgbClr val="56C1FF"/>
              </a:buClr>
              <a:buSzPts val="4500"/>
              <a:buFont typeface="Courier"/>
              <a:buNone/>
            </a:pPr>
            <a:r>
              <a:rPr lang="en-US" sz="4500" b="0" i="0" u="none" strike="noStrike" cap="none" dirty="0">
                <a:solidFill>
                  <a:srgbClr val="56C1FF"/>
                </a:solidFill>
                <a:latin typeface="Consolas" panose="020B0609020204030204" pitchFamily="49" charset="0"/>
                <a:ea typeface="Courier"/>
                <a:cs typeface="Courier"/>
                <a:sym typeface="Courier"/>
              </a:rPr>
              <a:t>sub vs sup : </a:t>
            </a:r>
            <a:r>
              <a:rPr lang="en-US" sz="4500" b="0" i="0" u="none" strike="noStrike" cap="none" dirty="0">
                <a:solidFill>
                  <a:schemeClr val="bg1"/>
                </a:solidFill>
                <a:latin typeface="Consolas" panose="020B0609020204030204" pitchFamily="49" charset="0"/>
                <a:ea typeface="Courier"/>
                <a:cs typeface="Courier"/>
                <a:sym typeface="Courier"/>
              </a:rPr>
              <a:t>For subscript and superscript.</a:t>
            </a:r>
            <a:endParaRPr lang="en-US" sz="4500" b="0" i="0" u="none" strike="noStrike" cap="none" dirty="0">
              <a:solidFill>
                <a:schemeClr val="bg1"/>
              </a:solidFill>
              <a:latin typeface="Consolas" panose="020B0609020204030204" pitchFamily="49" charset="0"/>
              <a:ea typeface="Courier"/>
              <a:cs typeface="Courier"/>
              <a:sym typeface="Courier"/>
            </a:endParaRPr>
          </a:p>
          <a:p>
            <a:pPr marL="0" marR="0" lvl="0" indent="0" rtl="0">
              <a:lnSpc>
                <a:spcPct val="122000"/>
              </a:lnSpc>
              <a:spcBef>
                <a:spcPts val="0"/>
              </a:spcBef>
              <a:spcAft>
                <a:spcPts val="0"/>
              </a:spcAft>
              <a:buClr>
                <a:srgbClr val="56C1FF"/>
              </a:buClr>
              <a:buSzPts val="4500"/>
              <a:buFont typeface="Courier"/>
              <a:buNone/>
            </a:pPr>
            <a:endParaRPr dirty="0">
              <a:solidFill>
                <a:schemeClr val="bg1"/>
              </a:solidFill>
              <a:latin typeface="Consolas" panose="020B0609020204030204" pitchFamily="49" charset="0"/>
            </a:endParaRPr>
          </a:p>
          <a:p>
            <a:pPr marL="0" marR="0" lvl="0" indent="0" rtl="0">
              <a:lnSpc>
                <a:spcPct val="122000"/>
              </a:lnSpc>
              <a:spcBef>
                <a:spcPts val="0"/>
              </a:spcBef>
              <a:spcAft>
                <a:spcPts val="0"/>
              </a:spcAft>
              <a:buClr>
                <a:srgbClr val="56C1FF"/>
              </a:buClr>
              <a:buSzPts val="4500"/>
              <a:buFont typeface="Courier"/>
              <a:buNone/>
            </a:pPr>
            <a:r>
              <a:rPr lang="en-US" sz="4500" b="0" i="0" u="none" strike="noStrike" cap="none" dirty="0">
                <a:solidFill>
                  <a:srgbClr val="56C1FF"/>
                </a:solidFill>
                <a:latin typeface="Consolas" panose="020B0609020204030204" pitchFamily="49" charset="0"/>
                <a:ea typeface="Courier"/>
                <a:cs typeface="Courier"/>
                <a:sym typeface="Courier"/>
              </a:rPr>
              <a:t>ins vs del : </a:t>
            </a:r>
            <a:r>
              <a:rPr lang="en-US" sz="4500" b="0" i="0" u="none" strike="noStrike" cap="none" dirty="0">
                <a:solidFill>
                  <a:schemeClr val="bg1"/>
                </a:solidFill>
                <a:latin typeface="Consolas" panose="020B0609020204030204" pitchFamily="49" charset="0"/>
                <a:ea typeface="Courier"/>
                <a:cs typeface="Courier"/>
                <a:sym typeface="Courier"/>
              </a:rPr>
              <a:t>ins used for underlined text , del is used for strikethrough the text.</a:t>
            </a:r>
            <a:endParaRPr lang="en-US" sz="4500" b="0" i="0" u="none" strike="noStrike" cap="none" dirty="0">
              <a:solidFill>
                <a:schemeClr val="bg1"/>
              </a:solidFill>
              <a:latin typeface="Consolas" panose="020B0609020204030204" pitchFamily="49" charset="0"/>
              <a:ea typeface="Courier"/>
              <a:cs typeface="Courier"/>
              <a:sym typeface="Courier"/>
            </a:endParaRPr>
          </a:p>
          <a:p>
            <a:pPr marL="0" marR="0" lvl="0" indent="0" rtl="0">
              <a:lnSpc>
                <a:spcPct val="122000"/>
              </a:lnSpc>
              <a:spcBef>
                <a:spcPts val="0"/>
              </a:spcBef>
              <a:spcAft>
                <a:spcPts val="0"/>
              </a:spcAft>
              <a:buClr>
                <a:srgbClr val="56C1FF"/>
              </a:buClr>
              <a:buSzPts val="4500"/>
              <a:buFont typeface="Courier"/>
              <a:buNone/>
            </a:pPr>
            <a:endParaRPr dirty="0">
              <a:solidFill>
                <a:schemeClr val="bg1"/>
              </a:solidFill>
              <a:latin typeface="Consolas" panose="020B0609020204030204" pitchFamily="49" charset="0"/>
            </a:endParaRPr>
          </a:p>
          <a:p>
            <a:pPr marL="0" marR="0" lvl="0" indent="0" rtl="0">
              <a:lnSpc>
                <a:spcPct val="122000"/>
              </a:lnSpc>
              <a:spcBef>
                <a:spcPts val="0"/>
              </a:spcBef>
              <a:spcAft>
                <a:spcPts val="0"/>
              </a:spcAft>
              <a:buClr>
                <a:srgbClr val="56C1FF"/>
              </a:buClr>
              <a:buSzPts val="4500"/>
              <a:buFont typeface="Courier"/>
              <a:buNone/>
            </a:pPr>
            <a:r>
              <a:rPr lang="en-US" sz="4500" b="0" i="0" u="none" strike="noStrike" cap="none" dirty="0">
                <a:solidFill>
                  <a:srgbClr val="56C1FF"/>
                </a:solidFill>
                <a:latin typeface="Consolas" panose="020B0609020204030204" pitchFamily="49" charset="0"/>
                <a:ea typeface="Courier"/>
                <a:cs typeface="Courier"/>
                <a:sym typeface="Courier"/>
              </a:rPr>
              <a:t>Mark : </a:t>
            </a:r>
            <a:r>
              <a:rPr lang="en-US" sz="4500" b="0" i="0" u="none" strike="noStrike" cap="none" dirty="0">
                <a:solidFill>
                  <a:schemeClr val="bg1"/>
                </a:solidFill>
                <a:latin typeface="Consolas" panose="020B0609020204030204" pitchFamily="49" charset="0"/>
                <a:ea typeface="Courier"/>
                <a:cs typeface="Courier"/>
                <a:sym typeface="Courier"/>
              </a:rPr>
              <a:t>Used to mark/Highlight some text .</a:t>
            </a:r>
            <a:endParaRPr lang="en-US" sz="4500" b="0" i="0" u="none" strike="noStrike" cap="none" dirty="0">
              <a:solidFill>
                <a:schemeClr val="bg1"/>
              </a:solidFill>
              <a:latin typeface="Consolas" panose="020B0609020204030204" pitchFamily="49" charset="0"/>
              <a:ea typeface="Courier"/>
              <a:cs typeface="Courier"/>
              <a:sym typeface="Courier"/>
            </a:endParaRPr>
          </a:p>
          <a:p>
            <a:pPr marL="0" marR="0" lvl="0" indent="0" rtl="0">
              <a:lnSpc>
                <a:spcPct val="122000"/>
              </a:lnSpc>
              <a:spcBef>
                <a:spcPts val="0"/>
              </a:spcBef>
              <a:spcAft>
                <a:spcPts val="0"/>
              </a:spcAft>
              <a:buClr>
                <a:srgbClr val="56C1FF"/>
              </a:buClr>
              <a:buSzPts val="4500"/>
              <a:buFont typeface="Courier"/>
              <a:buNone/>
            </a:pPr>
            <a:endParaRPr dirty="0">
              <a:solidFill>
                <a:schemeClr val="bg1"/>
              </a:solidFill>
              <a:latin typeface="Consolas" panose="020B0609020204030204" pitchFamily="49" charset="0"/>
            </a:endParaRPr>
          </a:p>
          <a:p>
            <a:pPr marL="0" marR="0" lvl="0" indent="0" rtl="0">
              <a:lnSpc>
                <a:spcPct val="122000"/>
              </a:lnSpc>
              <a:spcBef>
                <a:spcPts val="0"/>
              </a:spcBef>
              <a:spcAft>
                <a:spcPts val="0"/>
              </a:spcAft>
              <a:buClr>
                <a:srgbClr val="56C1FF"/>
              </a:buClr>
              <a:buSzPts val="4500"/>
              <a:buFont typeface="Courier"/>
              <a:buNone/>
            </a:pPr>
            <a:r>
              <a:rPr lang="en-US" sz="4500" b="0" i="0" u="none" strike="noStrike" cap="none" dirty="0">
                <a:solidFill>
                  <a:srgbClr val="56C1FF"/>
                </a:solidFill>
                <a:latin typeface="Consolas" panose="020B0609020204030204" pitchFamily="49" charset="0"/>
                <a:ea typeface="Courier"/>
                <a:cs typeface="Courier"/>
                <a:sym typeface="Courier"/>
              </a:rPr>
              <a:t>Small : </a:t>
            </a:r>
            <a:r>
              <a:rPr lang="en-US" sz="4500" b="0" i="0" u="none" strike="noStrike" cap="none" dirty="0">
                <a:solidFill>
                  <a:schemeClr val="bg1"/>
                </a:solidFill>
                <a:latin typeface="Consolas" panose="020B0609020204030204" pitchFamily="49" charset="0"/>
                <a:ea typeface="Courier"/>
                <a:cs typeface="Courier"/>
                <a:sym typeface="Courier"/>
              </a:rPr>
              <a:t>Defines smaller text.</a:t>
            </a:r>
            <a:endParaRPr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500" dirty="0">
                <a:solidFill>
                  <a:srgbClr val="00B0F0"/>
                </a:solidFill>
                <a:latin typeface="Consolas" panose="020B0609020204030204" pitchFamily="49" charset="0"/>
              </a:rPr>
              <a:t>Text formatting : </a:t>
            </a:r>
            <a:endParaRPr lang="en-IN" sz="5500" dirty="0">
              <a:solidFill>
                <a:srgbClr val="00B0F0"/>
              </a:solidFill>
              <a:latin typeface="Consolas" panose="020B0609020204030204" pitchFamily="49" charset="0"/>
            </a:endParaRPr>
          </a:p>
        </p:txBody>
      </p:sp>
      <p:sp>
        <p:nvSpPr>
          <p:cNvPr id="4" name="Text Placeholder 3"/>
          <p:cNvSpPr>
            <a:spLocks noGrp="1"/>
          </p:cNvSpPr>
          <p:nvPr>
            <p:ph type="body" idx="1"/>
          </p:nvPr>
        </p:nvSpPr>
        <p:spPr>
          <a:xfrm>
            <a:off x="831200" y="2714034"/>
            <a:ext cx="12055200" cy="10722048"/>
          </a:xfrm>
        </p:spPr>
        <p:txBody>
          <a:bodyPr>
            <a:normAutofit fontScale="85000" lnSpcReduction="20000"/>
          </a:bodyPr>
          <a:lstStyle/>
          <a:p>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DOCTYPE</a:t>
            </a:r>
            <a:r>
              <a:rPr lang="en-IN" sz="4100" b="0" dirty="0">
                <a:solidFill>
                  <a:srgbClr val="D4D4D4"/>
                </a:solidFill>
                <a:effectLst/>
                <a:latin typeface="Consolas" panose="020B0609020204030204" pitchFamily="49" charset="0"/>
              </a:rPr>
              <a:t> </a:t>
            </a:r>
            <a:r>
              <a:rPr lang="en-IN" sz="4100" b="0" dirty="0">
                <a:solidFill>
                  <a:srgbClr val="9CDCFE"/>
                </a:solidFill>
                <a:effectLst/>
                <a:latin typeface="Consolas" panose="020B0609020204030204" pitchFamily="49" charset="0"/>
              </a:rPr>
              <a:t>html</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html</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head</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meta</a:t>
            </a:r>
            <a:r>
              <a:rPr lang="en-IN" sz="4100" b="0" dirty="0">
                <a:solidFill>
                  <a:srgbClr val="D4D4D4"/>
                </a:solidFill>
                <a:effectLst/>
                <a:latin typeface="Consolas" panose="020B0609020204030204" pitchFamily="49" charset="0"/>
              </a:rPr>
              <a:t> </a:t>
            </a:r>
            <a:r>
              <a:rPr lang="en-IN" sz="4100" b="0" dirty="0">
                <a:solidFill>
                  <a:srgbClr val="9CDCFE"/>
                </a:solidFill>
                <a:effectLst/>
                <a:latin typeface="Consolas" panose="020B0609020204030204" pitchFamily="49" charset="0"/>
              </a:rPr>
              <a:t>charset</a:t>
            </a:r>
            <a:r>
              <a:rPr lang="en-IN" sz="4100" b="0" dirty="0">
                <a:solidFill>
                  <a:srgbClr val="D4D4D4"/>
                </a:solidFill>
                <a:effectLst/>
                <a:latin typeface="Consolas" panose="020B0609020204030204" pitchFamily="49" charset="0"/>
              </a:rPr>
              <a:t>=</a:t>
            </a:r>
            <a:r>
              <a:rPr lang="en-IN" sz="4100" b="0" dirty="0">
                <a:solidFill>
                  <a:srgbClr val="CE9178"/>
                </a:solidFill>
                <a:effectLst/>
                <a:latin typeface="Consolas" panose="020B0609020204030204" pitchFamily="49" charset="0"/>
              </a:rPr>
              <a:t>"UTF-8"</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title</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Aravind</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title</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head</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body</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b</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Bold Text</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b</a:t>
            </a:r>
            <a:r>
              <a:rPr lang="en-IN" sz="4100" b="0" dirty="0">
                <a:solidFill>
                  <a:srgbClr val="808080"/>
                </a:solidFill>
                <a:effectLst/>
                <a:latin typeface="Consolas" panose="020B0609020204030204" pitchFamily="49" charset="0"/>
              </a:rPr>
              <a:t>&gt;&lt;</a:t>
            </a:r>
            <a:r>
              <a:rPr lang="en-IN" sz="4100" b="0" dirty="0" err="1">
                <a:solidFill>
                  <a:srgbClr val="569CD6"/>
                </a:solidFill>
                <a:effectLst/>
                <a:latin typeface="Consolas" panose="020B0609020204030204" pitchFamily="49" charset="0"/>
              </a:rPr>
              <a:t>br</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strong</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Important Text</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strong</a:t>
            </a:r>
            <a:r>
              <a:rPr lang="en-IN" sz="4100" b="0" dirty="0">
                <a:solidFill>
                  <a:srgbClr val="808080"/>
                </a:solidFill>
                <a:effectLst/>
                <a:latin typeface="Consolas" panose="020B0609020204030204" pitchFamily="49" charset="0"/>
              </a:rPr>
              <a:t>&gt;&lt;</a:t>
            </a:r>
            <a:r>
              <a:rPr lang="en-IN" sz="4100" b="0" dirty="0" err="1">
                <a:solidFill>
                  <a:srgbClr val="569CD6"/>
                </a:solidFill>
                <a:effectLst/>
                <a:latin typeface="Consolas" panose="020B0609020204030204" pitchFamily="49" charset="0"/>
              </a:rPr>
              <a:t>br</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a:t>
            </a:r>
            <a:r>
              <a:rPr lang="en-IN" sz="4100" b="0" dirty="0">
                <a:solidFill>
                  <a:srgbClr val="808080"/>
                </a:solidFill>
                <a:effectLst/>
                <a:latin typeface="Consolas" panose="020B0609020204030204" pitchFamily="49" charset="0"/>
              </a:rPr>
              <a:t>&lt;</a:t>
            </a:r>
            <a:r>
              <a:rPr lang="en-IN" sz="4100" b="0" dirty="0" err="1">
                <a:solidFill>
                  <a:srgbClr val="569CD6"/>
                </a:solidFill>
                <a:effectLst/>
                <a:latin typeface="Consolas" panose="020B0609020204030204" pitchFamily="49" charset="0"/>
              </a:rPr>
              <a:t>i</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Italic Text</a:t>
            </a:r>
            <a:r>
              <a:rPr lang="en-IN" sz="4100" b="0" dirty="0">
                <a:solidFill>
                  <a:srgbClr val="808080"/>
                </a:solidFill>
                <a:effectLst/>
                <a:latin typeface="Consolas" panose="020B0609020204030204" pitchFamily="49" charset="0"/>
              </a:rPr>
              <a:t>&lt;/</a:t>
            </a:r>
            <a:r>
              <a:rPr lang="en-IN" sz="4100" b="0" dirty="0" err="1">
                <a:solidFill>
                  <a:srgbClr val="569CD6"/>
                </a:solidFill>
                <a:effectLst/>
                <a:latin typeface="Consolas" panose="020B0609020204030204" pitchFamily="49" charset="0"/>
              </a:rPr>
              <a:t>i</a:t>
            </a:r>
            <a:r>
              <a:rPr lang="en-IN" sz="4100" b="0" dirty="0">
                <a:solidFill>
                  <a:srgbClr val="808080"/>
                </a:solidFill>
                <a:effectLst/>
                <a:latin typeface="Consolas" panose="020B0609020204030204" pitchFamily="49" charset="0"/>
              </a:rPr>
              <a:t>&gt;&lt;</a:t>
            </a:r>
            <a:r>
              <a:rPr lang="en-IN" sz="4100" b="0" dirty="0" err="1">
                <a:solidFill>
                  <a:srgbClr val="569CD6"/>
                </a:solidFill>
                <a:effectLst/>
                <a:latin typeface="Consolas" panose="020B0609020204030204" pitchFamily="49" charset="0"/>
              </a:rPr>
              <a:t>br</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a:t>
            </a:r>
            <a:r>
              <a:rPr lang="en-IN" sz="4100" b="0" dirty="0">
                <a:solidFill>
                  <a:srgbClr val="808080"/>
                </a:solidFill>
                <a:effectLst/>
                <a:latin typeface="Consolas" panose="020B0609020204030204" pitchFamily="49" charset="0"/>
              </a:rPr>
              <a:t>&lt;</a:t>
            </a:r>
            <a:r>
              <a:rPr lang="en-IN" sz="4100" b="0" dirty="0" err="1">
                <a:solidFill>
                  <a:srgbClr val="569CD6"/>
                </a:solidFill>
                <a:effectLst/>
                <a:latin typeface="Consolas" panose="020B0609020204030204" pitchFamily="49" charset="0"/>
              </a:rPr>
              <a:t>em</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Emphasized Text</a:t>
            </a:r>
            <a:r>
              <a:rPr lang="en-IN" sz="4100" b="0" dirty="0">
                <a:solidFill>
                  <a:srgbClr val="808080"/>
                </a:solidFill>
                <a:effectLst/>
                <a:latin typeface="Consolas" panose="020B0609020204030204" pitchFamily="49" charset="0"/>
              </a:rPr>
              <a:t>&lt;/</a:t>
            </a:r>
            <a:r>
              <a:rPr lang="en-IN" sz="4100" b="0" dirty="0" err="1">
                <a:solidFill>
                  <a:srgbClr val="569CD6"/>
                </a:solidFill>
                <a:effectLst/>
                <a:latin typeface="Consolas" panose="020B0609020204030204" pitchFamily="49" charset="0"/>
              </a:rPr>
              <a:t>em</a:t>
            </a:r>
            <a:r>
              <a:rPr lang="en-IN" sz="4100" b="0" dirty="0">
                <a:solidFill>
                  <a:srgbClr val="808080"/>
                </a:solidFill>
                <a:effectLst/>
                <a:latin typeface="Consolas" panose="020B0609020204030204" pitchFamily="49" charset="0"/>
              </a:rPr>
              <a:t>&gt;&lt;</a:t>
            </a:r>
            <a:r>
              <a:rPr lang="en-IN" sz="4100" b="0" dirty="0" err="1">
                <a:solidFill>
                  <a:srgbClr val="569CD6"/>
                </a:solidFill>
                <a:effectLst/>
                <a:latin typeface="Consolas" panose="020B0609020204030204" pitchFamily="49" charset="0"/>
              </a:rPr>
              <a:t>br</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mark</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Marked Text</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mark</a:t>
            </a:r>
            <a:r>
              <a:rPr lang="en-IN" sz="4100" b="0" dirty="0">
                <a:solidFill>
                  <a:srgbClr val="808080"/>
                </a:solidFill>
                <a:effectLst/>
                <a:latin typeface="Consolas" panose="020B0609020204030204" pitchFamily="49" charset="0"/>
              </a:rPr>
              <a:t>&gt;&lt;</a:t>
            </a:r>
            <a:r>
              <a:rPr lang="en-IN" sz="4100" b="0" dirty="0" err="1">
                <a:solidFill>
                  <a:srgbClr val="569CD6"/>
                </a:solidFill>
                <a:effectLst/>
                <a:latin typeface="Consolas" panose="020B0609020204030204" pitchFamily="49" charset="0"/>
              </a:rPr>
              <a:t>br</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small</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Smaller Text</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small</a:t>
            </a:r>
            <a:r>
              <a:rPr lang="en-IN" sz="4100" b="0" dirty="0">
                <a:solidFill>
                  <a:srgbClr val="808080"/>
                </a:solidFill>
                <a:effectLst/>
                <a:latin typeface="Consolas" panose="020B0609020204030204" pitchFamily="49" charset="0"/>
              </a:rPr>
              <a:t>&gt;&lt;</a:t>
            </a:r>
            <a:r>
              <a:rPr lang="en-IN" sz="4100" b="0" dirty="0" err="1">
                <a:solidFill>
                  <a:srgbClr val="569CD6"/>
                </a:solidFill>
                <a:effectLst/>
                <a:latin typeface="Consolas" panose="020B0609020204030204" pitchFamily="49" charset="0"/>
              </a:rPr>
              <a:t>br</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del</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Deleted Text</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del</a:t>
            </a:r>
            <a:r>
              <a:rPr lang="en-IN" sz="4100" b="0" dirty="0">
                <a:solidFill>
                  <a:srgbClr val="808080"/>
                </a:solidFill>
                <a:effectLst/>
                <a:latin typeface="Consolas" panose="020B0609020204030204" pitchFamily="49" charset="0"/>
              </a:rPr>
              <a:t>&gt;&lt;</a:t>
            </a:r>
            <a:r>
              <a:rPr lang="en-IN" sz="4100" b="0" dirty="0" err="1">
                <a:solidFill>
                  <a:srgbClr val="569CD6"/>
                </a:solidFill>
                <a:effectLst/>
                <a:latin typeface="Consolas" panose="020B0609020204030204" pitchFamily="49" charset="0"/>
              </a:rPr>
              <a:t>br</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ins</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Inserted Text</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ins</a:t>
            </a:r>
            <a:r>
              <a:rPr lang="en-IN" sz="4100" b="0" dirty="0">
                <a:solidFill>
                  <a:srgbClr val="808080"/>
                </a:solidFill>
                <a:effectLst/>
                <a:latin typeface="Consolas" panose="020B0609020204030204" pitchFamily="49" charset="0"/>
              </a:rPr>
              <a:t>&gt;&lt;</a:t>
            </a:r>
            <a:r>
              <a:rPr lang="en-IN" sz="4100" b="0" dirty="0" err="1">
                <a:solidFill>
                  <a:srgbClr val="569CD6"/>
                </a:solidFill>
                <a:effectLst/>
                <a:latin typeface="Consolas" panose="020B0609020204030204" pitchFamily="49" charset="0"/>
              </a:rPr>
              <a:t>br</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Text</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sub</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Subscripted Text</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sub</a:t>
            </a:r>
            <a:r>
              <a:rPr lang="en-IN" sz="4100" b="0" dirty="0">
                <a:solidFill>
                  <a:srgbClr val="808080"/>
                </a:solidFill>
                <a:effectLst/>
                <a:latin typeface="Consolas" panose="020B0609020204030204" pitchFamily="49" charset="0"/>
              </a:rPr>
              <a:t>&gt;&lt;</a:t>
            </a:r>
            <a:r>
              <a:rPr lang="en-IN" sz="4100" b="0" dirty="0" err="1">
                <a:solidFill>
                  <a:srgbClr val="569CD6"/>
                </a:solidFill>
                <a:effectLst/>
                <a:latin typeface="Consolas" panose="020B0609020204030204" pitchFamily="49" charset="0"/>
              </a:rPr>
              <a:t>br</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Text</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sup</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Superscripted Text</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sup</a:t>
            </a:r>
            <a:r>
              <a:rPr lang="en-IN" sz="4100" b="0" dirty="0">
                <a:solidFill>
                  <a:srgbClr val="808080"/>
                </a:solidFill>
                <a:effectLst/>
                <a:latin typeface="Consolas" panose="020B0609020204030204" pitchFamily="49" charset="0"/>
              </a:rPr>
              <a:t>&gt;&lt;</a:t>
            </a:r>
            <a:r>
              <a:rPr lang="en-IN" sz="4100" b="0" dirty="0" err="1">
                <a:solidFill>
                  <a:srgbClr val="569CD6"/>
                </a:solidFill>
                <a:effectLst/>
                <a:latin typeface="Consolas" panose="020B0609020204030204" pitchFamily="49" charset="0"/>
              </a:rPr>
              <a:t>br</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br>
              <a:rPr lang="en-IN" sz="4100" b="0" dirty="0">
                <a:solidFill>
                  <a:srgbClr val="D4D4D4"/>
                </a:solidFill>
                <a:effectLst/>
                <a:latin typeface="Consolas" panose="020B0609020204030204" pitchFamily="49" charset="0"/>
              </a:rPr>
            </a:b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body</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html</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pPr marL="0" indent="0">
              <a:buNone/>
            </a:pPr>
            <a:endParaRPr lang="en-IN" dirty="0"/>
          </a:p>
        </p:txBody>
      </p:sp>
      <p:sp>
        <p:nvSpPr>
          <p:cNvPr id="5" name="Text Placeholder 4"/>
          <p:cNvSpPr>
            <a:spLocks noGrp="1"/>
          </p:cNvSpPr>
          <p:nvPr>
            <p:ph type="body" idx="2"/>
          </p:nvPr>
        </p:nvSpPr>
        <p:spPr/>
        <p:txBody>
          <a:bodyPr/>
          <a:lstStyle/>
          <a:p>
            <a:pPr marL="0" indent="0">
              <a:buNone/>
            </a:pPr>
            <a:endParaRPr lang="en-IN" dirty="0"/>
          </a:p>
        </p:txBody>
      </p:sp>
      <p:pic>
        <p:nvPicPr>
          <p:cNvPr id="6" name="Picture 5"/>
          <p:cNvPicPr>
            <a:picLocks noChangeAspect="1"/>
          </p:cNvPicPr>
          <p:nvPr/>
        </p:nvPicPr>
        <p:blipFill>
          <a:blip r:embed="rId1"/>
          <a:stretch>
            <a:fillRect/>
          </a:stretch>
        </p:blipFill>
        <p:spPr>
          <a:xfrm>
            <a:off x="12886400" y="1109474"/>
            <a:ext cx="10666501" cy="12326608"/>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72"/>
        <p:cNvGrpSpPr/>
        <p:nvPr/>
      </p:nvGrpSpPr>
      <p:grpSpPr>
        <a:xfrm>
          <a:off x="0" y="0"/>
          <a:ext cx="0" cy="0"/>
          <a:chOff x="0" y="0"/>
          <a:chExt cx="0" cy="0"/>
        </a:xfrm>
      </p:grpSpPr>
      <p:sp>
        <p:nvSpPr>
          <p:cNvPr id="174" name="Google Shape;174;p32"/>
          <p:cNvSpPr txBox="1"/>
          <p:nvPr/>
        </p:nvSpPr>
        <p:spPr>
          <a:xfrm>
            <a:off x="2196950" y="752824"/>
            <a:ext cx="16360200" cy="1132914"/>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a:solidFill>
                  <a:srgbClr val="FFFFFF"/>
                </a:solidFill>
                <a:latin typeface="Arial" panose="020B0604020202020204"/>
                <a:ea typeface="Arial" panose="020B0604020202020204"/>
                <a:cs typeface="Arial" panose="020B0604020202020204"/>
                <a:sym typeface="Arial" panose="020B0604020202020204"/>
              </a:rPr>
              <a:t>Anchor Tag(Known as Heart of HTML)</a:t>
            </a:r>
            <a:endParaRPr lang="en-US" sz="67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5" name="Google Shape;175;p32"/>
          <p:cNvSpPr txBox="1"/>
          <p:nvPr/>
        </p:nvSpPr>
        <p:spPr>
          <a:xfrm>
            <a:off x="1883874" y="3211424"/>
            <a:ext cx="21317702" cy="184304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1"/>
              </a:buClr>
              <a:buSzPts val="3900"/>
              <a:buFont typeface="Arial" panose="020B0604020202020204"/>
              <a:buNone/>
            </a:pPr>
            <a:r>
              <a:rPr lang="en-US" sz="3900" b="0" i="0" u="none" strike="noStrike" cap="none" dirty="0">
                <a:solidFill>
                  <a:schemeClr val="accent1"/>
                </a:solidFill>
                <a:latin typeface="Arial" panose="020B0604020202020204"/>
                <a:ea typeface="Arial" panose="020B0604020202020204"/>
                <a:cs typeface="Arial" panose="020B0604020202020204"/>
                <a:sym typeface="Arial" panose="020B0604020202020204"/>
              </a:rPr>
              <a:t>An anchor tag is a HTML element that creates a link to a target URL. When correctly implemented, the link can wrap around text, images, or as buttons, so that users can interact with it and visit the link's destination.</a:t>
            </a:r>
            <a:endParaRPr dirty="0"/>
          </a:p>
        </p:txBody>
      </p:sp>
      <p:sp>
        <p:nvSpPr>
          <p:cNvPr id="176" name="Google Shape;176;p32"/>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 name="Google Shape;177;p32"/>
          <p:cNvSpPr txBox="1"/>
          <p:nvPr/>
        </p:nvSpPr>
        <p:spPr>
          <a:xfrm>
            <a:off x="1520326" y="5684699"/>
            <a:ext cx="20954098" cy="906751"/>
          </a:xfrm>
          <a:prstGeom prst="rect">
            <a:avLst/>
          </a:prstGeom>
          <a:noFill/>
          <a:ln>
            <a:noFill/>
          </a:ln>
        </p:spPr>
        <p:txBody>
          <a:bodyPr spcFirstLastPara="1" wrap="square" lIns="91400" tIns="91400" rIns="91400" bIns="91400" anchor="t" anchorCtr="0">
            <a:spAutoFit/>
          </a:bodyPr>
          <a:lstStyle/>
          <a:p>
            <a:pPr marL="0" marR="127000" lvl="0" indent="127000" algn="l" rtl="0">
              <a:lnSpc>
                <a:spcPct val="143000"/>
              </a:lnSpc>
              <a:spcBef>
                <a:spcPts val="0"/>
              </a:spcBef>
              <a:spcAft>
                <a:spcPts val="0"/>
              </a:spcAft>
              <a:buClr>
                <a:schemeClr val="accent6"/>
              </a:buClr>
              <a:buSzPts val="5100"/>
              <a:buFont typeface="Courier New" panose="02070309020205020404"/>
              <a:buNone/>
            </a:pPr>
            <a:r>
              <a:rPr lang="en-US" sz="5100" b="0" i="0" u="none" strike="noStrike" cap="none">
                <a:solidFill>
                  <a:schemeClr val="accent6"/>
                </a:solidFill>
                <a:latin typeface="Courier New" panose="02070309020205020404"/>
                <a:ea typeface="Courier New" panose="02070309020205020404"/>
                <a:cs typeface="Courier New" panose="02070309020205020404"/>
                <a:sym typeface="Courier New" panose="02070309020205020404"/>
              </a:rPr>
              <a:t>&lt;a href="https://www.google.com"&gt;Google Home&lt;/a&gt;</a:t>
            </a:r>
            <a:endParaRPr lang="en-US" sz="5100" b="0" i="0" u="none" strike="noStrike" cap="none">
              <a:solidFill>
                <a:schemeClr val="accent6"/>
              </a:solidFill>
              <a:latin typeface="Courier New" panose="02070309020205020404"/>
              <a:ea typeface="Courier New" panose="02070309020205020404"/>
              <a:cs typeface="Courier New" panose="02070309020205020404"/>
              <a:sym typeface="Courier New" panose="02070309020205020404"/>
            </a:endParaRPr>
          </a:p>
        </p:txBody>
      </p:sp>
      <p:sp>
        <p:nvSpPr>
          <p:cNvPr id="178" name="Google Shape;178;p32"/>
          <p:cNvSpPr/>
          <p:nvPr/>
        </p:nvSpPr>
        <p:spPr>
          <a:xfrm>
            <a:off x="2074849" y="6887374"/>
            <a:ext cx="536101" cy="1985701"/>
          </a:xfrm>
          <a:custGeom>
            <a:avLst/>
            <a:gdLst/>
            <a:ahLst/>
            <a:cxnLst/>
            <a:rect l="l" t="t" r="r" b="b"/>
            <a:pathLst>
              <a:path w="21600" h="21600" extrusionOk="0">
                <a:moveTo>
                  <a:pt x="0" y="2916"/>
                </a:moveTo>
                <a:lnTo>
                  <a:pt x="10800" y="0"/>
                </a:lnTo>
                <a:lnTo>
                  <a:pt x="21600" y="2916"/>
                </a:lnTo>
                <a:lnTo>
                  <a:pt x="16200" y="2916"/>
                </a:lnTo>
                <a:lnTo>
                  <a:pt x="16200" y="21600"/>
                </a:lnTo>
                <a:lnTo>
                  <a:pt x="5400" y="21600"/>
                </a:lnTo>
                <a:lnTo>
                  <a:pt x="5400" y="2916"/>
                </a:lnTo>
                <a:close/>
              </a:path>
            </a:pathLst>
          </a:custGeom>
          <a:solidFill>
            <a:schemeClr val="accent1"/>
          </a:solidFill>
          <a:ln w="9525" cap="flat" cmpd="sng">
            <a:solidFill>
              <a:srgbClr val="585858"/>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1400"/>
              <a:buFont typeface="Arial" panose="020B0604020202020204"/>
              <a:buNone/>
            </a:pPr>
            <a:endParaRPr sz="1400" b="0" i="0" u="none" strike="noStrike" cap="none">
              <a:solidFill>
                <a:schemeClr val="accent1"/>
              </a:solidFill>
              <a:latin typeface="Arial" panose="020B0604020202020204"/>
              <a:ea typeface="Arial" panose="020B0604020202020204"/>
              <a:cs typeface="Arial" panose="020B0604020202020204"/>
              <a:sym typeface="Arial" panose="020B0604020202020204"/>
            </a:endParaRPr>
          </a:p>
        </p:txBody>
      </p:sp>
      <p:sp>
        <p:nvSpPr>
          <p:cNvPr id="179" name="Google Shape;179;p32"/>
          <p:cNvSpPr/>
          <p:nvPr/>
        </p:nvSpPr>
        <p:spPr>
          <a:xfrm>
            <a:off x="3446450" y="6963574"/>
            <a:ext cx="536101" cy="1985701"/>
          </a:xfrm>
          <a:custGeom>
            <a:avLst/>
            <a:gdLst/>
            <a:ahLst/>
            <a:cxnLst/>
            <a:rect l="l" t="t" r="r" b="b"/>
            <a:pathLst>
              <a:path w="21600" h="21600" extrusionOk="0">
                <a:moveTo>
                  <a:pt x="0" y="2916"/>
                </a:moveTo>
                <a:lnTo>
                  <a:pt x="10800" y="0"/>
                </a:lnTo>
                <a:lnTo>
                  <a:pt x="21600" y="2916"/>
                </a:lnTo>
                <a:lnTo>
                  <a:pt x="16200" y="2916"/>
                </a:lnTo>
                <a:lnTo>
                  <a:pt x="16200" y="21600"/>
                </a:lnTo>
                <a:lnTo>
                  <a:pt x="5400" y="21600"/>
                </a:lnTo>
                <a:lnTo>
                  <a:pt x="5400" y="2916"/>
                </a:lnTo>
                <a:close/>
              </a:path>
            </a:pathLst>
          </a:custGeom>
          <a:solidFill>
            <a:schemeClr val="accent1"/>
          </a:solidFill>
          <a:ln w="9525" cap="flat" cmpd="sng">
            <a:solidFill>
              <a:srgbClr val="585858"/>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1400"/>
              <a:buFont typeface="Arial" panose="020B0604020202020204"/>
              <a:buNone/>
            </a:pPr>
            <a:endParaRPr sz="1400" b="0" i="0" u="none" strike="noStrike" cap="none">
              <a:solidFill>
                <a:schemeClr val="accent1"/>
              </a:solidFill>
              <a:latin typeface="Arial" panose="020B0604020202020204"/>
              <a:ea typeface="Arial" panose="020B0604020202020204"/>
              <a:cs typeface="Arial" panose="020B0604020202020204"/>
              <a:sym typeface="Arial" panose="020B0604020202020204"/>
            </a:endParaRPr>
          </a:p>
        </p:txBody>
      </p:sp>
      <p:sp>
        <p:nvSpPr>
          <p:cNvPr id="180" name="Google Shape;180;p32"/>
          <p:cNvSpPr/>
          <p:nvPr/>
        </p:nvSpPr>
        <p:spPr>
          <a:xfrm>
            <a:off x="8170850" y="7039774"/>
            <a:ext cx="536101" cy="1985701"/>
          </a:xfrm>
          <a:custGeom>
            <a:avLst/>
            <a:gdLst/>
            <a:ahLst/>
            <a:cxnLst/>
            <a:rect l="l" t="t" r="r" b="b"/>
            <a:pathLst>
              <a:path w="21600" h="21600" extrusionOk="0">
                <a:moveTo>
                  <a:pt x="0" y="2916"/>
                </a:moveTo>
                <a:lnTo>
                  <a:pt x="10800" y="0"/>
                </a:lnTo>
                <a:lnTo>
                  <a:pt x="21600" y="2916"/>
                </a:lnTo>
                <a:lnTo>
                  <a:pt x="16200" y="2916"/>
                </a:lnTo>
                <a:lnTo>
                  <a:pt x="16200" y="21600"/>
                </a:lnTo>
                <a:lnTo>
                  <a:pt x="5400" y="21600"/>
                </a:lnTo>
                <a:lnTo>
                  <a:pt x="5400" y="2916"/>
                </a:lnTo>
                <a:close/>
              </a:path>
            </a:pathLst>
          </a:custGeom>
          <a:solidFill>
            <a:schemeClr val="accent1"/>
          </a:solidFill>
          <a:ln w="9525" cap="flat" cmpd="sng">
            <a:solidFill>
              <a:srgbClr val="585858"/>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1400"/>
              <a:buFont typeface="Arial" panose="020B0604020202020204"/>
              <a:buNone/>
            </a:pPr>
            <a:endParaRPr sz="1400" b="0" i="0" u="none" strike="noStrike" cap="none">
              <a:solidFill>
                <a:schemeClr val="accent1"/>
              </a:solidFill>
              <a:latin typeface="Arial" panose="020B0604020202020204"/>
              <a:ea typeface="Arial" panose="020B0604020202020204"/>
              <a:cs typeface="Arial" panose="020B0604020202020204"/>
              <a:sym typeface="Arial" panose="020B0604020202020204"/>
            </a:endParaRPr>
          </a:p>
        </p:txBody>
      </p:sp>
      <p:sp>
        <p:nvSpPr>
          <p:cNvPr id="181" name="Google Shape;181;p32"/>
          <p:cNvSpPr/>
          <p:nvPr/>
        </p:nvSpPr>
        <p:spPr>
          <a:xfrm>
            <a:off x="16400450" y="7115974"/>
            <a:ext cx="536101" cy="1985701"/>
          </a:xfrm>
          <a:custGeom>
            <a:avLst/>
            <a:gdLst/>
            <a:ahLst/>
            <a:cxnLst/>
            <a:rect l="l" t="t" r="r" b="b"/>
            <a:pathLst>
              <a:path w="21600" h="21600" extrusionOk="0">
                <a:moveTo>
                  <a:pt x="0" y="2916"/>
                </a:moveTo>
                <a:lnTo>
                  <a:pt x="10800" y="0"/>
                </a:lnTo>
                <a:lnTo>
                  <a:pt x="21600" y="2916"/>
                </a:lnTo>
                <a:lnTo>
                  <a:pt x="16200" y="2916"/>
                </a:lnTo>
                <a:lnTo>
                  <a:pt x="16200" y="21600"/>
                </a:lnTo>
                <a:lnTo>
                  <a:pt x="5400" y="21600"/>
                </a:lnTo>
                <a:lnTo>
                  <a:pt x="5400" y="2916"/>
                </a:lnTo>
                <a:close/>
              </a:path>
            </a:pathLst>
          </a:custGeom>
          <a:solidFill>
            <a:schemeClr val="accent1"/>
          </a:solidFill>
          <a:ln w="9525" cap="flat" cmpd="sng">
            <a:solidFill>
              <a:srgbClr val="585858"/>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1400"/>
              <a:buFont typeface="Arial" panose="020B0604020202020204"/>
              <a:buNone/>
            </a:pPr>
            <a:endParaRPr sz="1400" b="0" i="0" u="none" strike="noStrike" cap="none">
              <a:solidFill>
                <a:schemeClr val="accent1"/>
              </a:solidFill>
              <a:latin typeface="Arial" panose="020B0604020202020204"/>
              <a:ea typeface="Arial" panose="020B0604020202020204"/>
              <a:cs typeface="Arial" panose="020B0604020202020204"/>
              <a:sym typeface="Arial" panose="020B0604020202020204"/>
            </a:endParaRPr>
          </a:p>
        </p:txBody>
      </p:sp>
      <p:sp>
        <p:nvSpPr>
          <p:cNvPr id="182" name="Google Shape;182;p32"/>
          <p:cNvSpPr/>
          <p:nvPr/>
        </p:nvSpPr>
        <p:spPr>
          <a:xfrm>
            <a:off x="19753250" y="7420774"/>
            <a:ext cx="536101" cy="1985701"/>
          </a:xfrm>
          <a:custGeom>
            <a:avLst/>
            <a:gdLst/>
            <a:ahLst/>
            <a:cxnLst/>
            <a:rect l="l" t="t" r="r" b="b"/>
            <a:pathLst>
              <a:path w="21600" h="21600" extrusionOk="0">
                <a:moveTo>
                  <a:pt x="0" y="2916"/>
                </a:moveTo>
                <a:lnTo>
                  <a:pt x="10800" y="0"/>
                </a:lnTo>
                <a:lnTo>
                  <a:pt x="21600" y="2916"/>
                </a:lnTo>
                <a:lnTo>
                  <a:pt x="16200" y="2916"/>
                </a:lnTo>
                <a:lnTo>
                  <a:pt x="16200" y="21600"/>
                </a:lnTo>
                <a:lnTo>
                  <a:pt x="5400" y="21600"/>
                </a:lnTo>
                <a:lnTo>
                  <a:pt x="5400" y="2916"/>
                </a:lnTo>
                <a:close/>
              </a:path>
            </a:pathLst>
          </a:custGeom>
          <a:solidFill>
            <a:schemeClr val="accent1"/>
          </a:solidFill>
          <a:ln w="9525" cap="flat" cmpd="sng">
            <a:solidFill>
              <a:srgbClr val="585858"/>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1400"/>
              <a:buFont typeface="Arial" panose="020B0604020202020204"/>
              <a:buNone/>
            </a:pPr>
            <a:endParaRPr sz="1400" b="0" i="0" u="none" strike="noStrike" cap="none">
              <a:solidFill>
                <a:schemeClr val="accent1"/>
              </a:solidFill>
              <a:latin typeface="Arial" panose="020B0604020202020204"/>
              <a:ea typeface="Arial" panose="020B0604020202020204"/>
              <a:cs typeface="Arial" panose="020B0604020202020204"/>
              <a:sym typeface="Arial" panose="020B0604020202020204"/>
            </a:endParaRPr>
          </a:p>
        </p:txBody>
      </p:sp>
      <p:grpSp>
        <p:nvGrpSpPr>
          <p:cNvPr id="183" name="Google Shape;183;p32"/>
          <p:cNvGrpSpPr/>
          <p:nvPr/>
        </p:nvGrpSpPr>
        <p:grpSpPr>
          <a:xfrm>
            <a:off x="3238949" y="9221124"/>
            <a:ext cx="3000002" cy="1295665"/>
            <a:chOff x="0" y="0"/>
            <a:chExt cx="3000001" cy="1295663"/>
          </a:xfrm>
        </p:grpSpPr>
        <p:sp>
          <p:nvSpPr>
            <p:cNvPr id="184" name="Google Shape;184;p32"/>
            <p:cNvSpPr/>
            <p:nvPr/>
          </p:nvSpPr>
          <p:spPr>
            <a:xfrm>
              <a:off x="0" y="0"/>
              <a:ext cx="3000001" cy="1295663"/>
            </a:xfrm>
            <a:custGeom>
              <a:avLst/>
              <a:gdLst/>
              <a:ahLst/>
              <a:cxnLst/>
              <a:rect l="l" t="t" r="r" b="b"/>
              <a:pathLst>
                <a:path w="21600" h="21600" extrusionOk="0">
                  <a:moveTo>
                    <a:pt x="0" y="0"/>
                  </a:moveTo>
                  <a:lnTo>
                    <a:pt x="21600" y="0"/>
                  </a:lnTo>
                  <a:lnTo>
                    <a:pt x="21600" y="19200"/>
                  </a:lnTo>
                  <a:lnTo>
                    <a:pt x="9000" y="19200"/>
                  </a:lnTo>
                  <a:lnTo>
                    <a:pt x="6300" y="21600"/>
                  </a:lnTo>
                  <a:lnTo>
                    <a:pt x="3600" y="19200"/>
                  </a:lnTo>
                  <a:lnTo>
                    <a:pt x="0" y="19200"/>
                  </a:lnTo>
                  <a:lnTo>
                    <a:pt x="0" y="11200"/>
                  </a:lnTo>
                  <a:close/>
                </a:path>
              </a:pathLst>
            </a:custGeom>
            <a:solidFill>
              <a:srgbClr val="000000"/>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4000"/>
                <a:buFont typeface="Arial" panose="020B0604020202020204"/>
                <a:buNone/>
              </a:pPr>
              <a:endParaRPr sz="4000" b="0" i="0" u="none" strike="noStrike" cap="none">
                <a:solidFill>
                  <a:schemeClr val="accent1"/>
                </a:solidFill>
                <a:latin typeface="Arial" panose="020B0604020202020204"/>
                <a:ea typeface="Arial" panose="020B0604020202020204"/>
                <a:cs typeface="Arial" panose="020B0604020202020204"/>
                <a:sym typeface="Arial" panose="020B0604020202020204"/>
              </a:endParaRPr>
            </a:p>
          </p:txBody>
        </p:sp>
        <p:sp>
          <p:nvSpPr>
            <p:cNvPr id="185" name="Google Shape;185;p32"/>
            <p:cNvSpPr txBox="1"/>
            <p:nvPr/>
          </p:nvSpPr>
          <p:spPr>
            <a:xfrm>
              <a:off x="0" y="206984"/>
              <a:ext cx="3000001" cy="737732"/>
            </a:xfrm>
            <a:prstGeom prst="rect">
              <a:avLst/>
            </a:prstGeom>
            <a:noFill/>
            <a:ln>
              <a:noFill/>
            </a:ln>
          </p:spPr>
          <p:txBody>
            <a:bodyPr spcFirstLastPara="1" wrap="square" lIns="91400" tIns="91400" rIns="91400" bIns="91400" anchor="ctr" anchorCtr="0">
              <a:spAutoFit/>
            </a:bodyPr>
            <a:lstStyle/>
            <a:p>
              <a:pPr marL="0" marR="0" lvl="0" indent="0" algn="l" rtl="0">
                <a:lnSpc>
                  <a:spcPct val="100000"/>
                </a:lnSpc>
                <a:spcBef>
                  <a:spcPts val="0"/>
                </a:spcBef>
                <a:spcAft>
                  <a:spcPts val="0"/>
                </a:spcAft>
                <a:buClr>
                  <a:schemeClr val="accent1"/>
                </a:buClr>
                <a:buSzPts val="4000"/>
                <a:buFont typeface="Arial" panose="020B0604020202020204"/>
                <a:buNone/>
              </a:pPr>
              <a:r>
                <a:rPr lang="en-US" sz="4000" b="0" i="0" u="none" strike="noStrike" cap="none">
                  <a:solidFill>
                    <a:schemeClr val="accent1"/>
                  </a:solidFill>
                  <a:latin typeface="Arial" panose="020B0604020202020204"/>
                  <a:ea typeface="Arial" panose="020B0604020202020204"/>
                  <a:cs typeface="Arial" panose="020B0604020202020204"/>
                  <a:sym typeface="Arial" panose="020B0604020202020204"/>
                </a:rPr>
                <a:t>Attribute</a:t>
              </a:r>
              <a:endParaRPr lang="en-US" sz="4000" b="0" i="0" u="none" strike="noStrike" cap="none">
                <a:solidFill>
                  <a:schemeClr val="accent1"/>
                </a:solidFill>
                <a:latin typeface="Arial" panose="020B0604020202020204"/>
                <a:ea typeface="Arial" panose="020B0604020202020204"/>
                <a:cs typeface="Arial" panose="020B0604020202020204"/>
                <a:sym typeface="Arial" panose="020B0604020202020204"/>
              </a:endParaRPr>
            </a:p>
          </p:txBody>
        </p:sp>
      </p:grpSp>
      <p:grpSp>
        <p:nvGrpSpPr>
          <p:cNvPr id="186" name="Google Shape;186;p32"/>
          <p:cNvGrpSpPr/>
          <p:nvPr/>
        </p:nvGrpSpPr>
        <p:grpSpPr>
          <a:xfrm>
            <a:off x="7353750" y="9294759"/>
            <a:ext cx="3000002" cy="1374430"/>
            <a:chOff x="0" y="0"/>
            <a:chExt cx="3000001" cy="1374429"/>
          </a:xfrm>
        </p:grpSpPr>
        <p:sp>
          <p:nvSpPr>
            <p:cNvPr id="187" name="Google Shape;187;p32"/>
            <p:cNvSpPr/>
            <p:nvPr/>
          </p:nvSpPr>
          <p:spPr>
            <a:xfrm>
              <a:off x="0" y="78765"/>
              <a:ext cx="3000001" cy="1295664"/>
            </a:xfrm>
            <a:custGeom>
              <a:avLst/>
              <a:gdLst/>
              <a:ahLst/>
              <a:cxnLst/>
              <a:rect l="l" t="t" r="r" b="b"/>
              <a:pathLst>
                <a:path w="21600" h="21600" extrusionOk="0">
                  <a:moveTo>
                    <a:pt x="0" y="0"/>
                  </a:moveTo>
                  <a:lnTo>
                    <a:pt x="21600" y="0"/>
                  </a:lnTo>
                  <a:lnTo>
                    <a:pt x="21600" y="19200"/>
                  </a:lnTo>
                  <a:lnTo>
                    <a:pt x="9000" y="19200"/>
                  </a:lnTo>
                  <a:lnTo>
                    <a:pt x="6300" y="21600"/>
                  </a:lnTo>
                  <a:lnTo>
                    <a:pt x="3600" y="19200"/>
                  </a:lnTo>
                  <a:lnTo>
                    <a:pt x="0" y="19200"/>
                  </a:lnTo>
                  <a:lnTo>
                    <a:pt x="0" y="11200"/>
                  </a:lnTo>
                  <a:close/>
                </a:path>
              </a:pathLst>
            </a:custGeom>
            <a:solidFill>
              <a:srgbClr val="000000"/>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4000"/>
                <a:buFont typeface="Arial" panose="020B0604020202020204"/>
                <a:buNone/>
              </a:pPr>
              <a:endParaRPr sz="4000" b="0" i="0" u="none" strike="noStrike" cap="none">
                <a:solidFill>
                  <a:schemeClr val="accent1"/>
                </a:solidFill>
                <a:latin typeface="Arial" panose="020B0604020202020204"/>
                <a:ea typeface="Arial" panose="020B0604020202020204"/>
                <a:cs typeface="Arial" panose="020B0604020202020204"/>
                <a:sym typeface="Arial" panose="020B0604020202020204"/>
              </a:endParaRPr>
            </a:p>
          </p:txBody>
        </p:sp>
        <p:sp>
          <p:nvSpPr>
            <p:cNvPr id="188" name="Google Shape;188;p32"/>
            <p:cNvSpPr txBox="1"/>
            <p:nvPr/>
          </p:nvSpPr>
          <p:spPr>
            <a:xfrm>
              <a:off x="0" y="0"/>
              <a:ext cx="3000001" cy="1309231"/>
            </a:xfrm>
            <a:prstGeom prst="rect">
              <a:avLst/>
            </a:prstGeom>
            <a:noFill/>
            <a:ln>
              <a:noFill/>
            </a:ln>
          </p:spPr>
          <p:txBody>
            <a:bodyPr spcFirstLastPara="1" wrap="square" lIns="91400" tIns="91400" rIns="91400" bIns="91400" anchor="ctr" anchorCtr="0">
              <a:spAutoFit/>
            </a:bodyPr>
            <a:lstStyle/>
            <a:p>
              <a:pPr marL="0" marR="0" lvl="0" indent="0" algn="l" rtl="0">
                <a:lnSpc>
                  <a:spcPct val="100000"/>
                </a:lnSpc>
                <a:spcBef>
                  <a:spcPts val="0"/>
                </a:spcBef>
                <a:spcAft>
                  <a:spcPts val="0"/>
                </a:spcAft>
                <a:buClr>
                  <a:schemeClr val="accent1"/>
                </a:buClr>
                <a:buSzPts val="4000"/>
                <a:buFont typeface="Arial" panose="020B0604020202020204"/>
                <a:buNone/>
              </a:pPr>
              <a:r>
                <a:rPr lang="en-US" sz="4000" b="0" i="0" u="none" strike="noStrike" cap="none">
                  <a:solidFill>
                    <a:schemeClr val="accent1"/>
                  </a:solidFill>
                  <a:latin typeface="Arial" panose="020B0604020202020204"/>
                  <a:ea typeface="Arial" panose="020B0604020202020204"/>
                  <a:cs typeface="Arial" panose="020B0604020202020204"/>
                  <a:sym typeface="Arial" panose="020B0604020202020204"/>
                </a:rPr>
                <a:t>Attribute Value</a:t>
              </a:r>
              <a:endParaRPr lang="en-US" sz="4000" b="0" i="0" u="none" strike="noStrike" cap="none">
                <a:solidFill>
                  <a:schemeClr val="accent1"/>
                </a:solidFill>
                <a:latin typeface="Arial" panose="020B0604020202020204"/>
                <a:ea typeface="Arial" panose="020B0604020202020204"/>
                <a:cs typeface="Arial" panose="020B0604020202020204"/>
                <a:sym typeface="Arial" panose="020B0604020202020204"/>
              </a:endParaRPr>
            </a:p>
          </p:txBody>
        </p:sp>
      </p:grpSp>
      <p:grpSp>
        <p:nvGrpSpPr>
          <p:cNvPr id="189" name="Google Shape;189;p32"/>
          <p:cNvGrpSpPr/>
          <p:nvPr/>
        </p:nvGrpSpPr>
        <p:grpSpPr>
          <a:xfrm>
            <a:off x="15583348" y="9525924"/>
            <a:ext cx="3000002" cy="1295665"/>
            <a:chOff x="0" y="0"/>
            <a:chExt cx="3000001" cy="1295663"/>
          </a:xfrm>
        </p:grpSpPr>
        <p:sp>
          <p:nvSpPr>
            <p:cNvPr id="190" name="Google Shape;190;p32"/>
            <p:cNvSpPr/>
            <p:nvPr/>
          </p:nvSpPr>
          <p:spPr>
            <a:xfrm>
              <a:off x="0" y="0"/>
              <a:ext cx="3000001" cy="1295663"/>
            </a:xfrm>
            <a:custGeom>
              <a:avLst/>
              <a:gdLst/>
              <a:ahLst/>
              <a:cxnLst/>
              <a:rect l="l" t="t" r="r" b="b"/>
              <a:pathLst>
                <a:path w="21600" h="21600" extrusionOk="0">
                  <a:moveTo>
                    <a:pt x="0" y="0"/>
                  </a:moveTo>
                  <a:lnTo>
                    <a:pt x="21600" y="0"/>
                  </a:lnTo>
                  <a:lnTo>
                    <a:pt x="21600" y="19200"/>
                  </a:lnTo>
                  <a:lnTo>
                    <a:pt x="9000" y="19200"/>
                  </a:lnTo>
                  <a:lnTo>
                    <a:pt x="6300" y="21600"/>
                  </a:lnTo>
                  <a:lnTo>
                    <a:pt x="3600" y="19200"/>
                  </a:lnTo>
                  <a:lnTo>
                    <a:pt x="0" y="19200"/>
                  </a:lnTo>
                  <a:lnTo>
                    <a:pt x="0" y="11200"/>
                  </a:lnTo>
                  <a:close/>
                </a:path>
              </a:pathLst>
            </a:custGeom>
            <a:solidFill>
              <a:srgbClr val="000000"/>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4000"/>
                <a:buFont typeface="Arial" panose="020B0604020202020204"/>
                <a:buNone/>
              </a:pPr>
              <a:endParaRPr sz="4000" b="0" i="0" u="none" strike="noStrike" cap="none">
                <a:solidFill>
                  <a:schemeClr val="accent1"/>
                </a:solidFill>
                <a:latin typeface="Arial" panose="020B0604020202020204"/>
                <a:ea typeface="Arial" panose="020B0604020202020204"/>
                <a:cs typeface="Arial" panose="020B0604020202020204"/>
                <a:sym typeface="Arial" panose="020B0604020202020204"/>
              </a:endParaRPr>
            </a:p>
          </p:txBody>
        </p:sp>
        <p:sp>
          <p:nvSpPr>
            <p:cNvPr id="191" name="Google Shape;191;p32"/>
            <p:cNvSpPr txBox="1"/>
            <p:nvPr/>
          </p:nvSpPr>
          <p:spPr>
            <a:xfrm>
              <a:off x="0" y="206984"/>
              <a:ext cx="3000001" cy="737732"/>
            </a:xfrm>
            <a:prstGeom prst="rect">
              <a:avLst/>
            </a:prstGeom>
            <a:noFill/>
            <a:ln>
              <a:noFill/>
            </a:ln>
          </p:spPr>
          <p:txBody>
            <a:bodyPr spcFirstLastPara="1" wrap="square" lIns="91400" tIns="91400" rIns="91400" bIns="91400" anchor="ctr" anchorCtr="0">
              <a:spAutoFit/>
            </a:bodyPr>
            <a:lstStyle/>
            <a:p>
              <a:pPr marL="0" marR="0" lvl="0" indent="0" algn="l" rtl="0">
                <a:lnSpc>
                  <a:spcPct val="100000"/>
                </a:lnSpc>
                <a:spcBef>
                  <a:spcPts val="0"/>
                </a:spcBef>
                <a:spcAft>
                  <a:spcPts val="0"/>
                </a:spcAft>
                <a:buClr>
                  <a:schemeClr val="accent1"/>
                </a:buClr>
                <a:buSzPts val="4000"/>
                <a:buFont typeface="Arial" panose="020B0604020202020204"/>
                <a:buNone/>
              </a:pPr>
              <a:r>
                <a:rPr lang="en-US" sz="4000" b="0" i="0" u="none" strike="noStrike" cap="none">
                  <a:solidFill>
                    <a:schemeClr val="accent1"/>
                  </a:solidFill>
                  <a:latin typeface="Arial" panose="020B0604020202020204"/>
                  <a:ea typeface="Arial" panose="020B0604020202020204"/>
                  <a:cs typeface="Arial" panose="020B0604020202020204"/>
                  <a:sym typeface="Arial" panose="020B0604020202020204"/>
                </a:rPr>
                <a:t>anchor text</a:t>
              </a:r>
              <a:endParaRPr lang="en-US" sz="4000" b="0" i="0" u="none" strike="noStrike" cap="none">
                <a:solidFill>
                  <a:schemeClr val="accent1"/>
                </a:solidFill>
                <a:latin typeface="Arial" panose="020B0604020202020204"/>
                <a:ea typeface="Arial" panose="020B0604020202020204"/>
                <a:cs typeface="Arial" panose="020B0604020202020204"/>
                <a:sym typeface="Arial" panose="020B0604020202020204"/>
              </a:endParaRPr>
            </a:p>
          </p:txBody>
        </p:sp>
      </p:grpSp>
      <p:grpSp>
        <p:nvGrpSpPr>
          <p:cNvPr id="192" name="Google Shape;192;p32"/>
          <p:cNvGrpSpPr/>
          <p:nvPr/>
        </p:nvGrpSpPr>
        <p:grpSpPr>
          <a:xfrm>
            <a:off x="19545748" y="9678324"/>
            <a:ext cx="3000002" cy="1295665"/>
            <a:chOff x="0" y="0"/>
            <a:chExt cx="3000001" cy="1295663"/>
          </a:xfrm>
        </p:grpSpPr>
        <p:sp>
          <p:nvSpPr>
            <p:cNvPr id="193" name="Google Shape;193;p32"/>
            <p:cNvSpPr/>
            <p:nvPr/>
          </p:nvSpPr>
          <p:spPr>
            <a:xfrm>
              <a:off x="0" y="0"/>
              <a:ext cx="3000001" cy="1295663"/>
            </a:xfrm>
            <a:custGeom>
              <a:avLst/>
              <a:gdLst/>
              <a:ahLst/>
              <a:cxnLst/>
              <a:rect l="l" t="t" r="r" b="b"/>
              <a:pathLst>
                <a:path w="21600" h="21600" extrusionOk="0">
                  <a:moveTo>
                    <a:pt x="0" y="0"/>
                  </a:moveTo>
                  <a:lnTo>
                    <a:pt x="21600" y="0"/>
                  </a:lnTo>
                  <a:lnTo>
                    <a:pt x="21600" y="19200"/>
                  </a:lnTo>
                  <a:lnTo>
                    <a:pt x="9000" y="19200"/>
                  </a:lnTo>
                  <a:lnTo>
                    <a:pt x="6300" y="21600"/>
                  </a:lnTo>
                  <a:lnTo>
                    <a:pt x="3600" y="19200"/>
                  </a:lnTo>
                  <a:lnTo>
                    <a:pt x="0" y="19200"/>
                  </a:lnTo>
                  <a:lnTo>
                    <a:pt x="0" y="11200"/>
                  </a:lnTo>
                  <a:close/>
                </a:path>
              </a:pathLst>
            </a:custGeom>
            <a:solidFill>
              <a:srgbClr val="000000"/>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4000"/>
                <a:buFont typeface="Arial" panose="020B0604020202020204"/>
                <a:buNone/>
              </a:pPr>
              <a:endParaRPr sz="4000" b="0" i="0" u="none" strike="noStrike" cap="none">
                <a:solidFill>
                  <a:schemeClr val="accent1"/>
                </a:solidFill>
                <a:latin typeface="Arial" panose="020B0604020202020204"/>
                <a:ea typeface="Arial" panose="020B0604020202020204"/>
                <a:cs typeface="Arial" panose="020B0604020202020204"/>
                <a:sym typeface="Arial" panose="020B0604020202020204"/>
              </a:endParaRPr>
            </a:p>
          </p:txBody>
        </p:sp>
        <p:sp>
          <p:nvSpPr>
            <p:cNvPr id="194" name="Google Shape;194;p32"/>
            <p:cNvSpPr txBox="1"/>
            <p:nvPr/>
          </p:nvSpPr>
          <p:spPr>
            <a:xfrm>
              <a:off x="0" y="206984"/>
              <a:ext cx="3000001" cy="737732"/>
            </a:xfrm>
            <a:prstGeom prst="rect">
              <a:avLst/>
            </a:prstGeom>
            <a:noFill/>
            <a:ln>
              <a:noFill/>
            </a:ln>
          </p:spPr>
          <p:txBody>
            <a:bodyPr spcFirstLastPara="1" wrap="square" lIns="91400" tIns="91400" rIns="91400" bIns="91400" anchor="ctr" anchorCtr="0">
              <a:spAutoFit/>
            </a:bodyPr>
            <a:lstStyle/>
            <a:p>
              <a:pPr marL="0" marR="0" lvl="0" indent="0" algn="l" rtl="0">
                <a:lnSpc>
                  <a:spcPct val="100000"/>
                </a:lnSpc>
                <a:spcBef>
                  <a:spcPts val="0"/>
                </a:spcBef>
                <a:spcAft>
                  <a:spcPts val="0"/>
                </a:spcAft>
                <a:buClr>
                  <a:schemeClr val="accent1"/>
                </a:buClr>
                <a:buSzPts val="4000"/>
                <a:buFont typeface="Arial" panose="020B0604020202020204"/>
                <a:buNone/>
              </a:pPr>
              <a:r>
                <a:rPr lang="en-US" sz="4000" b="0" i="0" u="none" strike="noStrike" cap="none">
                  <a:solidFill>
                    <a:schemeClr val="accent1"/>
                  </a:solidFill>
                  <a:latin typeface="Arial" panose="020B0604020202020204"/>
                  <a:ea typeface="Arial" panose="020B0604020202020204"/>
                  <a:cs typeface="Arial" panose="020B0604020202020204"/>
                  <a:sym typeface="Arial" panose="020B0604020202020204"/>
                </a:rPr>
                <a:t>Closing Tag</a:t>
              </a:r>
              <a:endParaRPr lang="en-US" sz="4000" b="0" i="0" u="none" strike="noStrike" cap="none">
                <a:solidFill>
                  <a:schemeClr val="accent1"/>
                </a:solidFill>
                <a:latin typeface="Arial" panose="020B0604020202020204"/>
                <a:ea typeface="Arial" panose="020B0604020202020204"/>
                <a:cs typeface="Arial" panose="020B0604020202020204"/>
                <a:sym typeface="Arial" panose="020B0604020202020204"/>
              </a:endParaRPr>
            </a:p>
          </p:txBody>
        </p:sp>
      </p:grpSp>
      <p:grpSp>
        <p:nvGrpSpPr>
          <p:cNvPr id="195" name="Google Shape;195;p32"/>
          <p:cNvGrpSpPr/>
          <p:nvPr/>
        </p:nvGrpSpPr>
        <p:grpSpPr>
          <a:xfrm>
            <a:off x="114749" y="9142359"/>
            <a:ext cx="3000003" cy="1374430"/>
            <a:chOff x="0" y="0"/>
            <a:chExt cx="3000001" cy="1374429"/>
          </a:xfrm>
        </p:grpSpPr>
        <p:sp>
          <p:nvSpPr>
            <p:cNvPr id="196" name="Google Shape;196;p32"/>
            <p:cNvSpPr/>
            <p:nvPr/>
          </p:nvSpPr>
          <p:spPr>
            <a:xfrm>
              <a:off x="0" y="78765"/>
              <a:ext cx="3000001" cy="1295664"/>
            </a:xfrm>
            <a:custGeom>
              <a:avLst/>
              <a:gdLst/>
              <a:ahLst/>
              <a:cxnLst/>
              <a:rect l="l" t="t" r="r" b="b"/>
              <a:pathLst>
                <a:path w="21600" h="21600" extrusionOk="0">
                  <a:moveTo>
                    <a:pt x="0" y="0"/>
                  </a:moveTo>
                  <a:lnTo>
                    <a:pt x="21600" y="0"/>
                  </a:lnTo>
                  <a:lnTo>
                    <a:pt x="21600" y="19200"/>
                  </a:lnTo>
                  <a:lnTo>
                    <a:pt x="9000" y="19200"/>
                  </a:lnTo>
                  <a:lnTo>
                    <a:pt x="6300" y="21600"/>
                  </a:lnTo>
                  <a:lnTo>
                    <a:pt x="3600" y="19200"/>
                  </a:lnTo>
                  <a:lnTo>
                    <a:pt x="0" y="19200"/>
                  </a:lnTo>
                  <a:lnTo>
                    <a:pt x="0" y="11200"/>
                  </a:lnTo>
                  <a:close/>
                </a:path>
              </a:pathLst>
            </a:custGeom>
            <a:solidFill>
              <a:srgbClr val="000000"/>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4000"/>
                <a:buFont typeface="Arial" panose="020B0604020202020204"/>
                <a:buNone/>
              </a:pPr>
              <a:endParaRPr sz="4000" b="0" i="0" u="none" strike="noStrike" cap="none">
                <a:solidFill>
                  <a:schemeClr val="accent1"/>
                </a:solidFill>
                <a:latin typeface="Arial" panose="020B0604020202020204"/>
                <a:ea typeface="Arial" panose="020B0604020202020204"/>
                <a:cs typeface="Arial" panose="020B0604020202020204"/>
                <a:sym typeface="Arial" panose="020B0604020202020204"/>
              </a:endParaRPr>
            </a:p>
          </p:txBody>
        </p:sp>
        <p:sp>
          <p:nvSpPr>
            <p:cNvPr id="197" name="Google Shape;197;p32"/>
            <p:cNvSpPr txBox="1"/>
            <p:nvPr/>
          </p:nvSpPr>
          <p:spPr>
            <a:xfrm>
              <a:off x="0" y="0"/>
              <a:ext cx="3000001" cy="1309231"/>
            </a:xfrm>
            <a:prstGeom prst="rect">
              <a:avLst/>
            </a:prstGeom>
            <a:noFill/>
            <a:ln>
              <a:noFill/>
            </a:ln>
          </p:spPr>
          <p:txBody>
            <a:bodyPr spcFirstLastPara="1" wrap="square" lIns="91400" tIns="91400" rIns="91400" bIns="91400" anchor="ctr" anchorCtr="0">
              <a:spAutoFit/>
            </a:bodyPr>
            <a:lstStyle/>
            <a:p>
              <a:pPr marL="0" marR="0" lvl="0" indent="0" algn="l" rtl="0">
                <a:lnSpc>
                  <a:spcPct val="100000"/>
                </a:lnSpc>
                <a:spcBef>
                  <a:spcPts val="0"/>
                </a:spcBef>
                <a:spcAft>
                  <a:spcPts val="0"/>
                </a:spcAft>
                <a:buClr>
                  <a:schemeClr val="accent1"/>
                </a:buClr>
                <a:buSzPts val="4000"/>
                <a:buFont typeface="Arial" panose="020B0604020202020204"/>
                <a:buNone/>
              </a:pPr>
              <a:r>
                <a:rPr lang="en-US" sz="4000" b="0" i="0" u="none" strike="noStrike" cap="none">
                  <a:solidFill>
                    <a:schemeClr val="accent1"/>
                  </a:solidFill>
                  <a:latin typeface="Arial" panose="020B0604020202020204"/>
                  <a:ea typeface="Arial" panose="020B0604020202020204"/>
                  <a:cs typeface="Arial" panose="020B0604020202020204"/>
                  <a:sym typeface="Arial" panose="020B0604020202020204"/>
                </a:rPr>
                <a:t>Opening Tag</a:t>
              </a:r>
              <a:endParaRPr lang="en-US" sz="4000" b="0" i="0" u="none" strike="noStrike" cap="none">
                <a:solidFill>
                  <a:schemeClr val="accent1"/>
                </a:solidFill>
                <a:latin typeface="Arial" panose="020B0604020202020204"/>
                <a:ea typeface="Arial" panose="020B0604020202020204"/>
                <a:cs typeface="Arial" panose="020B0604020202020204"/>
                <a:sym typeface="Arial" panose="020B0604020202020204"/>
              </a:endParaRPr>
            </a:p>
          </p:txBody>
        </p:sp>
      </p:grpSp>
      <p:sp>
        <p:nvSpPr>
          <p:cNvPr id="198" name="Google Shape;198;p32"/>
          <p:cNvSpPr txBox="1"/>
          <p:nvPr/>
        </p:nvSpPr>
        <p:spPr>
          <a:xfrm>
            <a:off x="335849" y="11376524"/>
            <a:ext cx="22209902" cy="1735216"/>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1"/>
              </a:buClr>
              <a:buSzPts val="5400"/>
              <a:buFont typeface="Arial" panose="020B0604020202020204"/>
              <a:buNone/>
            </a:pPr>
            <a:r>
              <a:rPr lang="en-US" sz="5400" b="0" i="0" u="none" strike="noStrike" cap="none">
                <a:solidFill>
                  <a:schemeClr val="accent1"/>
                </a:solidFill>
                <a:latin typeface="Arial" panose="020B0604020202020204"/>
                <a:ea typeface="Arial" panose="020B0604020202020204"/>
                <a:cs typeface="Arial" panose="020B0604020202020204"/>
                <a:sym typeface="Arial" panose="020B0604020202020204"/>
              </a:rPr>
              <a:t>It will display Google Home text with underline of blue colour and on opening it it will redirect to the Google with in  same Page</a:t>
            </a:r>
            <a:endParaRPr lang="en-US" sz="5400" b="0" i="0" u="none" strike="noStrike" cap="none">
              <a:solidFill>
                <a:schemeClr val="accen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200" y="485192"/>
            <a:ext cx="22905878" cy="12223102"/>
          </a:xfrm>
        </p:spPr>
        <p:txBody>
          <a:bodyPr/>
          <a:lstStyle/>
          <a:p>
            <a:pPr algn="l"/>
            <a:endParaRPr lang="en-IN" dirty="0"/>
          </a:p>
        </p:txBody>
      </p:sp>
      <p:pic>
        <p:nvPicPr>
          <p:cNvPr id="1026" name="Picture 2" descr="DNS Looku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38750" y="2228850"/>
            <a:ext cx="13906500" cy="9258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02"/>
        <p:cNvGrpSpPr/>
        <p:nvPr/>
      </p:nvGrpSpPr>
      <p:grpSpPr>
        <a:xfrm>
          <a:off x="0" y="0"/>
          <a:ext cx="0" cy="0"/>
          <a:chOff x="0" y="0"/>
          <a:chExt cx="0" cy="0"/>
        </a:xfrm>
      </p:grpSpPr>
      <p:sp>
        <p:nvSpPr>
          <p:cNvPr id="204" name="Google Shape;204;p33"/>
          <p:cNvSpPr txBox="1"/>
          <p:nvPr/>
        </p:nvSpPr>
        <p:spPr>
          <a:xfrm>
            <a:off x="2196950" y="752824"/>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rgbClr val="FFFFFF"/>
                </a:solidFill>
                <a:latin typeface="Arial" panose="020B0604020202020204"/>
                <a:ea typeface="Arial" panose="020B0604020202020204"/>
                <a:cs typeface="Arial" panose="020B0604020202020204"/>
                <a:sym typeface="Arial" panose="020B0604020202020204"/>
              </a:rPr>
              <a:t>Exercise</a:t>
            </a:r>
            <a:endParaRPr dirty="0"/>
          </a:p>
        </p:txBody>
      </p:sp>
      <p:sp>
        <p:nvSpPr>
          <p:cNvPr id="205" name="Google Shape;205;p33"/>
          <p:cNvSpPr txBox="1"/>
          <p:nvPr/>
        </p:nvSpPr>
        <p:spPr>
          <a:xfrm>
            <a:off x="1883874" y="3211424"/>
            <a:ext cx="21317702" cy="198507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1"/>
              </a:buClr>
              <a:buSzPts val="3900"/>
              <a:buFont typeface="Arial" panose="020B0604020202020204"/>
              <a:buNone/>
            </a:pPr>
            <a:r>
              <a:rPr lang="en-US" sz="3900" b="0" i="0" u="none" strike="noStrike" cap="none" dirty="0">
                <a:solidFill>
                  <a:schemeClr val="accent1"/>
                </a:solidFill>
                <a:latin typeface="Arial" panose="020B0604020202020204"/>
                <a:ea typeface="Arial" panose="020B0604020202020204"/>
                <a:cs typeface="Arial" panose="020B0604020202020204"/>
                <a:sym typeface="Arial" panose="020B0604020202020204"/>
              </a:rPr>
              <a:t>1) Write a text </a:t>
            </a:r>
            <a:r>
              <a:rPr lang="en-US" sz="3900" b="0" i="0" u="none" strike="noStrike" cap="none" dirty="0" err="1">
                <a:solidFill>
                  <a:schemeClr val="accent1"/>
                </a:solidFill>
                <a:latin typeface="Arial" panose="020B0604020202020204"/>
                <a:ea typeface="Arial" panose="020B0604020202020204"/>
                <a:cs typeface="Arial" panose="020B0604020202020204"/>
                <a:sym typeface="Arial" panose="020B0604020202020204"/>
              </a:rPr>
              <a:t>PrepBytes</a:t>
            </a:r>
            <a:r>
              <a:rPr lang="en-US" sz="3900" b="0" i="0" u="none" strike="noStrike" cap="none" dirty="0">
                <a:solidFill>
                  <a:schemeClr val="accent1"/>
                </a:solidFill>
                <a:latin typeface="Arial" panose="020B0604020202020204"/>
                <a:ea typeface="Arial" panose="020B0604020202020204"/>
                <a:cs typeface="Arial" panose="020B0604020202020204"/>
                <a:sym typeface="Arial" panose="020B0604020202020204"/>
              </a:rPr>
              <a:t> and on click of the text it should redirect to </a:t>
            </a:r>
            <a:r>
              <a:rPr lang="en-US" sz="3900" b="0" i="0" u="none" strike="noStrike" cap="none" dirty="0" err="1">
                <a:solidFill>
                  <a:schemeClr val="accent1"/>
                </a:solidFill>
                <a:latin typeface="Arial" panose="020B0604020202020204"/>
                <a:ea typeface="Arial" panose="020B0604020202020204"/>
                <a:cs typeface="Arial" panose="020B0604020202020204"/>
                <a:sym typeface="Arial" panose="020B0604020202020204"/>
              </a:rPr>
              <a:t>prepbytes</a:t>
            </a:r>
            <a:r>
              <a:rPr lang="en-US" sz="3900" b="0" i="0" u="none" strike="noStrike" cap="none" dirty="0">
                <a:solidFill>
                  <a:schemeClr val="accent1"/>
                </a:solidFill>
                <a:latin typeface="Arial" panose="020B0604020202020204"/>
                <a:ea typeface="Arial" panose="020B0604020202020204"/>
                <a:cs typeface="Arial" panose="020B0604020202020204"/>
                <a:sym typeface="Arial" panose="020B0604020202020204"/>
              </a:rPr>
              <a:t> website</a:t>
            </a:r>
            <a:endParaRPr lang="en-US" sz="3900" b="0" i="0" u="none" strike="noStrike" cap="none" dirty="0">
              <a:solidFill>
                <a:schemeClr val="accen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accent1"/>
              </a:buClr>
              <a:buSzPts val="3900"/>
              <a:buFont typeface="Arial" panose="020B0604020202020204"/>
              <a:buNone/>
            </a:pPr>
            <a:endParaRPr lang="en-US" sz="3900" dirty="0">
              <a:solidFill>
                <a:schemeClr val="accent1"/>
              </a:solidFill>
            </a:endParaRPr>
          </a:p>
          <a:p>
            <a:pPr marL="0" marR="0" lvl="0" indent="0" algn="l" rtl="0">
              <a:lnSpc>
                <a:spcPct val="100000"/>
              </a:lnSpc>
              <a:spcBef>
                <a:spcPts val="0"/>
              </a:spcBef>
              <a:spcAft>
                <a:spcPts val="0"/>
              </a:spcAft>
              <a:buClr>
                <a:schemeClr val="accent1"/>
              </a:buClr>
              <a:buSzPts val="3900"/>
              <a:buFont typeface="Arial" panose="020B0604020202020204"/>
              <a:buNone/>
            </a:pPr>
            <a:r>
              <a:rPr lang="en-US" sz="3900" dirty="0">
                <a:solidFill>
                  <a:schemeClr val="accent1"/>
                </a:solidFill>
              </a:rPr>
              <a:t>Create two html files index1 and index2, create link between 2 files.</a:t>
            </a:r>
            <a:endParaRPr lang="en-US" sz="3900" dirty="0">
              <a:solidFill>
                <a:schemeClr val="accent1"/>
              </a:solidFill>
            </a:endParaRPr>
          </a:p>
        </p:txBody>
      </p:sp>
      <p:sp>
        <p:nvSpPr>
          <p:cNvPr id="206" name="Google Shape;206;p33"/>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500" dirty="0">
                <a:solidFill>
                  <a:schemeClr val="bg1"/>
                </a:solidFill>
                <a:latin typeface=" "/>
              </a:rPr>
              <a:t>Image Tag : </a:t>
            </a:r>
            <a:endParaRPr lang="en-IN" sz="5500" dirty="0">
              <a:solidFill>
                <a:schemeClr val="bg1"/>
              </a:solidFill>
              <a:latin typeface=" "/>
            </a:endParaRPr>
          </a:p>
        </p:txBody>
      </p:sp>
      <p:sp>
        <p:nvSpPr>
          <p:cNvPr id="3" name="Text Placeholder 2"/>
          <p:cNvSpPr>
            <a:spLocks noGrp="1"/>
          </p:cNvSpPr>
          <p:nvPr>
            <p:ph type="body" idx="1"/>
          </p:nvPr>
        </p:nvSpPr>
        <p:spPr>
          <a:xfrm>
            <a:off x="831099" y="2714033"/>
            <a:ext cx="22721701" cy="10162212"/>
          </a:xfrm>
        </p:spPr>
        <p:txBody>
          <a:bodyPr>
            <a:normAutofit/>
          </a:bodyPr>
          <a:lstStyle/>
          <a:p>
            <a:r>
              <a:rPr lang="en-IN" sz="1200" b="0" dirty="0">
                <a:solidFill>
                  <a:srgbClr val="808080"/>
                </a:solidFill>
                <a:effectLst/>
                <a:latin typeface="Consolas" panose="020B0609020204030204" pitchFamily="49" charset="0"/>
              </a:rPr>
              <a:t>&lt;</a:t>
            </a:r>
            <a:r>
              <a:rPr lang="en-IN" sz="3300" b="0" dirty="0" err="1">
                <a:solidFill>
                  <a:srgbClr val="569CD6"/>
                </a:solidFill>
                <a:effectLst/>
                <a:latin typeface="Consolas" panose="020B0609020204030204" pitchFamily="49" charset="0"/>
              </a:rPr>
              <a:t>img</a:t>
            </a:r>
            <a:r>
              <a:rPr lang="en-IN" sz="3300" b="0" dirty="0">
                <a:solidFill>
                  <a:srgbClr val="D4D4D4"/>
                </a:solidFill>
                <a:effectLst/>
                <a:latin typeface="Consolas" panose="020B0609020204030204" pitchFamily="49" charset="0"/>
              </a:rPr>
              <a:t> </a:t>
            </a:r>
            <a:r>
              <a:rPr lang="en-IN" sz="3300" b="0" dirty="0" err="1">
                <a:solidFill>
                  <a:srgbClr val="9CDCFE"/>
                </a:solidFill>
                <a:effectLst/>
                <a:latin typeface="Consolas" panose="020B0609020204030204" pitchFamily="49" charset="0"/>
              </a:rPr>
              <a:t>src</a:t>
            </a:r>
            <a:r>
              <a:rPr lang="en-IN" sz="3300" b="0" dirty="0">
                <a:solidFill>
                  <a:srgbClr val="D4D4D4"/>
                </a:solidFill>
                <a:effectLst/>
                <a:latin typeface="Consolas" panose="020B0609020204030204" pitchFamily="49" charset="0"/>
              </a:rPr>
              <a:t>=</a:t>
            </a:r>
            <a:r>
              <a:rPr lang="en-IN" sz="3300" b="0" dirty="0">
                <a:solidFill>
                  <a:srgbClr val="CE9178"/>
                </a:solidFill>
                <a:effectLst/>
                <a:latin typeface="Consolas" panose="020B0609020204030204" pitchFamily="49" charset="0"/>
              </a:rPr>
              <a:t>"./</a:t>
            </a:r>
            <a:r>
              <a:rPr lang="en-IN" sz="3300" b="0" dirty="0" err="1">
                <a:solidFill>
                  <a:srgbClr val="CE9178"/>
                </a:solidFill>
                <a:effectLst/>
                <a:latin typeface="Consolas" panose="020B0609020204030204" pitchFamily="49" charset="0"/>
              </a:rPr>
              <a:t>tp</a:t>
            </a:r>
            <a:r>
              <a:rPr lang="en-IN" sz="3300" b="0" dirty="0">
                <a:solidFill>
                  <a:srgbClr val="CE9178"/>
                </a:solidFill>
                <a:effectLst/>
                <a:latin typeface="Consolas" panose="020B0609020204030204" pitchFamily="49" charset="0"/>
              </a:rPr>
              <a:t>/image.jpg"</a:t>
            </a:r>
            <a:r>
              <a:rPr lang="en-IN" sz="3300" b="0" dirty="0">
                <a:solidFill>
                  <a:srgbClr val="D4D4D4"/>
                </a:solidFill>
                <a:effectLst/>
                <a:latin typeface="Consolas" panose="020B0609020204030204" pitchFamily="49" charset="0"/>
              </a:rPr>
              <a:t> </a:t>
            </a:r>
            <a:r>
              <a:rPr lang="en-IN" sz="3300" b="0" dirty="0">
                <a:solidFill>
                  <a:srgbClr val="9CDCFE"/>
                </a:solidFill>
                <a:effectLst/>
                <a:latin typeface="Consolas" panose="020B0609020204030204" pitchFamily="49" charset="0"/>
              </a:rPr>
              <a:t>alt</a:t>
            </a:r>
            <a:r>
              <a:rPr lang="en-IN" sz="3300" b="0" dirty="0">
                <a:solidFill>
                  <a:srgbClr val="D4D4D4"/>
                </a:solidFill>
                <a:effectLst/>
                <a:latin typeface="Consolas" panose="020B0609020204030204" pitchFamily="49" charset="0"/>
              </a:rPr>
              <a:t>=</a:t>
            </a:r>
            <a:r>
              <a:rPr lang="en-IN" sz="3300" b="0" dirty="0">
                <a:solidFill>
                  <a:srgbClr val="CE9178"/>
                </a:solidFill>
                <a:effectLst/>
                <a:latin typeface="Consolas" panose="020B0609020204030204" pitchFamily="49" charset="0"/>
              </a:rPr>
              <a:t>"Random Image"</a:t>
            </a:r>
            <a:r>
              <a:rPr lang="en-IN" sz="3300" b="0" dirty="0">
                <a:solidFill>
                  <a:srgbClr val="D4D4D4"/>
                </a:solidFill>
                <a:effectLst/>
                <a:latin typeface="Consolas" panose="020B0609020204030204" pitchFamily="49" charset="0"/>
              </a:rPr>
              <a:t> </a:t>
            </a:r>
            <a:r>
              <a:rPr lang="en-IN" sz="3300" b="0" dirty="0">
                <a:solidFill>
                  <a:srgbClr val="9CDCFE"/>
                </a:solidFill>
                <a:effectLst/>
                <a:latin typeface="Consolas" panose="020B0609020204030204" pitchFamily="49" charset="0"/>
              </a:rPr>
              <a:t>width</a:t>
            </a:r>
            <a:r>
              <a:rPr lang="en-IN" sz="3300" b="0" dirty="0">
                <a:solidFill>
                  <a:srgbClr val="D4D4D4"/>
                </a:solidFill>
                <a:effectLst/>
                <a:latin typeface="Consolas" panose="020B0609020204030204" pitchFamily="49" charset="0"/>
              </a:rPr>
              <a:t>=</a:t>
            </a:r>
            <a:r>
              <a:rPr lang="en-IN" sz="3300" b="0" dirty="0">
                <a:solidFill>
                  <a:srgbClr val="CE9178"/>
                </a:solidFill>
                <a:effectLst/>
                <a:latin typeface="Consolas" panose="020B0609020204030204" pitchFamily="49" charset="0"/>
              </a:rPr>
              <a:t>"400"</a:t>
            </a:r>
            <a:r>
              <a:rPr lang="en-IN" sz="3300" b="0" dirty="0">
                <a:solidFill>
                  <a:srgbClr val="D4D4D4"/>
                </a:solidFill>
                <a:effectLst/>
                <a:latin typeface="Consolas" panose="020B0609020204030204" pitchFamily="49" charset="0"/>
              </a:rPr>
              <a:t> </a:t>
            </a:r>
            <a:r>
              <a:rPr lang="en-IN" sz="3300" b="0" dirty="0">
                <a:solidFill>
                  <a:srgbClr val="9CDCFE"/>
                </a:solidFill>
                <a:effectLst/>
                <a:latin typeface="Consolas" panose="020B0609020204030204" pitchFamily="49" charset="0"/>
              </a:rPr>
              <a:t>height</a:t>
            </a:r>
            <a:r>
              <a:rPr lang="en-IN" sz="3300" b="0" dirty="0">
                <a:solidFill>
                  <a:srgbClr val="D4D4D4"/>
                </a:solidFill>
                <a:effectLst/>
                <a:latin typeface="Consolas" panose="020B0609020204030204" pitchFamily="49" charset="0"/>
              </a:rPr>
              <a:t>=</a:t>
            </a:r>
            <a:r>
              <a:rPr lang="en-IN" sz="3300" b="0" dirty="0">
                <a:solidFill>
                  <a:srgbClr val="CE9178"/>
                </a:solidFill>
                <a:effectLst/>
                <a:latin typeface="Consolas" panose="020B0609020204030204" pitchFamily="49" charset="0"/>
              </a:rPr>
              <a:t>"300"</a:t>
            </a:r>
            <a:r>
              <a:rPr lang="en-IN" sz="3300" b="0" dirty="0">
                <a:solidFill>
                  <a:srgbClr val="808080"/>
                </a:solidFill>
                <a:effectLst/>
                <a:latin typeface="Consolas" panose="020B0609020204030204" pitchFamily="49" charset="0"/>
              </a:rPr>
              <a:t>&gt;</a:t>
            </a:r>
            <a:endParaRPr lang="en-IN" sz="3300" b="0" dirty="0">
              <a:solidFill>
                <a:srgbClr val="D4D4D4"/>
              </a:solidFill>
              <a:effectLst/>
              <a:latin typeface="Consolas" panose="020B0609020204030204" pitchFamily="49" charset="0"/>
            </a:endParaRPr>
          </a:p>
          <a:p>
            <a:pPr marL="0" indent="0">
              <a:buNone/>
            </a:pPr>
            <a:endParaRPr lang="en-US" sz="3600" dirty="0">
              <a:solidFill>
                <a:schemeClr val="bg1"/>
              </a:solidFill>
              <a:latin typeface="Consolas" panose="020B0609020204030204" pitchFamily="49" charset="0"/>
            </a:endParaRPr>
          </a:p>
          <a:p>
            <a:pPr marL="0" indent="0">
              <a:buNone/>
            </a:pPr>
            <a:r>
              <a:rPr lang="en-US" sz="3600" dirty="0">
                <a:solidFill>
                  <a:schemeClr val="bg1"/>
                </a:solidFill>
                <a:latin typeface="Consolas" panose="020B0609020204030204" pitchFamily="49" charset="0"/>
                <a:sym typeface="Wingdings" panose="05000000000000000000" pitchFamily="2" charset="2"/>
              </a:rPr>
              <a:t> </a:t>
            </a:r>
            <a:r>
              <a:rPr lang="en-US" sz="3600" b="0" dirty="0">
                <a:solidFill>
                  <a:schemeClr val="bg1"/>
                </a:solidFill>
                <a:effectLst/>
                <a:latin typeface="Consolas" panose="020B0609020204030204" pitchFamily="49" charset="0"/>
                <a:sym typeface="Wingdings" panose="05000000000000000000" pitchFamily="2" charset="2"/>
              </a:rPr>
              <a:t>Image tag is used to place </a:t>
            </a:r>
            <a:r>
              <a:rPr lang="en-US" sz="3600" dirty="0">
                <a:solidFill>
                  <a:schemeClr val="bg1"/>
                </a:solidFill>
                <a:latin typeface="Consolas" panose="020B0609020204030204" pitchFamily="49" charset="0"/>
                <a:sym typeface="Wingdings" panose="05000000000000000000" pitchFamily="2" charset="2"/>
              </a:rPr>
              <a:t>an image in the webpage.</a:t>
            </a:r>
            <a:endParaRPr lang="en-US" sz="3600" dirty="0">
              <a:solidFill>
                <a:schemeClr val="bg1"/>
              </a:solidFill>
              <a:latin typeface="Consolas" panose="020B0609020204030204" pitchFamily="49" charset="0"/>
              <a:sym typeface="Wingdings" panose="05000000000000000000" pitchFamily="2" charset="2"/>
            </a:endParaRPr>
          </a:p>
          <a:p>
            <a:pPr marL="0" indent="0" algn="l">
              <a:buNone/>
            </a:pPr>
            <a:endParaRPr lang="en-US" sz="3600" dirty="0">
              <a:solidFill>
                <a:schemeClr val="bg1"/>
              </a:solidFill>
              <a:latin typeface="Consolas" panose="020B0609020204030204" pitchFamily="49" charset="0"/>
              <a:sym typeface="Wingdings" panose="05000000000000000000" pitchFamily="2" charset="2"/>
            </a:endParaRPr>
          </a:p>
          <a:p>
            <a:pPr marL="571500" indent="-571500" algn="l">
              <a:buFont typeface="Wingdings" panose="05000000000000000000" pitchFamily="2" charset="2"/>
              <a:buChar char="à"/>
            </a:pPr>
            <a:r>
              <a:rPr lang="en-US" sz="3600" dirty="0">
                <a:solidFill>
                  <a:srgbClr val="00B0F0"/>
                </a:solidFill>
                <a:latin typeface="Consolas" panose="020B0609020204030204" pitchFamily="49" charset="0"/>
                <a:sym typeface="Wingdings" panose="05000000000000000000" pitchFamily="2" charset="2"/>
              </a:rPr>
              <a:t> src</a:t>
            </a:r>
            <a:r>
              <a:rPr lang="en-US" sz="3600" dirty="0">
                <a:solidFill>
                  <a:srgbClr val="FF0000"/>
                </a:solidFill>
                <a:latin typeface="Consolas" panose="020B0609020204030204" pitchFamily="49" charset="0"/>
                <a:sym typeface="Wingdings" panose="05000000000000000000" pitchFamily="2" charset="2"/>
              </a:rPr>
              <a:t>    </a:t>
            </a:r>
            <a:r>
              <a:rPr lang="en-US" sz="3600" dirty="0">
                <a:solidFill>
                  <a:schemeClr val="bg1"/>
                </a:solidFill>
                <a:latin typeface="Consolas" panose="020B0609020204030204" pitchFamily="49" charset="0"/>
                <a:sym typeface="Wingdings" panose="05000000000000000000" pitchFamily="2" charset="2"/>
              </a:rPr>
              <a:t>: </a:t>
            </a:r>
            <a:r>
              <a:rPr lang="en-US" sz="3600" b="0" i="0" dirty="0">
                <a:solidFill>
                  <a:schemeClr val="bg1"/>
                </a:solidFill>
                <a:effectLst/>
                <a:latin typeface="Consolas" panose="020B0609020204030204" pitchFamily="49" charset="0"/>
              </a:rPr>
              <a:t>Specifies the path to the image.</a:t>
            </a:r>
            <a:endParaRPr lang="en-US" sz="3600" b="0" i="0" dirty="0">
              <a:solidFill>
                <a:schemeClr val="bg1"/>
              </a:solidFill>
              <a:effectLst/>
              <a:latin typeface="Consolas" panose="020B0609020204030204" pitchFamily="49" charset="0"/>
            </a:endParaRPr>
          </a:p>
          <a:p>
            <a:pPr marL="571500" indent="-571500" algn="l">
              <a:buFont typeface="Wingdings" panose="05000000000000000000" pitchFamily="2" charset="2"/>
              <a:buChar char="à"/>
            </a:pPr>
            <a:r>
              <a:rPr lang="en-US" sz="3600" b="0" i="0" dirty="0">
                <a:solidFill>
                  <a:srgbClr val="00B0F0"/>
                </a:solidFill>
                <a:effectLst/>
                <a:latin typeface="Consolas" panose="020B0609020204030204" pitchFamily="49" charset="0"/>
              </a:rPr>
              <a:t> Width  </a:t>
            </a:r>
            <a:r>
              <a:rPr lang="en-US" sz="3600" b="0" i="0" dirty="0">
                <a:solidFill>
                  <a:schemeClr val="bg1"/>
                </a:solidFill>
                <a:effectLst/>
                <a:latin typeface="Consolas" panose="020B0609020204030204" pitchFamily="49" charset="0"/>
              </a:rPr>
              <a:t>: Custom width of the Image in pixels.</a:t>
            </a:r>
            <a:endParaRPr lang="en-US" sz="3600" b="0" i="0" dirty="0">
              <a:solidFill>
                <a:schemeClr val="bg1"/>
              </a:solidFill>
              <a:effectLst/>
              <a:latin typeface="Consolas" panose="020B0609020204030204" pitchFamily="49" charset="0"/>
            </a:endParaRPr>
          </a:p>
          <a:p>
            <a:pPr marL="571500" indent="-571500" algn="l">
              <a:buFont typeface="Wingdings" panose="05000000000000000000" pitchFamily="2" charset="2"/>
              <a:buChar char="à"/>
            </a:pPr>
            <a:r>
              <a:rPr lang="en-US" sz="3600" dirty="0">
                <a:solidFill>
                  <a:srgbClr val="00B0F0"/>
                </a:solidFill>
                <a:latin typeface="Consolas" panose="020B0609020204030204" pitchFamily="49" charset="0"/>
              </a:rPr>
              <a:t> Height </a:t>
            </a:r>
            <a:r>
              <a:rPr lang="en-US" sz="3600" dirty="0">
                <a:solidFill>
                  <a:schemeClr val="bg1"/>
                </a:solidFill>
                <a:latin typeface="Consolas" panose="020B0609020204030204" pitchFamily="49" charset="0"/>
              </a:rPr>
              <a:t>: Custom height of the image in pixels .</a:t>
            </a:r>
            <a:endParaRPr lang="en-US" sz="3600" b="0" i="0" dirty="0">
              <a:solidFill>
                <a:schemeClr val="bg1"/>
              </a:solidFill>
              <a:effectLst/>
              <a:latin typeface="Consolas" panose="020B0609020204030204" pitchFamily="49" charset="0"/>
            </a:endParaRPr>
          </a:p>
          <a:p>
            <a:pPr marL="571500" indent="-571500" algn="l">
              <a:buFont typeface="Wingdings" panose="05000000000000000000" pitchFamily="2" charset="2"/>
              <a:buChar char="à"/>
            </a:pPr>
            <a:r>
              <a:rPr lang="en-US" sz="3600" dirty="0">
                <a:solidFill>
                  <a:srgbClr val="FF0000"/>
                </a:solidFill>
                <a:latin typeface="Consolas" panose="020B0609020204030204" pitchFamily="49" charset="0"/>
                <a:sym typeface="Wingdings" panose="05000000000000000000" pitchFamily="2" charset="2"/>
              </a:rPr>
              <a:t> </a:t>
            </a:r>
            <a:r>
              <a:rPr lang="en-US" sz="3600" dirty="0">
                <a:solidFill>
                  <a:srgbClr val="00B0F0"/>
                </a:solidFill>
                <a:latin typeface="Consolas" panose="020B0609020204030204" pitchFamily="49" charset="0"/>
                <a:sym typeface="Wingdings" panose="05000000000000000000" pitchFamily="2" charset="2"/>
              </a:rPr>
              <a:t>a</a:t>
            </a:r>
            <a:r>
              <a:rPr lang="en-US" sz="3600" b="0" i="0" dirty="0">
                <a:solidFill>
                  <a:srgbClr val="00B0F0"/>
                </a:solidFill>
                <a:effectLst/>
                <a:latin typeface="Consolas" panose="020B0609020204030204" pitchFamily="49" charset="0"/>
                <a:sym typeface="Wingdings" panose="05000000000000000000" pitchFamily="2" charset="2"/>
              </a:rPr>
              <a:t>lt</a:t>
            </a:r>
            <a:r>
              <a:rPr lang="en-US" sz="3600" b="0" i="0" dirty="0">
                <a:solidFill>
                  <a:srgbClr val="FF0000"/>
                </a:solidFill>
                <a:effectLst/>
                <a:latin typeface="Consolas" panose="020B0609020204030204" pitchFamily="49" charset="0"/>
                <a:sym typeface="Wingdings" panose="05000000000000000000" pitchFamily="2" charset="2"/>
              </a:rPr>
              <a:t>    </a:t>
            </a:r>
            <a:r>
              <a:rPr lang="en-US" sz="3600" b="0" i="0" dirty="0">
                <a:solidFill>
                  <a:schemeClr val="bg1"/>
                </a:solidFill>
                <a:effectLst/>
                <a:latin typeface="Consolas" panose="020B0609020204030204" pitchFamily="49" charset="0"/>
                <a:sym typeface="Wingdings" panose="05000000000000000000" pitchFamily="2" charset="2"/>
              </a:rPr>
              <a:t>: </a:t>
            </a:r>
            <a:r>
              <a:rPr lang="en-US" sz="3600" b="0" i="0" dirty="0">
                <a:solidFill>
                  <a:schemeClr val="bg1"/>
                </a:solidFill>
                <a:effectLst/>
                <a:latin typeface="Consolas" panose="020B0609020204030204" pitchFamily="49" charset="0"/>
              </a:rPr>
              <a:t>alt - Specifies an alternate text for the image, if the image for some reason cannot be displayed.</a:t>
            </a:r>
            <a:endParaRPr lang="en-US" sz="3600" b="0" i="0" dirty="0">
              <a:solidFill>
                <a:schemeClr val="bg1"/>
              </a:solidFill>
              <a:effectLst/>
              <a:latin typeface="Consolas" panose="020B0609020204030204" pitchFamily="49" charset="0"/>
            </a:endParaRPr>
          </a:p>
          <a:p>
            <a:pPr marL="571500" indent="-571500" algn="l">
              <a:buFont typeface="Wingdings" panose="05000000000000000000" pitchFamily="2" charset="2"/>
              <a:buChar char="à"/>
            </a:pPr>
            <a:r>
              <a:rPr lang="en-US" sz="3600" b="0" i="0" dirty="0">
                <a:solidFill>
                  <a:schemeClr val="bg1"/>
                </a:solidFill>
                <a:effectLst/>
                <a:latin typeface="Consolas" panose="020B0609020204030204" pitchFamily="49" charset="0"/>
              </a:rPr>
              <a:t> To link an image to another document , simply nest the img tag inside anchor (&lt;a&gt;) tag .</a:t>
            </a:r>
            <a:endParaRPr lang="en-US" sz="3600" b="0" i="0" dirty="0">
              <a:solidFill>
                <a:schemeClr val="bg1"/>
              </a:solidFill>
              <a:effectLst/>
              <a:latin typeface="Consolas" panose="020B0609020204030204" pitchFamily="49" charset="0"/>
            </a:endParaRPr>
          </a:p>
          <a:p>
            <a:pPr marL="0" indent="0" algn="l">
              <a:buNone/>
            </a:pPr>
            <a:r>
              <a:rPr lang="en-US" sz="3600" dirty="0">
                <a:solidFill>
                  <a:schemeClr val="bg1"/>
                </a:solidFill>
                <a:latin typeface="Consolas" panose="020B0609020204030204" pitchFamily="49" charset="0"/>
              </a:rPr>
              <a:t>    Ex: &lt;a </a:t>
            </a:r>
            <a:r>
              <a:rPr lang="en-US" sz="3600" dirty="0" err="1">
                <a:solidFill>
                  <a:schemeClr val="bg1"/>
                </a:solidFill>
                <a:latin typeface="Consolas" panose="020B0609020204030204" pitchFamily="49" charset="0"/>
              </a:rPr>
              <a:t>href</a:t>
            </a:r>
            <a:r>
              <a:rPr lang="en-US" sz="3600" dirty="0">
                <a:solidFill>
                  <a:schemeClr val="bg1"/>
                </a:solidFill>
                <a:latin typeface="Consolas" panose="020B0609020204030204" pitchFamily="49" charset="0"/>
              </a:rPr>
              <a:t>=“</a:t>
            </a:r>
            <a:r>
              <a:rPr lang="en-US" sz="3600" dirty="0" err="1">
                <a:solidFill>
                  <a:schemeClr val="bg1"/>
                </a:solidFill>
                <a:latin typeface="Consolas" panose="020B0609020204030204" pitchFamily="49" charset="0"/>
              </a:rPr>
              <a:t>target_url</a:t>
            </a:r>
            <a:r>
              <a:rPr lang="en-US" sz="3600" dirty="0">
                <a:solidFill>
                  <a:schemeClr val="bg1"/>
                </a:solidFill>
                <a:latin typeface="Consolas" panose="020B0609020204030204" pitchFamily="49" charset="0"/>
              </a:rPr>
              <a:t>”&gt;&lt;img src=“</a:t>
            </a:r>
            <a:r>
              <a:rPr lang="en-US" sz="3600" dirty="0" err="1">
                <a:solidFill>
                  <a:schemeClr val="bg1"/>
                </a:solidFill>
                <a:latin typeface="Consolas" panose="020B0609020204030204" pitchFamily="49" charset="0"/>
              </a:rPr>
              <a:t>image_url</a:t>
            </a:r>
            <a:r>
              <a:rPr lang="en-US" sz="3600" dirty="0">
                <a:solidFill>
                  <a:schemeClr val="bg1"/>
                </a:solidFill>
                <a:latin typeface="Consolas" panose="020B0609020204030204" pitchFamily="49" charset="0"/>
              </a:rPr>
              <a:t>”&gt;&lt;/a&gt;.</a:t>
            </a:r>
            <a:endParaRPr lang="en-US" sz="3600" dirty="0">
              <a:solidFill>
                <a:schemeClr val="bg1"/>
              </a:solidFill>
              <a:latin typeface="Consolas" panose="020B0609020204030204" pitchFamily="49" charset="0"/>
            </a:endParaRPr>
          </a:p>
          <a:p>
            <a:pPr marL="0" indent="0" algn="l">
              <a:buNone/>
            </a:pPr>
            <a:endParaRPr lang="en-US" sz="3600" dirty="0">
              <a:solidFill>
                <a:schemeClr val="bg1"/>
              </a:solidFill>
              <a:latin typeface="Consolas" panose="020B0609020204030204" pitchFamily="49" charset="0"/>
            </a:endParaRPr>
          </a:p>
          <a:p>
            <a:pPr marL="571500" indent="-571500">
              <a:buFont typeface="Wingdings" panose="05000000000000000000" pitchFamily="2" charset="2"/>
              <a:buChar char="à"/>
            </a:pPr>
            <a:r>
              <a:rPr lang="en-US" sz="3600" b="0" i="0" u="none" strike="noStrike" cap="none" dirty="0">
                <a:solidFill>
                  <a:schemeClr val="bg1"/>
                </a:solidFill>
                <a:latin typeface="Consolas" panose="020B0609020204030204" pitchFamily="49" charset="0"/>
                <a:sym typeface="Arial" panose="020B0604020202020204"/>
              </a:rPr>
              <a:t>Images are not technically inserted into a web page; images are linked to web pages. The &lt;img&gt; tag creates a holding space for the referenced image.</a:t>
            </a:r>
            <a:endParaRPr lang="en-US" sz="3600" dirty="0">
              <a:solidFill>
                <a:schemeClr val="bg1"/>
              </a:solidFill>
              <a:latin typeface="Consolas" panose="020B0609020204030204" pitchFamily="49" charset="0"/>
            </a:endParaRPr>
          </a:p>
          <a:p>
            <a:pPr marL="0" indent="0" algn="l">
              <a:buNone/>
            </a:pPr>
            <a:endParaRPr lang="en-US" sz="3300" b="0" dirty="0">
              <a:solidFill>
                <a:schemeClr val="bg1"/>
              </a:solidFill>
              <a:effectLst/>
              <a:latin typeface="Consolas" panose="020B0609020204030204" pitchFamily="49" charset="0"/>
            </a:endParaRPr>
          </a:p>
          <a:p>
            <a:pPr marL="0" indent="0">
              <a:buNone/>
            </a:pPr>
            <a:endParaRPr lang="en-IN" sz="33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10"/>
        <p:cNvGrpSpPr/>
        <p:nvPr/>
      </p:nvGrpSpPr>
      <p:grpSpPr>
        <a:xfrm>
          <a:off x="0" y="0"/>
          <a:ext cx="0" cy="0"/>
          <a:chOff x="0" y="0"/>
          <a:chExt cx="0" cy="0"/>
        </a:xfrm>
      </p:grpSpPr>
      <p:sp>
        <p:nvSpPr>
          <p:cNvPr id="212" name="Google Shape;212;p34"/>
          <p:cNvSpPr txBox="1"/>
          <p:nvPr/>
        </p:nvSpPr>
        <p:spPr>
          <a:xfrm>
            <a:off x="2196950" y="752824"/>
            <a:ext cx="16360200" cy="1132914"/>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a:solidFill>
                  <a:srgbClr val="FFFFFF"/>
                </a:solidFill>
                <a:latin typeface="Arial" panose="020B0604020202020204"/>
                <a:ea typeface="Arial" panose="020B0604020202020204"/>
                <a:cs typeface="Arial" panose="020B0604020202020204"/>
                <a:sym typeface="Arial" panose="020B0604020202020204"/>
              </a:rPr>
              <a:t>Image Tag Example</a:t>
            </a:r>
            <a:endParaRPr lang="en-US" sz="67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13" name="Google Shape;213;p34"/>
          <p:cNvSpPr txBox="1"/>
          <p:nvPr/>
        </p:nvSpPr>
        <p:spPr>
          <a:xfrm>
            <a:off x="1883874" y="3211424"/>
            <a:ext cx="21317702" cy="128424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1"/>
              </a:buClr>
              <a:buSzPts val="3900"/>
              <a:buFont typeface="Arial" panose="020B0604020202020204"/>
              <a:buNone/>
            </a:pPr>
            <a:r>
              <a:rPr lang="en-US" sz="3900" b="0" i="0" u="none" strike="noStrike" cap="none" dirty="0">
                <a:solidFill>
                  <a:schemeClr val="accent1"/>
                </a:solidFill>
                <a:latin typeface="Arial" panose="020B0604020202020204"/>
                <a:ea typeface="Arial" panose="020B0604020202020204"/>
                <a:cs typeface="Arial" panose="020B0604020202020204"/>
                <a:sym typeface="Arial" panose="020B0604020202020204"/>
              </a:rPr>
              <a:t>&lt;img src="img_girl.jpg" alt="Girl in a jacket" width="100" height="100"&gt;</a:t>
            </a:r>
            <a:endParaRPr dirty="0"/>
          </a:p>
        </p:txBody>
      </p:sp>
      <p:sp>
        <p:nvSpPr>
          <p:cNvPr id="214" name="Google Shape;214;p34"/>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5" name="Google Shape;215;p34"/>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6" name="Google Shape;216;p34"/>
          <p:cNvSpPr txBox="1"/>
          <p:nvPr/>
        </p:nvSpPr>
        <p:spPr>
          <a:xfrm>
            <a:off x="1652525" y="5122850"/>
            <a:ext cx="19070100" cy="1132914"/>
          </a:xfrm>
          <a:prstGeom prst="rect">
            <a:avLst/>
          </a:prstGeom>
          <a:no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a:solidFill>
                  <a:srgbClr val="FFFFFF"/>
                </a:solidFill>
                <a:latin typeface="Arial" panose="020B0604020202020204"/>
                <a:ea typeface="Arial" panose="020B0604020202020204"/>
                <a:cs typeface="Arial" panose="020B0604020202020204"/>
                <a:sym typeface="Arial" panose="020B0604020202020204"/>
              </a:rPr>
              <a:t>Image Tag Output</a:t>
            </a:r>
            <a:endParaRPr lang="en-US" sz="67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pic>
        <p:nvPicPr>
          <p:cNvPr id="217" name="Google Shape;217;p34" descr="Google Shape;230;p35"/>
          <p:cNvPicPr preferRelativeResize="0"/>
          <p:nvPr/>
        </p:nvPicPr>
        <p:blipFill rotWithShape="1">
          <a:blip r:embed="rId1"/>
          <a:srcRect/>
          <a:stretch>
            <a:fillRect/>
          </a:stretch>
        </p:blipFill>
        <p:spPr>
          <a:xfrm>
            <a:off x="6696425" y="6767100"/>
            <a:ext cx="10126326" cy="6473150"/>
          </a:xfrm>
          <a:prstGeom prst="rect">
            <a:avLst/>
          </a:prstGeom>
          <a:noFill/>
          <a:ln w="9525" cap="flat" cmpd="sng">
            <a:solidFill>
              <a:schemeClr val="accent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500" dirty="0">
                <a:solidFill>
                  <a:schemeClr val="bg1"/>
                </a:solidFill>
                <a:latin typeface="Consolas" panose="020B0609020204030204" pitchFamily="49" charset="0"/>
              </a:rPr>
              <a:t>Relative path :</a:t>
            </a:r>
            <a:endParaRPr lang="en-IN" sz="5500" dirty="0">
              <a:solidFill>
                <a:schemeClr val="bg1"/>
              </a:solidFill>
              <a:latin typeface="Consolas" panose="020B0609020204030204" pitchFamily="49" charset="0"/>
            </a:endParaRPr>
          </a:p>
        </p:txBody>
      </p:sp>
      <p:sp>
        <p:nvSpPr>
          <p:cNvPr id="3" name="Text Placeholder 2"/>
          <p:cNvSpPr>
            <a:spLocks noGrp="1"/>
          </p:cNvSpPr>
          <p:nvPr>
            <p:ph type="body" idx="1"/>
          </p:nvPr>
        </p:nvSpPr>
        <p:spPr/>
        <p:txBody>
          <a:bodyPr/>
          <a:lstStyle/>
          <a:p>
            <a:pPr marL="571500" indent="-571500">
              <a:buFont typeface="Wingdings" panose="05000000000000000000" pitchFamily="2" charset="2"/>
              <a:buChar char="à"/>
            </a:pPr>
            <a:r>
              <a:rPr lang="en-US" sz="4400" dirty="0">
                <a:solidFill>
                  <a:schemeClr val="bg1"/>
                </a:solidFill>
                <a:latin typeface="Consolas" panose="020B0609020204030204" pitchFamily="49" charset="0"/>
                <a:sym typeface="Wingdings" panose="05000000000000000000" pitchFamily="2" charset="2"/>
              </a:rPr>
              <a:t>Relative path refers to a location that is relative to the current folder. </a:t>
            </a:r>
            <a:endParaRPr lang="en-US" sz="4400" dirty="0">
              <a:solidFill>
                <a:schemeClr val="bg1"/>
              </a:solidFill>
              <a:latin typeface="Consolas" panose="020B0609020204030204" pitchFamily="49" charset="0"/>
              <a:sym typeface="Wingdings" panose="05000000000000000000" pitchFamily="2" charset="2"/>
            </a:endParaRPr>
          </a:p>
          <a:p>
            <a:pPr marL="0" indent="0">
              <a:buNone/>
            </a:pPr>
            <a:endParaRPr lang="en-US" sz="4400" dirty="0">
              <a:solidFill>
                <a:schemeClr val="bg1"/>
              </a:solidFill>
              <a:latin typeface="Consolas" panose="020B0609020204030204" pitchFamily="49" charset="0"/>
              <a:sym typeface="Wingdings" panose="05000000000000000000" pitchFamily="2" charset="2"/>
            </a:endParaRPr>
          </a:p>
          <a:p>
            <a:pPr marL="571500" indent="-571500">
              <a:buFont typeface="Wingdings" panose="05000000000000000000" pitchFamily="2" charset="2"/>
              <a:buChar char="à"/>
            </a:pPr>
            <a:r>
              <a:rPr lang="en-IN" sz="4400" dirty="0">
                <a:solidFill>
                  <a:schemeClr val="bg1"/>
                </a:solidFill>
                <a:latin typeface="Consolas" panose="020B0609020204030204" pitchFamily="49" charset="0"/>
                <a:sym typeface="Wingdings" panose="05000000000000000000" pitchFamily="2" charset="2"/>
              </a:rPr>
              <a:t>Relative paths make use of two special symbols , a dot (.) and a double dot (..) , which refers to current folder(directory) and parent folder respectively.</a:t>
            </a:r>
            <a:endParaRPr lang="en-IN" sz="4400" dirty="0">
              <a:solidFill>
                <a:schemeClr val="bg1"/>
              </a:solidFill>
              <a:latin typeface="Consolas" panose="020B0609020204030204" pitchFamily="49" charset="0"/>
              <a:sym typeface="Wingdings" panose="05000000000000000000" pitchFamily="2" charset="2"/>
            </a:endParaRPr>
          </a:p>
          <a:p>
            <a:pPr marL="571500" indent="-571500">
              <a:buFont typeface="Wingdings" panose="05000000000000000000" pitchFamily="2" charset="2"/>
              <a:buChar char="à"/>
            </a:pPr>
            <a:endParaRPr lang="en-IN" sz="4400" dirty="0">
              <a:solidFill>
                <a:schemeClr val="bg1"/>
              </a:solidFill>
              <a:latin typeface="Consolas" panose="020B0609020204030204" pitchFamily="49" charset="0"/>
              <a:sym typeface="Wingdings" panose="05000000000000000000" pitchFamily="2" charset="2"/>
            </a:endParaRPr>
          </a:p>
          <a:p>
            <a:pPr marL="571500" indent="-571500">
              <a:buFont typeface="Wingdings" panose="05000000000000000000" pitchFamily="2" charset="2"/>
              <a:buChar char="à"/>
            </a:pPr>
            <a:r>
              <a:rPr lang="en-IN" sz="4400" dirty="0">
                <a:solidFill>
                  <a:schemeClr val="bg1"/>
                </a:solidFill>
                <a:latin typeface="Consolas" panose="020B0609020204030204" pitchFamily="49" charset="0"/>
                <a:sym typeface="Wingdings" panose="05000000000000000000" pitchFamily="2" charset="2"/>
              </a:rPr>
              <a:t>Relative path is case insensitive .</a:t>
            </a:r>
            <a:endParaRPr lang="en-IN" sz="4400" dirty="0">
              <a:solidFill>
                <a:schemeClr val="bg1"/>
              </a:solidFill>
              <a:latin typeface="Consolas" panose="020B0609020204030204" pitchFamily="49" charset="0"/>
              <a:sym typeface="Wingdings" panose="05000000000000000000" pitchFamily="2" charset="2"/>
            </a:endParaRPr>
          </a:p>
          <a:p>
            <a:pPr marL="0" indent="0">
              <a:buNone/>
            </a:pPr>
            <a:endParaRPr lang="en-IN" sz="4400" dirty="0">
              <a:solidFill>
                <a:schemeClr val="bg1"/>
              </a:solidFill>
              <a:latin typeface="Consolas" panose="020B0609020204030204" pitchFamily="49" charset="0"/>
              <a:sym typeface="Wingdings" panose="05000000000000000000" pitchFamily="2" charset="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02"/>
        <p:cNvGrpSpPr/>
        <p:nvPr/>
      </p:nvGrpSpPr>
      <p:grpSpPr>
        <a:xfrm>
          <a:off x="0" y="0"/>
          <a:ext cx="0" cy="0"/>
          <a:chOff x="0" y="0"/>
          <a:chExt cx="0" cy="0"/>
        </a:xfrm>
      </p:grpSpPr>
      <p:sp>
        <p:nvSpPr>
          <p:cNvPr id="206" name="Google Shape;206;p33"/>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Title 1"/>
          <p:cNvSpPr>
            <a:spLocks noGrp="1"/>
          </p:cNvSpPr>
          <p:nvPr>
            <p:ph type="title"/>
          </p:nvPr>
        </p:nvSpPr>
        <p:spPr/>
        <p:txBody>
          <a:bodyPr>
            <a:normAutofit/>
          </a:bodyPr>
          <a:lstStyle/>
          <a:p>
            <a:r>
              <a:rPr lang="en-US" sz="5500" dirty="0">
                <a:solidFill>
                  <a:srgbClr val="00B0F0"/>
                </a:solidFill>
                <a:latin typeface="Consolas" panose="020B0609020204030204" pitchFamily="49" charset="0"/>
              </a:rPr>
              <a:t>Absolute path and Relative path :</a:t>
            </a:r>
            <a:endParaRPr lang="en-IN" sz="5500" dirty="0">
              <a:solidFill>
                <a:srgbClr val="00B0F0"/>
              </a:solidFill>
              <a:latin typeface="Consolas" panose="020B0609020204030204" pitchFamily="49" charset="0"/>
            </a:endParaRPr>
          </a:p>
        </p:txBody>
      </p:sp>
      <p:sp>
        <p:nvSpPr>
          <p:cNvPr id="3" name="Text Placeholder 2"/>
          <p:cNvSpPr>
            <a:spLocks noGrp="1"/>
          </p:cNvSpPr>
          <p:nvPr>
            <p:ph type="body" idx="1"/>
          </p:nvPr>
        </p:nvSpPr>
        <p:spPr>
          <a:xfrm>
            <a:off x="831200" y="3073266"/>
            <a:ext cx="14228408" cy="9877623"/>
          </a:xfrm>
        </p:spPr>
        <p:txBody>
          <a:bodyPr/>
          <a:lstStyle/>
          <a:p>
            <a:r>
              <a:rPr lang="en-US" dirty="0">
                <a:solidFill>
                  <a:srgbClr val="00B0F0"/>
                </a:solidFill>
                <a:latin typeface="Consolas" panose="020B0609020204030204" pitchFamily="49" charset="0"/>
              </a:rPr>
              <a:t>Absolute path : </a:t>
            </a:r>
            <a:endParaRPr lang="en-US" dirty="0">
              <a:solidFill>
                <a:srgbClr val="00B0F0"/>
              </a:solidFill>
              <a:latin typeface="Consolas" panose="020B0609020204030204" pitchFamily="49" charset="0"/>
            </a:endParaRPr>
          </a:p>
          <a:p>
            <a:pPr marL="0" indent="0">
              <a:buNone/>
            </a:pPr>
            <a:endParaRPr lang="en-US" dirty="0">
              <a:solidFill>
                <a:srgbClr val="00B0F0"/>
              </a:solidFill>
              <a:latin typeface="Consolas" panose="020B0609020204030204" pitchFamily="49" charset="0"/>
            </a:endParaRPr>
          </a:p>
          <a:p>
            <a:pPr marL="0" indent="0">
              <a:buNone/>
            </a:pPr>
            <a:r>
              <a:rPr lang="en-US" dirty="0">
                <a:solidFill>
                  <a:schemeClr val="bg1"/>
                </a:solidFill>
                <a:latin typeface="Consolas" panose="020B0609020204030204" pitchFamily="49" charset="0"/>
                <a:sym typeface="Wingdings" panose="05000000000000000000" pitchFamily="2" charset="2"/>
              </a:rPr>
              <a:t> </a:t>
            </a:r>
            <a:r>
              <a:rPr lang="en-US" sz="3300" b="0" i="0" dirty="0">
                <a:solidFill>
                  <a:schemeClr val="bg1"/>
                </a:solidFill>
                <a:effectLst/>
                <a:latin typeface="Consolas" panose="020B0609020204030204" pitchFamily="49" charset="0"/>
              </a:rPr>
              <a:t>An absolute path refers to the complete details needed to locate a file or folder, starting from the root element and ending with the other subdirectories.</a:t>
            </a:r>
            <a:endParaRPr lang="en-US" sz="3300" b="0" i="0" dirty="0">
              <a:solidFill>
                <a:schemeClr val="bg1"/>
              </a:solidFill>
              <a:effectLst/>
              <a:latin typeface="Consolas" panose="020B0609020204030204" pitchFamily="49" charset="0"/>
            </a:endParaRPr>
          </a:p>
          <a:p>
            <a:pPr marL="0" indent="0">
              <a:buNone/>
            </a:pPr>
            <a:endParaRPr lang="en-US" sz="3300" dirty="0">
              <a:solidFill>
                <a:schemeClr val="bg1"/>
              </a:solidFill>
              <a:latin typeface="Consolas" panose="020B0609020204030204" pitchFamily="49" charset="0"/>
            </a:endParaRPr>
          </a:p>
          <a:p>
            <a:pPr indent="-457200">
              <a:buFont typeface="Wingdings" panose="05000000000000000000" pitchFamily="2" charset="2"/>
              <a:buChar char="à"/>
            </a:pPr>
            <a:r>
              <a:rPr lang="en-US" sz="3300" dirty="0">
                <a:solidFill>
                  <a:schemeClr val="bg1"/>
                </a:solidFill>
                <a:latin typeface="Consolas" panose="020B0609020204030204" pitchFamily="49" charset="0"/>
                <a:sym typeface="Wingdings" panose="05000000000000000000" pitchFamily="2" charset="2"/>
              </a:rPr>
              <a:t>Ex:</a:t>
            </a:r>
            <a:endParaRPr lang="en-US" sz="3300" dirty="0">
              <a:solidFill>
                <a:schemeClr val="bg1"/>
              </a:solidFill>
              <a:latin typeface="Consolas" panose="020B0609020204030204" pitchFamily="49" charset="0"/>
              <a:sym typeface="Wingdings" panose="05000000000000000000" pitchFamily="2" charset="2"/>
            </a:endParaRPr>
          </a:p>
          <a:p>
            <a:pPr marL="0" indent="0">
              <a:buNone/>
            </a:pPr>
            <a:r>
              <a:rPr lang="en-US" sz="3300" dirty="0">
                <a:solidFill>
                  <a:schemeClr val="bg1"/>
                </a:solidFill>
                <a:latin typeface="Consolas" panose="020B0609020204030204" pitchFamily="49" charset="0"/>
                <a:sym typeface="Wingdings" panose="05000000000000000000" pitchFamily="2" charset="2"/>
              </a:rPr>
              <a:t>	C:\Users\Aravind\OneDrive\Desktop\sessions\test.html</a:t>
            </a:r>
            <a:endParaRPr lang="en-IN" sz="3300" dirty="0">
              <a:solidFill>
                <a:schemeClr val="bg1"/>
              </a:solidFill>
              <a:latin typeface="Consolas" panose="020B0609020204030204" pitchFamily="49" charset="0"/>
            </a:endParaRPr>
          </a:p>
        </p:txBody>
      </p:sp>
      <p:sp>
        <p:nvSpPr>
          <p:cNvPr id="4" name="Text Placeholder 3"/>
          <p:cNvSpPr>
            <a:spLocks noGrp="1"/>
          </p:cNvSpPr>
          <p:nvPr>
            <p:ph type="body" idx="2"/>
          </p:nvPr>
        </p:nvSpPr>
        <p:spPr>
          <a:xfrm>
            <a:off x="15059608" y="3209730"/>
            <a:ext cx="8493293" cy="8973937"/>
          </a:xfrm>
        </p:spPr>
        <p:txBody>
          <a:bodyPr>
            <a:normAutofit/>
          </a:bodyPr>
          <a:lstStyle/>
          <a:p>
            <a:r>
              <a:rPr lang="en-US" sz="3600" dirty="0">
                <a:solidFill>
                  <a:srgbClr val="00B0F0"/>
                </a:solidFill>
                <a:latin typeface="Consolas" panose="020B0609020204030204" pitchFamily="49" charset="0"/>
              </a:rPr>
              <a:t>Relative path : </a:t>
            </a:r>
            <a:endParaRPr lang="en-US" sz="3600" dirty="0">
              <a:solidFill>
                <a:srgbClr val="00B0F0"/>
              </a:solidFill>
              <a:latin typeface="Consolas" panose="020B0609020204030204" pitchFamily="49" charset="0"/>
            </a:endParaRPr>
          </a:p>
          <a:p>
            <a:pPr marL="0" indent="0">
              <a:buNone/>
            </a:pPr>
            <a:endParaRPr lang="en-US" sz="3600" dirty="0">
              <a:solidFill>
                <a:srgbClr val="00B0F0"/>
              </a:solidFill>
              <a:latin typeface="Consolas" panose="020B0609020204030204" pitchFamily="49" charset="0"/>
            </a:endParaRPr>
          </a:p>
          <a:p>
            <a:pPr marL="571500" indent="-571500">
              <a:buFont typeface="Wingdings" panose="05000000000000000000" pitchFamily="2" charset="2"/>
              <a:buChar char="à"/>
            </a:pPr>
            <a:r>
              <a:rPr lang="en-US" sz="3600" dirty="0">
                <a:solidFill>
                  <a:schemeClr val="bg1"/>
                </a:solidFill>
                <a:latin typeface="Consolas" panose="020B0609020204030204" pitchFamily="49" charset="0"/>
                <a:sym typeface="Wingdings" panose="05000000000000000000" pitchFamily="2" charset="2"/>
              </a:rPr>
              <a:t>Relative to current Folder / Directory .</a:t>
            </a:r>
            <a:endParaRPr lang="en-US" sz="3600" dirty="0">
              <a:solidFill>
                <a:schemeClr val="bg1"/>
              </a:solidFill>
              <a:latin typeface="Consolas" panose="020B0609020204030204" pitchFamily="49" charset="0"/>
              <a:sym typeface="Wingdings" panose="05000000000000000000" pitchFamily="2" charset="2"/>
            </a:endParaRPr>
          </a:p>
          <a:p>
            <a:pPr marL="571500" indent="-571500">
              <a:buFont typeface="Wingdings" panose="05000000000000000000" pitchFamily="2" charset="2"/>
              <a:buChar char="à"/>
            </a:pPr>
            <a:endParaRPr lang="en-US" sz="3600" dirty="0">
              <a:solidFill>
                <a:schemeClr val="bg1"/>
              </a:solidFill>
              <a:latin typeface="Consolas" panose="020B0609020204030204" pitchFamily="49" charset="0"/>
              <a:sym typeface="Wingdings" panose="05000000000000000000" pitchFamily="2" charset="2"/>
            </a:endParaRPr>
          </a:p>
          <a:p>
            <a:pPr marL="571500" indent="-571500">
              <a:buFont typeface="Wingdings" panose="05000000000000000000" pitchFamily="2" charset="2"/>
              <a:buChar char="à"/>
            </a:pPr>
            <a:r>
              <a:rPr lang="en-US" sz="3600" dirty="0">
                <a:solidFill>
                  <a:schemeClr val="bg1"/>
                </a:solidFill>
                <a:latin typeface="Consolas" panose="020B0609020204030204" pitchFamily="49" charset="0"/>
                <a:sym typeface="Wingdings" panose="05000000000000000000" pitchFamily="2" charset="2"/>
              </a:rPr>
              <a:t>Ex:</a:t>
            </a:r>
            <a:endParaRPr lang="en-US" sz="3600" dirty="0">
              <a:solidFill>
                <a:schemeClr val="bg1"/>
              </a:solidFill>
              <a:latin typeface="Consolas" panose="020B0609020204030204" pitchFamily="49" charset="0"/>
              <a:sym typeface="Wingdings" panose="05000000000000000000" pitchFamily="2" charset="2"/>
            </a:endParaRPr>
          </a:p>
          <a:p>
            <a:pPr marL="457200" lvl="1" indent="0">
              <a:buNone/>
            </a:pPr>
            <a:r>
              <a:rPr lang="en-US" sz="3600" dirty="0">
                <a:solidFill>
                  <a:schemeClr val="bg1"/>
                </a:solidFill>
                <a:latin typeface="Consolas" panose="020B0609020204030204" pitchFamily="49" charset="0"/>
                <a:sym typeface="Wingdings" panose="05000000000000000000" pitchFamily="2" charset="2"/>
              </a:rPr>
              <a:t>../folder1/folder2/file.jpg</a:t>
            </a:r>
            <a:endParaRPr lang="en-IN" sz="36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500" dirty="0">
                <a:solidFill>
                  <a:schemeClr val="bg1"/>
                </a:solidFill>
                <a:latin typeface="Consolas" panose="020B0609020204030204" pitchFamily="49" charset="0"/>
              </a:rPr>
              <a:t>Relative path : </a:t>
            </a:r>
            <a:endParaRPr lang="en-IN" sz="5500" dirty="0">
              <a:solidFill>
                <a:schemeClr val="bg1"/>
              </a:solidFill>
              <a:latin typeface="Consolas" panose="020B0609020204030204" pitchFamily="49" charset="0"/>
            </a:endParaRPr>
          </a:p>
        </p:txBody>
      </p:sp>
      <p:sp>
        <p:nvSpPr>
          <p:cNvPr id="3" name="Text Placeholder 2"/>
          <p:cNvSpPr>
            <a:spLocks noGrp="1"/>
          </p:cNvSpPr>
          <p:nvPr>
            <p:ph type="body" idx="1"/>
          </p:nvPr>
        </p:nvSpPr>
        <p:spPr>
          <a:xfrm>
            <a:off x="522514" y="2537927"/>
            <a:ext cx="10975087" cy="9991342"/>
          </a:xfrm>
        </p:spPr>
        <p:txBody>
          <a:bodyPr>
            <a:normAutofit/>
          </a:bodyPr>
          <a:lstStyle/>
          <a:p>
            <a:pPr marL="571500" indent="-571500">
              <a:buFont typeface="Wingdings" panose="05000000000000000000" pitchFamily="2" charset="2"/>
              <a:buChar char="à"/>
            </a:pPr>
            <a:r>
              <a:rPr lang="en-US" sz="3000" dirty="0">
                <a:solidFill>
                  <a:schemeClr val="bg1"/>
                </a:solidFill>
                <a:latin typeface="Consolas" panose="020B0609020204030204" pitchFamily="49" charset="0"/>
                <a:sym typeface="Wingdings" panose="05000000000000000000" pitchFamily="2" charset="2"/>
              </a:rPr>
              <a:t>The folder system in a computer is a tree like structure.</a:t>
            </a:r>
            <a:endParaRPr lang="en-US" sz="3000" dirty="0">
              <a:solidFill>
                <a:schemeClr val="bg1"/>
              </a:solidFill>
              <a:latin typeface="Consolas" panose="020B0609020204030204" pitchFamily="49" charset="0"/>
              <a:sym typeface="Wingdings" panose="05000000000000000000" pitchFamily="2" charset="2"/>
            </a:endParaRPr>
          </a:p>
          <a:p>
            <a:pPr marL="571500" indent="-571500">
              <a:buFont typeface="Wingdings" panose="05000000000000000000" pitchFamily="2" charset="2"/>
              <a:buChar char="à"/>
            </a:pPr>
            <a:r>
              <a:rPr lang="en-US" sz="3000" dirty="0">
                <a:solidFill>
                  <a:schemeClr val="bg1"/>
                </a:solidFill>
                <a:latin typeface="Consolas" panose="020B0609020204030204" pitchFamily="49" charset="0"/>
                <a:sym typeface="Wingdings" panose="05000000000000000000" pitchFamily="2" charset="2"/>
              </a:rPr>
              <a:t>In the right side picture let if we are in </a:t>
            </a:r>
            <a:r>
              <a:rPr lang="en-US" sz="3000" dirty="0">
                <a:solidFill>
                  <a:srgbClr val="00B0F0"/>
                </a:solidFill>
                <a:latin typeface="Consolas" panose="020B0609020204030204" pitchFamily="49" charset="0"/>
                <a:sym typeface="Wingdings" panose="05000000000000000000" pitchFamily="2" charset="2"/>
              </a:rPr>
              <a:t>folder31.</a:t>
            </a:r>
            <a:endParaRPr lang="en-US" sz="3000" dirty="0">
              <a:solidFill>
                <a:srgbClr val="00B0F0"/>
              </a:solidFill>
              <a:latin typeface="Consolas" panose="020B0609020204030204" pitchFamily="49" charset="0"/>
              <a:sym typeface="Wingdings" panose="05000000000000000000" pitchFamily="2" charset="2"/>
            </a:endParaRPr>
          </a:p>
          <a:p>
            <a:pPr marL="571500" indent="-571500">
              <a:buFont typeface="Wingdings" panose="05000000000000000000" pitchFamily="2" charset="2"/>
              <a:buChar char="à"/>
            </a:pPr>
            <a:r>
              <a:rPr lang="en-US" sz="3000" dirty="0">
                <a:solidFill>
                  <a:srgbClr val="00B0F0"/>
                </a:solidFill>
                <a:latin typeface="Consolas" panose="020B0609020204030204" pitchFamily="49" charset="0"/>
                <a:sym typeface="Wingdings" panose="05000000000000000000" pitchFamily="2" charset="2"/>
              </a:rPr>
              <a:t>./ : </a:t>
            </a:r>
            <a:r>
              <a:rPr lang="en-US" sz="3000" dirty="0">
                <a:solidFill>
                  <a:schemeClr val="bg1"/>
                </a:solidFill>
                <a:latin typeface="Consolas" panose="020B0609020204030204" pitchFamily="49" charset="0"/>
                <a:sym typeface="Wingdings" panose="05000000000000000000" pitchFamily="2" charset="2"/>
              </a:rPr>
              <a:t>Refers to the same folder (folder31).</a:t>
            </a:r>
            <a:endParaRPr lang="en-US" sz="3000" dirty="0">
              <a:solidFill>
                <a:schemeClr val="bg1"/>
              </a:solidFill>
              <a:latin typeface="Consolas" panose="020B0609020204030204" pitchFamily="49" charset="0"/>
              <a:sym typeface="Wingdings" panose="05000000000000000000" pitchFamily="2" charset="2"/>
            </a:endParaRPr>
          </a:p>
          <a:p>
            <a:pPr marL="571500" indent="-571500">
              <a:buFont typeface="Wingdings" panose="05000000000000000000" pitchFamily="2" charset="2"/>
              <a:buChar char="à"/>
            </a:pPr>
            <a:r>
              <a:rPr lang="en-US" sz="3000" dirty="0">
                <a:solidFill>
                  <a:srgbClr val="00B0F0"/>
                </a:solidFill>
                <a:latin typeface="Consolas" panose="020B0609020204030204" pitchFamily="49" charset="0"/>
                <a:sym typeface="Wingdings" panose="05000000000000000000" pitchFamily="2" charset="2"/>
              </a:rPr>
              <a:t>../ : </a:t>
            </a:r>
            <a:r>
              <a:rPr lang="en-US" sz="3000" dirty="0">
                <a:solidFill>
                  <a:schemeClr val="bg1"/>
                </a:solidFill>
                <a:latin typeface="Consolas" panose="020B0609020204030204" pitchFamily="49" charset="0"/>
                <a:sym typeface="Wingdings" panose="05000000000000000000" pitchFamily="2" charset="2"/>
              </a:rPr>
              <a:t>refers to the parent folder of the current folder </a:t>
            </a:r>
            <a:r>
              <a:rPr lang="en-US" sz="3000" dirty="0" err="1">
                <a:solidFill>
                  <a:schemeClr val="bg1"/>
                </a:solidFill>
                <a:latin typeface="Consolas" panose="020B0609020204030204" pitchFamily="49" charset="0"/>
                <a:sym typeface="Wingdings" panose="05000000000000000000" pitchFamily="2" charset="2"/>
              </a:rPr>
              <a:t>i.e</a:t>
            </a:r>
            <a:r>
              <a:rPr lang="en-US" sz="3000" dirty="0">
                <a:solidFill>
                  <a:schemeClr val="bg1"/>
                </a:solidFill>
                <a:latin typeface="Consolas" panose="020B0609020204030204" pitchFamily="49" charset="0"/>
                <a:sym typeface="Wingdings" panose="05000000000000000000" pitchFamily="2" charset="2"/>
              </a:rPr>
              <a:t> Folder3.</a:t>
            </a:r>
            <a:endParaRPr lang="en-US" sz="3000" dirty="0">
              <a:solidFill>
                <a:schemeClr val="bg1"/>
              </a:solidFill>
              <a:latin typeface="Consolas" panose="020B0609020204030204" pitchFamily="49" charset="0"/>
              <a:sym typeface="Wingdings" panose="05000000000000000000" pitchFamily="2" charset="2"/>
            </a:endParaRPr>
          </a:p>
          <a:p>
            <a:pPr marL="571500" indent="-571500">
              <a:buFont typeface="Wingdings" panose="05000000000000000000" pitchFamily="2" charset="2"/>
              <a:buChar char="à"/>
            </a:pPr>
            <a:r>
              <a:rPr lang="en-US" sz="3000" dirty="0">
                <a:solidFill>
                  <a:srgbClr val="00B0F0"/>
                </a:solidFill>
                <a:latin typeface="Consolas" panose="020B0609020204030204" pitchFamily="49" charset="0"/>
                <a:sym typeface="Wingdings" panose="05000000000000000000" pitchFamily="2" charset="2"/>
              </a:rPr>
              <a:t>../../</a:t>
            </a:r>
            <a:r>
              <a:rPr lang="en-US" sz="3000" dirty="0">
                <a:solidFill>
                  <a:schemeClr val="bg1"/>
                </a:solidFill>
                <a:latin typeface="Consolas" panose="020B0609020204030204" pitchFamily="49" charset="0"/>
                <a:sym typeface="Wingdings" panose="05000000000000000000" pitchFamily="2" charset="2"/>
              </a:rPr>
              <a:t> </a:t>
            </a:r>
            <a:r>
              <a:rPr lang="en-US" sz="3000" dirty="0">
                <a:solidFill>
                  <a:srgbClr val="00B0F0"/>
                </a:solidFill>
                <a:latin typeface="Consolas" panose="020B0609020204030204" pitchFamily="49" charset="0"/>
                <a:sym typeface="Wingdings" panose="05000000000000000000" pitchFamily="2" charset="2"/>
              </a:rPr>
              <a:t>: </a:t>
            </a:r>
            <a:r>
              <a:rPr lang="en-US" sz="3000" dirty="0">
                <a:solidFill>
                  <a:schemeClr val="bg1"/>
                </a:solidFill>
                <a:latin typeface="Consolas" panose="020B0609020204030204" pitchFamily="49" charset="0"/>
                <a:sym typeface="Wingdings" panose="05000000000000000000" pitchFamily="2" charset="2"/>
              </a:rPr>
              <a:t>Grand parent folder of the current folder </a:t>
            </a:r>
            <a:r>
              <a:rPr lang="en-US" sz="3000" dirty="0" err="1">
                <a:solidFill>
                  <a:schemeClr val="bg1"/>
                </a:solidFill>
                <a:latin typeface="Consolas" panose="020B0609020204030204" pitchFamily="49" charset="0"/>
                <a:sym typeface="Wingdings" panose="05000000000000000000" pitchFamily="2" charset="2"/>
              </a:rPr>
              <a:t>i.e</a:t>
            </a:r>
            <a:r>
              <a:rPr lang="en-US" sz="3000" dirty="0">
                <a:solidFill>
                  <a:schemeClr val="bg1"/>
                </a:solidFill>
                <a:latin typeface="Consolas" panose="020B0609020204030204" pitchFamily="49" charset="0"/>
                <a:sym typeface="Wingdings" panose="05000000000000000000" pitchFamily="2" charset="2"/>
              </a:rPr>
              <a:t> Folder1 .</a:t>
            </a:r>
            <a:endParaRPr lang="en-US" sz="3000" dirty="0">
              <a:solidFill>
                <a:schemeClr val="bg1"/>
              </a:solidFill>
              <a:latin typeface="Consolas" panose="020B0609020204030204" pitchFamily="49" charset="0"/>
              <a:sym typeface="Wingdings" panose="05000000000000000000" pitchFamily="2" charset="2"/>
            </a:endParaRPr>
          </a:p>
          <a:p>
            <a:pPr marL="571500" indent="-571500">
              <a:buFont typeface="Wingdings" panose="05000000000000000000" pitchFamily="2" charset="2"/>
              <a:buChar char="à"/>
            </a:pPr>
            <a:r>
              <a:rPr lang="en-US" sz="3000" dirty="0">
                <a:solidFill>
                  <a:srgbClr val="00B0F0"/>
                </a:solidFill>
                <a:latin typeface="Consolas" panose="020B0609020204030204" pitchFamily="49" charset="0"/>
                <a:sym typeface="Wingdings" panose="05000000000000000000" pitchFamily="2" charset="2"/>
              </a:rPr>
              <a:t>../../Folder4 : </a:t>
            </a:r>
            <a:r>
              <a:rPr lang="en-US" sz="3000" dirty="0">
                <a:solidFill>
                  <a:schemeClr val="bg1"/>
                </a:solidFill>
                <a:latin typeface="Consolas" panose="020B0609020204030204" pitchFamily="49" charset="0"/>
                <a:sym typeface="Wingdings" panose="05000000000000000000" pitchFamily="2" charset="2"/>
              </a:rPr>
              <a:t>refers to inside folder4 w.r.t the current folder.</a:t>
            </a:r>
            <a:endParaRPr lang="en-US" sz="3000" dirty="0">
              <a:solidFill>
                <a:schemeClr val="bg1"/>
              </a:solidFill>
              <a:latin typeface="Consolas" panose="020B0609020204030204" pitchFamily="49" charset="0"/>
              <a:sym typeface="Wingdings" panose="05000000000000000000" pitchFamily="2" charset="2"/>
            </a:endParaRPr>
          </a:p>
          <a:p>
            <a:pPr marL="571500" indent="-571500">
              <a:buFont typeface="Wingdings" panose="05000000000000000000" pitchFamily="2" charset="2"/>
              <a:buChar char="à"/>
            </a:pPr>
            <a:r>
              <a:rPr lang="en-US" sz="3000" dirty="0">
                <a:solidFill>
                  <a:srgbClr val="00B0F0"/>
                </a:solidFill>
                <a:latin typeface="Consolas" panose="020B0609020204030204" pitchFamily="49" charset="0"/>
                <a:sym typeface="Wingdings" panose="05000000000000000000" pitchFamily="2" charset="2"/>
              </a:rPr>
              <a:t>../../index.html : </a:t>
            </a:r>
            <a:r>
              <a:rPr lang="en-US" sz="3000" dirty="0">
                <a:solidFill>
                  <a:schemeClr val="bg1"/>
                </a:solidFill>
                <a:latin typeface="Consolas" panose="020B0609020204030204" pitchFamily="49" charset="0"/>
                <a:sym typeface="Wingdings" panose="05000000000000000000" pitchFamily="2" charset="2"/>
              </a:rPr>
              <a:t>refers to the index.html file inside Folder1.</a:t>
            </a:r>
            <a:endParaRPr lang="en-US" sz="3000" dirty="0">
              <a:solidFill>
                <a:schemeClr val="bg1"/>
              </a:solidFill>
              <a:latin typeface="Consolas" panose="020B0609020204030204" pitchFamily="49" charset="0"/>
              <a:sym typeface="Wingdings" panose="05000000000000000000" pitchFamily="2" charset="2"/>
            </a:endParaRPr>
          </a:p>
          <a:p>
            <a:pPr marL="0" indent="0">
              <a:buNone/>
            </a:pPr>
            <a:endParaRPr lang="en-US" sz="3000" dirty="0">
              <a:solidFill>
                <a:srgbClr val="FF0000"/>
              </a:solidFill>
              <a:latin typeface="Consolas" panose="020B0609020204030204" pitchFamily="49" charset="0"/>
              <a:sym typeface="Wingdings" panose="05000000000000000000" pitchFamily="2" charset="2"/>
            </a:endParaRPr>
          </a:p>
          <a:p>
            <a:pPr marL="0" indent="0">
              <a:buNone/>
            </a:pPr>
            <a:r>
              <a:rPr lang="en-US" sz="3000" dirty="0">
                <a:solidFill>
                  <a:srgbClr val="FF0000"/>
                </a:solidFill>
                <a:latin typeface="Consolas" panose="020B0609020204030204" pitchFamily="49" charset="0"/>
                <a:sym typeface="Wingdings" panose="05000000000000000000" pitchFamily="2" charset="2"/>
              </a:rPr>
              <a:t>What is the relative path of code.jpg file when you are in Folder2 ?</a:t>
            </a:r>
            <a:endParaRPr lang="en-US" sz="3000" dirty="0">
              <a:solidFill>
                <a:srgbClr val="FF0000"/>
              </a:solidFill>
              <a:latin typeface="Consolas" panose="020B0609020204030204" pitchFamily="49" charset="0"/>
              <a:sym typeface="Wingdings" panose="05000000000000000000" pitchFamily="2" charset="2"/>
            </a:endParaRPr>
          </a:p>
        </p:txBody>
      </p:sp>
      <p:sp>
        <p:nvSpPr>
          <p:cNvPr id="4" name="Text Placeholder 3"/>
          <p:cNvSpPr>
            <a:spLocks noGrp="1"/>
          </p:cNvSpPr>
          <p:nvPr>
            <p:ph type="body" idx="2"/>
          </p:nvPr>
        </p:nvSpPr>
        <p:spPr/>
        <p:txBody>
          <a:bodyPr/>
          <a:lstStyle/>
          <a:p>
            <a:endParaRPr lang="en-IN" dirty="0"/>
          </a:p>
        </p:txBody>
      </p:sp>
      <p:pic>
        <p:nvPicPr>
          <p:cNvPr id="8" name="Picture 7"/>
          <p:cNvPicPr>
            <a:picLocks noChangeAspect="1"/>
          </p:cNvPicPr>
          <p:nvPr/>
        </p:nvPicPr>
        <p:blipFill>
          <a:blip r:embed="rId1"/>
          <a:stretch>
            <a:fillRect/>
          </a:stretch>
        </p:blipFill>
        <p:spPr>
          <a:xfrm>
            <a:off x="11497601" y="2052735"/>
            <a:ext cx="12535234" cy="10767525"/>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10"/>
        <p:cNvGrpSpPr/>
        <p:nvPr/>
      </p:nvGrpSpPr>
      <p:grpSpPr>
        <a:xfrm>
          <a:off x="0" y="0"/>
          <a:ext cx="0" cy="0"/>
          <a:chOff x="0" y="0"/>
          <a:chExt cx="0" cy="0"/>
        </a:xfrm>
      </p:grpSpPr>
      <p:sp>
        <p:nvSpPr>
          <p:cNvPr id="212" name="Google Shape;212;p34"/>
          <p:cNvSpPr txBox="1"/>
          <p:nvPr/>
        </p:nvSpPr>
        <p:spPr>
          <a:xfrm>
            <a:off x="2196950" y="752824"/>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rgbClr val="FFFFFF"/>
                </a:solidFill>
                <a:latin typeface="Arial" panose="020B0604020202020204"/>
                <a:ea typeface="Arial" panose="020B0604020202020204"/>
                <a:cs typeface="Arial" panose="020B0604020202020204"/>
                <a:sym typeface="Arial" panose="020B0604020202020204"/>
              </a:rPr>
              <a:t>Exercise</a:t>
            </a:r>
            <a:endParaRPr dirty="0"/>
          </a:p>
        </p:txBody>
      </p:sp>
      <p:sp>
        <p:nvSpPr>
          <p:cNvPr id="213" name="Google Shape;213;p34"/>
          <p:cNvSpPr txBox="1"/>
          <p:nvPr/>
        </p:nvSpPr>
        <p:spPr>
          <a:xfrm>
            <a:off x="1883874" y="3211424"/>
            <a:ext cx="21317702" cy="3785571"/>
          </a:xfrm>
          <a:prstGeom prst="rect">
            <a:avLst/>
          </a:prstGeom>
          <a:noFill/>
          <a:ln>
            <a:noFill/>
          </a:ln>
        </p:spPr>
        <p:txBody>
          <a:bodyPr spcFirstLastPara="1" wrap="square" lIns="91400" tIns="91400" rIns="91400" bIns="91400" anchor="t" anchorCtr="0">
            <a:spAutoFit/>
          </a:bodyPr>
          <a:lstStyle/>
          <a:p>
            <a:pPr lvl="0">
              <a:buClr>
                <a:schemeClr val="accent1"/>
              </a:buClr>
              <a:buSzPts val="3900"/>
            </a:pPr>
            <a:r>
              <a:rPr lang="en-US" sz="3900" b="0" i="0" u="none" strike="noStrike" cap="none" dirty="0">
                <a:solidFill>
                  <a:schemeClr val="accent1"/>
                </a:solidFill>
                <a:latin typeface="Arial" panose="020B0604020202020204"/>
                <a:ea typeface="Arial" panose="020B0604020202020204"/>
                <a:cs typeface="Arial" panose="020B0604020202020204"/>
                <a:sym typeface="Arial" panose="020B0604020202020204"/>
              </a:rPr>
              <a:t>Img src</a:t>
            </a:r>
            <a:r>
              <a:rPr lang="en-US" sz="3900" dirty="0">
                <a:solidFill>
                  <a:schemeClr val="accent1"/>
                </a:solidFill>
              </a:rPr>
              <a:t> = </a:t>
            </a:r>
            <a:r>
              <a:rPr lang="en-US" sz="3900" dirty="0">
                <a:solidFill>
                  <a:schemeClr val="accent1"/>
                </a:solidFill>
                <a:hlinkClick r:id="rId1"/>
              </a:rPr>
              <a:t>https://www.cis.upenn.edu/~matuszek/cit594-2012/Pages/backtracking_files/treesearch.gif</a:t>
            </a:r>
            <a:endParaRPr lang="en-US" sz="3900" dirty="0">
              <a:solidFill>
                <a:schemeClr val="accent1"/>
              </a:solidFill>
            </a:endParaRPr>
          </a:p>
          <a:p>
            <a:pPr lvl="0">
              <a:buClr>
                <a:schemeClr val="accent1"/>
              </a:buClr>
              <a:buSzPts val="3900"/>
            </a:pPr>
            <a:endParaRPr lang="en-US" sz="3900" dirty="0">
              <a:solidFill>
                <a:schemeClr val="accent1"/>
              </a:solidFill>
            </a:endParaRPr>
          </a:p>
          <a:p>
            <a:pPr lvl="0">
              <a:buClr>
                <a:schemeClr val="accent1"/>
              </a:buClr>
              <a:buSzPts val="3900"/>
            </a:pPr>
            <a:endParaRPr lang="en-US" sz="3900" dirty="0">
              <a:solidFill>
                <a:schemeClr val="accent1"/>
              </a:solidFill>
            </a:endParaRPr>
          </a:p>
          <a:p>
            <a:pPr lvl="0">
              <a:buClr>
                <a:schemeClr val="accent1"/>
              </a:buClr>
              <a:buSzPts val="3900"/>
            </a:pPr>
            <a:r>
              <a:rPr lang="en-US" sz="3900" dirty="0">
                <a:solidFill>
                  <a:schemeClr val="accent1"/>
                </a:solidFill>
              </a:rPr>
              <a:t>Add above image using the url given</a:t>
            </a:r>
            <a:br>
              <a:rPr lang="en-US" sz="3900" dirty="0">
                <a:solidFill>
                  <a:schemeClr val="accent1"/>
                </a:solidFill>
              </a:rPr>
            </a:br>
            <a:r>
              <a:rPr lang="en-US" sz="3900" dirty="0">
                <a:solidFill>
                  <a:schemeClr val="accent1"/>
                </a:solidFill>
              </a:rPr>
              <a:t>Also, download the image and add it using relative and absolute path</a:t>
            </a:r>
            <a:endParaRPr dirty="0"/>
          </a:p>
        </p:txBody>
      </p:sp>
      <p:sp>
        <p:nvSpPr>
          <p:cNvPr id="214" name="Google Shape;214;p34"/>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5" name="Google Shape;215;p34"/>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21"/>
        <p:cNvGrpSpPr/>
        <p:nvPr/>
      </p:nvGrpSpPr>
      <p:grpSpPr>
        <a:xfrm>
          <a:off x="0" y="0"/>
          <a:ext cx="0" cy="0"/>
          <a:chOff x="0" y="0"/>
          <a:chExt cx="0" cy="0"/>
        </a:xfrm>
      </p:grpSpPr>
      <p:sp>
        <p:nvSpPr>
          <p:cNvPr id="223" name="Google Shape;223;p35"/>
          <p:cNvSpPr txBox="1"/>
          <p:nvPr/>
        </p:nvSpPr>
        <p:spPr>
          <a:xfrm>
            <a:off x="1369371" y="941872"/>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rgbClr val="00B0F0"/>
                </a:solidFill>
                <a:latin typeface="Arial" panose="020B0604020202020204"/>
                <a:ea typeface="Arial" panose="020B0604020202020204"/>
                <a:cs typeface="Arial" panose="020B0604020202020204"/>
                <a:sym typeface="Arial" panose="020B0604020202020204"/>
              </a:rPr>
              <a:t>HTML  List:</a:t>
            </a:r>
            <a:endParaRPr dirty="0">
              <a:solidFill>
                <a:srgbClr val="00B0F0"/>
              </a:solidFill>
            </a:endParaRPr>
          </a:p>
        </p:txBody>
      </p:sp>
      <p:sp>
        <p:nvSpPr>
          <p:cNvPr id="224" name="Google Shape;224;p35"/>
          <p:cNvSpPr txBox="1"/>
          <p:nvPr/>
        </p:nvSpPr>
        <p:spPr>
          <a:xfrm>
            <a:off x="1784726" y="3028075"/>
            <a:ext cx="21284698" cy="3805576"/>
          </a:xfrm>
          <a:prstGeom prst="rect">
            <a:avLst/>
          </a:prstGeom>
          <a:no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chemeClr val="accent1"/>
              </a:buClr>
              <a:buSzPts val="6000"/>
              <a:buFont typeface="Arial" panose="020B0604020202020204"/>
              <a:buNone/>
            </a:pPr>
            <a:r>
              <a:rPr lang="en-US" sz="3800" b="1" i="0" u="none" strike="noStrike" cap="none" dirty="0">
                <a:solidFill>
                  <a:schemeClr val="bg1"/>
                </a:solidFill>
                <a:latin typeface="Consolas" panose="020B0609020204030204" pitchFamily="49" charset="0"/>
                <a:sym typeface="Arial" panose="020B0604020202020204"/>
              </a:rPr>
              <a:t>HTML lists allow web developers to group a set of related items in lists.</a:t>
            </a:r>
            <a:endParaRPr sz="3800" dirty="0">
              <a:solidFill>
                <a:schemeClr val="bg1"/>
              </a:solidFill>
              <a:latin typeface="Consolas" panose="020B0609020204030204" pitchFamily="49" charset="0"/>
            </a:endParaRPr>
          </a:p>
          <a:p>
            <a:pPr marL="0" marR="0" lvl="0" indent="0" algn="l" rtl="0">
              <a:lnSpc>
                <a:spcPct val="140000"/>
              </a:lnSpc>
              <a:spcBef>
                <a:spcPts val="900"/>
              </a:spcBef>
              <a:spcAft>
                <a:spcPts val="0"/>
              </a:spcAft>
              <a:buClr>
                <a:schemeClr val="accent1"/>
              </a:buClr>
              <a:buSzPts val="6000"/>
              <a:buFont typeface="Arial" panose="020B0604020202020204"/>
              <a:buNone/>
            </a:pPr>
            <a:r>
              <a:rPr lang="en-US" sz="3800" b="1" i="0" u="none" strike="noStrike" cap="none" dirty="0">
                <a:solidFill>
                  <a:schemeClr val="bg1"/>
                </a:solidFill>
                <a:latin typeface="Consolas" panose="020B0609020204030204" pitchFamily="49" charset="0"/>
                <a:sym typeface="Arial" panose="020B0604020202020204"/>
              </a:rPr>
              <a:t>It consists of two types</a:t>
            </a:r>
            <a:endParaRPr sz="3800" dirty="0">
              <a:solidFill>
                <a:schemeClr val="bg1"/>
              </a:solidFill>
              <a:latin typeface="Consolas" panose="020B0609020204030204" pitchFamily="49" charset="0"/>
            </a:endParaRPr>
          </a:p>
          <a:p>
            <a:pPr marL="0" marR="0" lvl="0" indent="0" algn="l" rtl="0">
              <a:lnSpc>
                <a:spcPct val="140000"/>
              </a:lnSpc>
              <a:spcBef>
                <a:spcPts val="900"/>
              </a:spcBef>
              <a:spcAft>
                <a:spcPts val="0"/>
              </a:spcAft>
              <a:buClr>
                <a:schemeClr val="accent1"/>
              </a:buClr>
              <a:buSzPts val="6000"/>
              <a:buFont typeface="Arial" panose="020B0604020202020204"/>
              <a:buNone/>
            </a:pPr>
            <a:r>
              <a:rPr lang="en-US" sz="3800" b="1" i="0" u="none" strike="noStrike" cap="none" dirty="0">
                <a:solidFill>
                  <a:schemeClr val="bg1"/>
                </a:solidFill>
                <a:latin typeface="Consolas" panose="020B0609020204030204" pitchFamily="49" charset="0"/>
                <a:sym typeface="Arial" panose="020B0604020202020204"/>
              </a:rPr>
              <a:t>1.Ordered List</a:t>
            </a:r>
            <a:endParaRPr sz="3800" dirty="0">
              <a:solidFill>
                <a:schemeClr val="bg1"/>
              </a:solidFill>
              <a:latin typeface="Consolas" panose="020B0609020204030204" pitchFamily="49" charset="0"/>
            </a:endParaRPr>
          </a:p>
          <a:p>
            <a:pPr marL="0" marR="0" lvl="0" indent="0" algn="l" rtl="0">
              <a:lnSpc>
                <a:spcPct val="140000"/>
              </a:lnSpc>
              <a:spcBef>
                <a:spcPts val="900"/>
              </a:spcBef>
              <a:spcAft>
                <a:spcPts val="0"/>
              </a:spcAft>
              <a:buClr>
                <a:schemeClr val="accent1"/>
              </a:buClr>
              <a:buSzPts val="6000"/>
              <a:buFont typeface="Arial" panose="020B0604020202020204"/>
              <a:buNone/>
            </a:pPr>
            <a:r>
              <a:rPr lang="en-US" sz="3800" b="1" i="0" u="none" strike="noStrike" cap="none" dirty="0">
                <a:solidFill>
                  <a:schemeClr val="bg1"/>
                </a:solidFill>
                <a:latin typeface="Consolas" panose="020B0609020204030204" pitchFamily="49" charset="0"/>
                <a:sym typeface="Arial" panose="020B0604020202020204"/>
              </a:rPr>
              <a:t>2.Unordered List</a:t>
            </a:r>
            <a:endParaRPr sz="3800" dirty="0">
              <a:solidFill>
                <a:schemeClr val="bg1"/>
              </a:solidFill>
              <a:latin typeface="Consolas" panose="020B0609020204030204" pitchFamily="49" charset="0"/>
            </a:endParaRPr>
          </a:p>
        </p:txBody>
      </p:sp>
      <p:sp>
        <p:nvSpPr>
          <p:cNvPr id="225" name="Google Shape;225;p35"/>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6" name="Google Shape;226;p35"/>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30"/>
        <p:cNvGrpSpPr/>
        <p:nvPr/>
      </p:nvGrpSpPr>
      <p:grpSpPr>
        <a:xfrm>
          <a:off x="0" y="0"/>
          <a:ext cx="0" cy="0"/>
          <a:chOff x="0" y="0"/>
          <a:chExt cx="0" cy="0"/>
        </a:xfrm>
      </p:grpSpPr>
      <p:sp>
        <p:nvSpPr>
          <p:cNvPr id="232" name="Google Shape;232;p36"/>
          <p:cNvSpPr txBox="1"/>
          <p:nvPr/>
        </p:nvSpPr>
        <p:spPr>
          <a:xfrm>
            <a:off x="1500000" y="569162"/>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rgbClr val="00B0F0"/>
                </a:solidFill>
                <a:latin typeface="Consolas" panose="020B0609020204030204" pitchFamily="49" charset="0"/>
                <a:sym typeface="Arial" panose="020B0604020202020204"/>
              </a:rPr>
              <a:t>HTML  Unordered List</a:t>
            </a:r>
            <a:endParaRPr dirty="0">
              <a:solidFill>
                <a:srgbClr val="00B0F0"/>
              </a:solidFill>
              <a:latin typeface="Consolas" panose="020B0609020204030204" pitchFamily="49" charset="0"/>
            </a:endParaRPr>
          </a:p>
        </p:txBody>
      </p:sp>
      <p:sp>
        <p:nvSpPr>
          <p:cNvPr id="233" name="Google Shape;233;p36"/>
          <p:cNvSpPr txBox="1"/>
          <p:nvPr/>
        </p:nvSpPr>
        <p:spPr>
          <a:xfrm>
            <a:off x="1500000" y="2972744"/>
            <a:ext cx="21284698" cy="1692690"/>
          </a:xfrm>
          <a:prstGeom prst="rect">
            <a:avLst/>
          </a:prstGeom>
          <a:no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chemeClr val="accent1"/>
              </a:buClr>
              <a:buSzPts val="4400"/>
              <a:buFont typeface="Arial" panose="020B0604020202020204"/>
              <a:buNone/>
            </a:pPr>
            <a:r>
              <a:rPr lang="en-US" sz="3500" b="1" i="0" u="none" strike="noStrike" cap="none" dirty="0">
                <a:solidFill>
                  <a:schemeClr val="bg1"/>
                </a:solidFill>
                <a:latin typeface="Consolas" panose="020B0609020204030204" pitchFamily="49" charset="0"/>
                <a:sym typeface="Arial" panose="020B0604020202020204"/>
              </a:rPr>
              <a:t>An unordered list starts with the &lt;ul&gt; tag. Each list item starts with the &lt;li&gt; tag . The list items will be marked with bullets (small black circles) by default:</a:t>
            </a:r>
            <a:endParaRPr sz="3500" dirty="0">
              <a:solidFill>
                <a:schemeClr val="bg1"/>
              </a:solidFill>
              <a:latin typeface="Consolas" panose="020B0609020204030204" pitchFamily="49" charset="0"/>
            </a:endParaRPr>
          </a:p>
        </p:txBody>
      </p:sp>
      <p:sp>
        <p:nvSpPr>
          <p:cNvPr id="234" name="Google Shape;234;p36"/>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5" name="Google Shape;235;p36"/>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6" name="Google Shape;236;p36"/>
          <p:cNvSpPr txBox="1"/>
          <p:nvPr/>
        </p:nvSpPr>
        <p:spPr>
          <a:xfrm>
            <a:off x="1619475" y="5585550"/>
            <a:ext cx="18276900" cy="1193034"/>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Value	Description</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disc	Sets the list item marker to a bullet (default)</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circle	Sets the list item marker to a circle</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square	Sets the list item marker to a square</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none	The list items will not be marked</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237" name="Google Shape;237;p36"/>
          <p:cNvGraphicFramePr/>
          <p:nvPr/>
        </p:nvGraphicFramePr>
        <p:xfrm>
          <a:off x="4068147" y="5585550"/>
          <a:ext cx="14667831" cy="7286125"/>
        </p:xfrm>
        <a:graphic>
          <a:graphicData uri="http://schemas.openxmlformats.org/drawingml/2006/table">
            <a:tbl>
              <a:tblPr>
                <a:noFill/>
                <a:tableStyleId>{B716A222-1E21-4A79-8AEF-9BBF7D9CF5A5}</a:tableStyleId>
              </a:tblPr>
              <a:tblGrid>
                <a:gridCol w="3470988"/>
                <a:gridCol w="11196843"/>
              </a:tblGrid>
              <a:tr h="1457225">
                <a:tc>
                  <a:txBody>
                    <a:bodyPr/>
                    <a:lstStyle/>
                    <a:p>
                      <a:pPr marL="0" marR="0" lvl="0" indent="0" algn="l" rtl="0">
                        <a:lnSpc>
                          <a:spcPct val="115000"/>
                        </a:lnSpc>
                        <a:spcBef>
                          <a:spcPts val="0"/>
                        </a:spcBef>
                        <a:spcAft>
                          <a:spcPts val="0"/>
                        </a:spcAft>
                        <a:buClr>
                          <a:schemeClr val="accent1"/>
                        </a:buClr>
                        <a:buSzPts val="3600"/>
                        <a:buFont typeface="Verdana" panose="020B0604030504040204"/>
                        <a:buNone/>
                      </a:pPr>
                      <a:r>
                        <a:rPr lang="en-US" sz="3600" b="1" u="none" strike="noStrike" cap="none">
                          <a:solidFill>
                            <a:schemeClr val="accent1"/>
                          </a:solidFill>
                          <a:latin typeface="Consolas" panose="020B0609020204030204" pitchFamily="49" charset="0"/>
                          <a:ea typeface="Verdana" panose="020B0604030504040204"/>
                          <a:cs typeface="Verdana" panose="020B0604030504040204"/>
                          <a:sym typeface="Verdana" panose="020B0604030504040204"/>
                        </a:rPr>
                        <a:t>Value</a:t>
                      </a:r>
                      <a:endParaRPr>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3600"/>
                        <a:buFont typeface="Verdana" panose="020B0604030504040204"/>
                        <a:buNone/>
                      </a:pPr>
                      <a:r>
                        <a:rPr lang="en-US" sz="3600" b="1" u="none" strike="noStrike" cap="none" dirty="0">
                          <a:solidFill>
                            <a:schemeClr val="accent1"/>
                          </a:solidFill>
                          <a:latin typeface="Consolas" panose="020B0609020204030204" pitchFamily="49" charset="0"/>
                          <a:ea typeface="Verdana" panose="020B0604030504040204"/>
                          <a:cs typeface="Verdana" panose="020B0604030504040204"/>
                          <a:sym typeface="Verdana" panose="020B0604030504040204"/>
                        </a:rPr>
                        <a:t>Description</a:t>
                      </a:r>
                      <a:endParaRPr dirty="0">
                        <a:latin typeface="Consolas" panose="020B0609020204030204" pitchFamily="49" charset="0"/>
                      </a:endParaRPr>
                    </a:p>
                  </a:txBody>
                  <a:tcPr marL="76200" marR="76200" marT="76200" marB="76200">
                    <a:solidFill>
                      <a:srgbClr val="000000"/>
                    </a:solidFill>
                  </a:tcPr>
                </a:tc>
              </a:tr>
              <a:tr h="1457225">
                <a:tc>
                  <a:txBody>
                    <a:bodyPr/>
                    <a:lstStyle/>
                    <a:p>
                      <a:pPr marL="0" marR="0" lvl="0" indent="0" algn="l" rtl="0">
                        <a:lnSpc>
                          <a:spcPct val="115000"/>
                        </a:lnSpc>
                        <a:spcBef>
                          <a:spcPts val="0"/>
                        </a:spcBef>
                        <a:spcAft>
                          <a:spcPts val="0"/>
                        </a:spcAft>
                        <a:buClr>
                          <a:schemeClr val="accent1"/>
                        </a:buClr>
                        <a:buSzPts val="3600"/>
                        <a:buFont typeface="Verdana" panose="020B0604030504040204"/>
                        <a:buNone/>
                      </a:pPr>
                      <a:r>
                        <a:rPr lang="en-US" sz="3600" u="none" strike="noStrike" cap="none" dirty="0">
                          <a:solidFill>
                            <a:schemeClr val="accent4">
                              <a:lumMod val="75000"/>
                            </a:schemeClr>
                          </a:solidFill>
                          <a:latin typeface="Consolas" panose="020B0609020204030204" pitchFamily="49" charset="0"/>
                          <a:ea typeface="Verdana" panose="020B0604030504040204"/>
                          <a:cs typeface="Verdana" panose="020B0604030504040204"/>
                          <a:sym typeface="Verdana" panose="020B0604030504040204"/>
                        </a:rPr>
                        <a:t>disc</a:t>
                      </a:r>
                      <a:endParaRPr dirty="0">
                        <a:solidFill>
                          <a:schemeClr val="accent4">
                            <a:lumMod val="75000"/>
                          </a:schemeClr>
                        </a:solidFill>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3600"/>
                        <a:buFont typeface="Verdana" panose="020B0604030504040204"/>
                        <a:buNone/>
                      </a:pPr>
                      <a:r>
                        <a:rPr lang="en-US" sz="360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Sets the list item marker to a bullet (default)</a:t>
                      </a:r>
                      <a:endParaRPr dirty="0">
                        <a:solidFill>
                          <a:schemeClr val="bg1"/>
                        </a:solidFill>
                        <a:latin typeface="Consolas" panose="020B0609020204030204" pitchFamily="49" charset="0"/>
                      </a:endParaRPr>
                    </a:p>
                  </a:txBody>
                  <a:tcPr marL="76200" marR="76200" marT="76200" marB="76200">
                    <a:solidFill>
                      <a:srgbClr val="000000"/>
                    </a:solidFill>
                  </a:tcPr>
                </a:tc>
              </a:tr>
              <a:tr h="1457225">
                <a:tc>
                  <a:txBody>
                    <a:bodyPr/>
                    <a:lstStyle/>
                    <a:p>
                      <a:pPr marL="0" marR="0" lvl="0" indent="0" algn="l" rtl="0">
                        <a:lnSpc>
                          <a:spcPct val="115000"/>
                        </a:lnSpc>
                        <a:spcBef>
                          <a:spcPts val="0"/>
                        </a:spcBef>
                        <a:spcAft>
                          <a:spcPts val="0"/>
                        </a:spcAft>
                        <a:buClr>
                          <a:schemeClr val="accent1"/>
                        </a:buClr>
                        <a:buSzPts val="3600"/>
                        <a:buFont typeface="Verdana" panose="020B0604030504040204"/>
                        <a:buNone/>
                      </a:pPr>
                      <a:r>
                        <a:rPr lang="en-US" sz="3600" u="none" strike="noStrike" cap="none" dirty="0">
                          <a:solidFill>
                            <a:schemeClr val="accent4">
                              <a:lumMod val="75000"/>
                            </a:schemeClr>
                          </a:solidFill>
                          <a:latin typeface="Consolas" panose="020B0609020204030204" pitchFamily="49" charset="0"/>
                          <a:ea typeface="Verdana" panose="020B0604030504040204"/>
                          <a:cs typeface="Verdana" panose="020B0604030504040204"/>
                          <a:sym typeface="Verdana" panose="020B0604030504040204"/>
                        </a:rPr>
                        <a:t>circle</a:t>
                      </a:r>
                      <a:endParaRPr dirty="0">
                        <a:solidFill>
                          <a:schemeClr val="accent4">
                            <a:lumMod val="75000"/>
                          </a:schemeClr>
                        </a:solidFill>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3600"/>
                        <a:buFont typeface="Verdana" panose="020B0604030504040204"/>
                        <a:buNone/>
                      </a:pPr>
                      <a:r>
                        <a:rPr lang="en-US" sz="360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Sets the list item marker to a circle</a:t>
                      </a:r>
                      <a:endParaRPr dirty="0">
                        <a:solidFill>
                          <a:schemeClr val="bg1"/>
                        </a:solidFill>
                        <a:latin typeface="Consolas" panose="020B0609020204030204" pitchFamily="49" charset="0"/>
                      </a:endParaRPr>
                    </a:p>
                  </a:txBody>
                  <a:tcPr marL="76200" marR="76200" marT="76200" marB="76200">
                    <a:lnB w="9525" cap="flat" cmpd="sng">
                      <a:solidFill>
                        <a:srgbClr val="000000"/>
                      </a:solidFill>
                      <a:prstDash val="solid"/>
                      <a:round/>
                      <a:headEnd type="none" w="sm" len="sm"/>
                      <a:tailEnd type="none" w="sm" len="sm"/>
                    </a:lnB>
                    <a:solidFill>
                      <a:srgbClr val="000000"/>
                    </a:solidFill>
                  </a:tcPr>
                </a:tc>
              </a:tr>
              <a:tr h="1457225">
                <a:tc>
                  <a:txBody>
                    <a:bodyPr/>
                    <a:lstStyle/>
                    <a:p>
                      <a:pPr marL="0" marR="0" lvl="0" indent="0" algn="l" rtl="0">
                        <a:lnSpc>
                          <a:spcPct val="115000"/>
                        </a:lnSpc>
                        <a:spcBef>
                          <a:spcPts val="0"/>
                        </a:spcBef>
                        <a:spcAft>
                          <a:spcPts val="0"/>
                        </a:spcAft>
                        <a:buClr>
                          <a:schemeClr val="accent1"/>
                        </a:buClr>
                        <a:buSzPts val="3600"/>
                        <a:buFont typeface="Verdana" panose="020B0604030504040204"/>
                        <a:buNone/>
                      </a:pPr>
                      <a:r>
                        <a:rPr lang="en-US" sz="3600" u="none" strike="noStrike" cap="none" dirty="0">
                          <a:solidFill>
                            <a:schemeClr val="accent4">
                              <a:lumMod val="75000"/>
                            </a:schemeClr>
                          </a:solidFill>
                          <a:latin typeface="Consolas" panose="020B0609020204030204" pitchFamily="49" charset="0"/>
                          <a:ea typeface="Verdana" panose="020B0604030504040204"/>
                          <a:cs typeface="Verdana" panose="020B0604030504040204"/>
                          <a:sym typeface="Verdana" panose="020B0604030504040204"/>
                        </a:rPr>
                        <a:t>square</a:t>
                      </a:r>
                      <a:endParaRPr dirty="0">
                        <a:solidFill>
                          <a:schemeClr val="accent4">
                            <a:lumMod val="75000"/>
                          </a:schemeClr>
                        </a:solidFill>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3600"/>
                        <a:buFont typeface="Verdana" panose="020B0604030504040204"/>
                        <a:buNone/>
                      </a:pPr>
                      <a:r>
                        <a:rPr lang="en-US" sz="360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Sets the list item marker to a square</a:t>
                      </a:r>
                      <a:endParaRPr dirty="0">
                        <a:solidFill>
                          <a:schemeClr val="bg1"/>
                        </a:solidFill>
                        <a:latin typeface="Consolas" panose="020B0609020204030204" pitchFamily="49" charset="0"/>
                      </a:endParaRPr>
                    </a:p>
                  </a:txBody>
                  <a:tcPr marL="76200" marR="76200" marT="76200" marB="76200">
                    <a:lnT w="9525" cap="flat" cmpd="sng">
                      <a:solidFill>
                        <a:srgbClr val="000000"/>
                      </a:solidFill>
                      <a:prstDash val="solid"/>
                      <a:round/>
                      <a:headEnd type="none" w="sm" len="sm"/>
                      <a:tailEnd type="none" w="sm" len="sm"/>
                    </a:lnT>
                    <a:solidFill>
                      <a:srgbClr val="000000"/>
                    </a:solidFill>
                  </a:tcPr>
                </a:tc>
              </a:tr>
              <a:tr h="1457225">
                <a:tc>
                  <a:txBody>
                    <a:bodyPr/>
                    <a:lstStyle/>
                    <a:p>
                      <a:pPr marL="0" marR="0" lvl="0" indent="0" algn="l" rtl="0">
                        <a:lnSpc>
                          <a:spcPct val="115000"/>
                        </a:lnSpc>
                        <a:spcBef>
                          <a:spcPts val="0"/>
                        </a:spcBef>
                        <a:spcAft>
                          <a:spcPts val="0"/>
                        </a:spcAft>
                        <a:buClr>
                          <a:schemeClr val="accent1"/>
                        </a:buClr>
                        <a:buSzPts val="3600"/>
                        <a:buFont typeface="Verdana" panose="020B0604030504040204"/>
                        <a:buNone/>
                      </a:pPr>
                      <a:r>
                        <a:rPr lang="en-US" sz="3600" u="none" strike="noStrike" cap="none" dirty="0">
                          <a:solidFill>
                            <a:schemeClr val="accent4">
                              <a:lumMod val="75000"/>
                            </a:schemeClr>
                          </a:solidFill>
                          <a:latin typeface="Consolas" panose="020B0609020204030204" pitchFamily="49" charset="0"/>
                          <a:ea typeface="Verdana" panose="020B0604030504040204"/>
                          <a:cs typeface="Verdana" panose="020B0604030504040204"/>
                          <a:sym typeface="Verdana" panose="020B0604030504040204"/>
                        </a:rPr>
                        <a:t>none</a:t>
                      </a:r>
                      <a:endParaRPr dirty="0">
                        <a:solidFill>
                          <a:schemeClr val="accent4">
                            <a:lumMod val="75000"/>
                          </a:schemeClr>
                        </a:solidFill>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3600"/>
                        <a:buFont typeface="Verdana" panose="020B0604030504040204"/>
                        <a:buNone/>
                      </a:pPr>
                      <a:r>
                        <a:rPr lang="en-US" sz="360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The list items will not be marked</a:t>
                      </a:r>
                      <a:endParaRPr dirty="0">
                        <a:solidFill>
                          <a:schemeClr val="bg1"/>
                        </a:solidFill>
                        <a:latin typeface="Consolas" panose="020B0609020204030204" pitchFamily="49" charset="0"/>
                      </a:endParaRPr>
                    </a:p>
                  </a:txBody>
                  <a:tcPr marL="76200" marR="76200" marT="76200" marB="76200">
                    <a:solidFill>
                      <a:srgbClr val="000000"/>
                    </a:solidFill>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42"/>
        <p:cNvGrpSpPr/>
        <p:nvPr/>
      </p:nvGrpSpPr>
      <p:grpSpPr>
        <a:xfrm>
          <a:off x="0" y="0"/>
          <a:ext cx="0" cy="0"/>
          <a:chOff x="0" y="0"/>
          <a:chExt cx="0" cy="0"/>
        </a:xfrm>
      </p:grpSpPr>
      <p:sp>
        <p:nvSpPr>
          <p:cNvPr id="244" name="Google Shape;244;p37"/>
          <p:cNvSpPr txBox="1"/>
          <p:nvPr/>
        </p:nvSpPr>
        <p:spPr>
          <a:xfrm>
            <a:off x="1500000" y="823921"/>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rgbClr val="00B0F0"/>
                </a:solidFill>
                <a:latin typeface="Consolas" panose="020B0609020204030204" pitchFamily="49" charset="0"/>
                <a:sym typeface="Arial" panose="020B0604020202020204"/>
              </a:rPr>
              <a:t>Unordered List:</a:t>
            </a:r>
            <a:endParaRPr dirty="0">
              <a:solidFill>
                <a:srgbClr val="00B0F0"/>
              </a:solidFill>
              <a:latin typeface="Consolas" panose="020B0609020204030204" pitchFamily="49" charset="0"/>
            </a:endParaRPr>
          </a:p>
        </p:txBody>
      </p:sp>
      <p:sp>
        <p:nvSpPr>
          <p:cNvPr id="246" name="Google Shape;246;p37"/>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7" name="Google Shape;247;p37"/>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Text Placeholder 2"/>
          <p:cNvSpPr>
            <a:spLocks noGrp="1"/>
          </p:cNvSpPr>
          <p:nvPr>
            <p:ph type="body" idx="1"/>
          </p:nvPr>
        </p:nvSpPr>
        <p:spPr>
          <a:xfrm>
            <a:off x="831200" y="3073267"/>
            <a:ext cx="11360800" cy="9818812"/>
          </a:xfrm>
        </p:spPr>
        <p:txBody>
          <a:bodyPr>
            <a:normAutofit fontScale="77500" lnSpcReduction="20000"/>
          </a:bodyPr>
          <a:lstStyle/>
          <a:p>
            <a:pPr marL="0" indent="0">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DOCTYPE</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head</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meta</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charset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"UTF-8"</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title</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Aravind</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title</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head</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body</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ul</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type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"disc"</a:t>
            </a:r>
            <a:r>
              <a:rPr lang="en-IN" b="0" dirty="0">
                <a:solidFill>
                  <a:srgbClr val="808080"/>
                </a:solidFill>
                <a:effectLst/>
                <a:latin typeface="Consolas" panose="020B0609020204030204" pitchFamily="49" charset="0"/>
              </a:rPr>
              <a:t>&gt; </a:t>
            </a:r>
            <a:r>
              <a:rPr lang="en-IN" b="0" dirty="0">
                <a:solidFill>
                  <a:srgbClr val="6A9955"/>
                </a:solidFill>
                <a:effectLst/>
                <a:latin typeface="Consolas" panose="020B0609020204030204" pitchFamily="49" charset="0"/>
              </a:rPr>
              <a:t>&lt;!-- default --&gt;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Tea</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Coffee</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ul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ul</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type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"square"</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Tea</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Coffee</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ul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ul</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type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"circle"</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Tea</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Coffee</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ul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body</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endParaRPr lang="en-IN" dirty="0"/>
          </a:p>
        </p:txBody>
      </p:sp>
      <p:pic>
        <p:nvPicPr>
          <p:cNvPr id="6" name="Picture 5"/>
          <p:cNvPicPr>
            <a:picLocks noChangeAspect="1"/>
          </p:cNvPicPr>
          <p:nvPr/>
        </p:nvPicPr>
        <p:blipFill>
          <a:blip r:embed="rId1"/>
          <a:stretch>
            <a:fillRect/>
          </a:stretch>
        </p:blipFill>
        <p:spPr>
          <a:xfrm>
            <a:off x="9281306" y="3270369"/>
            <a:ext cx="5821388" cy="870802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9"/>
        <p:cNvGrpSpPr/>
        <p:nvPr/>
      </p:nvGrpSpPr>
      <p:grpSpPr>
        <a:xfrm>
          <a:off x="0" y="0"/>
          <a:ext cx="0" cy="0"/>
          <a:chOff x="0" y="0"/>
          <a:chExt cx="0" cy="0"/>
        </a:xfrm>
      </p:grpSpPr>
      <p:pic>
        <p:nvPicPr>
          <p:cNvPr id="70" name="Google Shape;70;p17" descr="Google Shape;70;p17"/>
          <p:cNvPicPr preferRelativeResize="0"/>
          <p:nvPr/>
        </p:nvPicPr>
        <p:blipFill rotWithShape="1">
          <a:blip r:embed="rId1"/>
          <a:srcRect/>
          <a:stretch>
            <a:fillRect/>
          </a:stretch>
        </p:blipFill>
        <p:spPr>
          <a:xfrm>
            <a:off x="900071" y="421596"/>
            <a:ext cx="22375518" cy="12310320"/>
          </a:xfrm>
          <a:prstGeom prst="rect">
            <a:avLst/>
          </a:prstGeom>
          <a:noFill/>
          <a:ln>
            <a:noFill/>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62"/>
        <p:cNvGrpSpPr/>
        <p:nvPr/>
      </p:nvGrpSpPr>
      <p:grpSpPr>
        <a:xfrm>
          <a:off x="0" y="0"/>
          <a:ext cx="0" cy="0"/>
          <a:chOff x="0" y="0"/>
          <a:chExt cx="0" cy="0"/>
        </a:xfrm>
      </p:grpSpPr>
      <p:sp>
        <p:nvSpPr>
          <p:cNvPr id="264" name="Google Shape;264;p39"/>
          <p:cNvSpPr txBox="1"/>
          <p:nvPr/>
        </p:nvSpPr>
        <p:spPr>
          <a:xfrm>
            <a:off x="859274" y="759163"/>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chemeClr val="accent1">
                    <a:lumMod val="75000"/>
                  </a:schemeClr>
                </a:solidFill>
                <a:latin typeface="Consolas" panose="020B0609020204030204" pitchFamily="49" charset="0"/>
                <a:sym typeface="Arial" panose="020B0604020202020204"/>
              </a:rPr>
              <a:t>HTML Ordered Lists</a:t>
            </a:r>
            <a:endParaRPr dirty="0">
              <a:solidFill>
                <a:schemeClr val="accent1">
                  <a:lumMod val="75000"/>
                </a:schemeClr>
              </a:solidFill>
              <a:latin typeface="Consolas" panose="020B0609020204030204" pitchFamily="49" charset="0"/>
            </a:endParaRPr>
          </a:p>
        </p:txBody>
      </p:sp>
      <p:sp>
        <p:nvSpPr>
          <p:cNvPr id="265" name="Google Shape;265;p39"/>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6" name="Google Shape;266;p39"/>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7" name="Google Shape;267;p39"/>
          <p:cNvSpPr txBox="1"/>
          <p:nvPr/>
        </p:nvSpPr>
        <p:spPr>
          <a:xfrm>
            <a:off x="859274" y="2256971"/>
            <a:ext cx="15599998" cy="3816349"/>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1"/>
              </a:buClr>
              <a:buSzPts val="3700"/>
              <a:buFont typeface="Arial" panose="020B0604020202020204"/>
              <a:buNone/>
            </a:pPr>
            <a:r>
              <a:rPr lang="en-US" sz="3700" b="0" i="0" u="none" strike="noStrike" cap="none" dirty="0">
                <a:solidFill>
                  <a:schemeClr val="bg1"/>
                </a:solidFill>
                <a:latin typeface="Consolas" panose="020B0609020204030204" pitchFamily="49" charset="0"/>
                <a:sym typeface="Arial" panose="020B0604020202020204"/>
              </a:rPr>
              <a:t>An ordered list starts with the &lt;</a:t>
            </a:r>
            <a:r>
              <a:rPr lang="en-US" sz="3700" b="0" i="0" u="none" strike="noStrike" cap="none" dirty="0" err="1">
                <a:solidFill>
                  <a:schemeClr val="bg1"/>
                </a:solidFill>
                <a:latin typeface="Consolas" panose="020B0609020204030204" pitchFamily="49" charset="0"/>
                <a:sym typeface="Arial" panose="020B0604020202020204"/>
              </a:rPr>
              <a:t>ol</a:t>
            </a:r>
            <a:r>
              <a:rPr lang="en-US" sz="3700" b="0" i="0" u="none" strike="noStrike" cap="none" dirty="0">
                <a:solidFill>
                  <a:schemeClr val="bg1"/>
                </a:solidFill>
                <a:latin typeface="Consolas" panose="020B0609020204030204" pitchFamily="49" charset="0"/>
                <a:sym typeface="Arial" panose="020B0604020202020204"/>
              </a:rPr>
              <a:t>&gt; tag. Each list item starts with the &lt;li&gt; tag.</a:t>
            </a:r>
            <a:endParaRPr dirty="0">
              <a:solidFill>
                <a:schemeClr val="bg1"/>
              </a:solidFill>
              <a:latin typeface="Consolas" panose="020B0609020204030204" pitchFamily="49" charset="0"/>
            </a:endParaRPr>
          </a:p>
          <a:p>
            <a:pPr marL="0" marR="0" lvl="0" indent="0" algn="l" rtl="0">
              <a:lnSpc>
                <a:spcPct val="100000"/>
              </a:lnSpc>
              <a:spcBef>
                <a:spcPts val="0"/>
              </a:spcBef>
              <a:spcAft>
                <a:spcPts val="0"/>
              </a:spcAft>
              <a:buClr>
                <a:srgbClr val="000000"/>
              </a:buClr>
              <a:buSzPts val="3700"/>
              <a:buFont typeface="Arial" panose="020B0604020202020204"/>
              <a:buNone/>
            </a:pPr>
            <a:endParaRPr sz="3700" b="0" i="0" u="none" strike="noStrike" cap="none" dirty="0">
              <a:solidFill>
                <a:schemeClr val="bg1"/>
              </a:solidFill>
              <a:latin typeface="Consolas" panose="020B0609020204030204" pitchFamily="49" charset="0"/>
              <a:sym typeface="Arial" panose="020B0604020202020204"/>
            </a:endParaRPr>
          </a:p>
          <a:p>
            <a:pPr marL="0" marR="0" lvl="0" indent="0" algn="l" rtl="0">
              <a:lnSpc>
                <a:spcPct val="100000"/>
              </a:lnSpc>
              <a:spcBef>
                <a:spcPts val="0"/>
              </a:spcBef>
              <a:spcAft>
                <a:spcPts val="0"/>
              </a:spcAft>
              <a:buClr>
                <a:schemeClr val="accent1"/>
              </a:buClr>
              <a:buSzPts val="3700"/>
              <a:buFont typeface="Arial" panose="020B0604020202020204"/>
              <a:buNone/>
            </a:pPr>
            <a:r>
              <a:rPr lang="en-US" sz="3700" b="0" i="0" u="none" strike="noStrike" cap="none" dirty="0">
                <a:solidFill>
                  <a:schemeClr val="bg1"/>
                </a:solidFill>
                <a:latin typeface="Consolas" panose="020B0609020204030204" pitchFamily="49" charset="0"/>
                <a:sym typeface="Arial" panose="020B0604020202020204"/>
              </a:rPr>
              <a:t>The list items will be marked with numbers by default:</a:t>
            </a:r>
            <a:endParaRPr lang="en-US" sz="3700" b="0" i="0" u="none" strike="noStrike" cap="none" dirty="0">
              <a:solidFill>
                <a:schemeClr val="bg1"/>
              </a:solidFill>
              <a:latin typeface="Consolas" panose="020B0609020204030204" pitchFamily="49" charset="0"/>
              <a:sym typeface="Arial" panose="020B0604020202020204"/>
            </a:endParaRPr>
          </a:p>
          <a:p>
            <a:pPr marL="0" marR="0" lvl="0" indent="0" algn="l" rtl="0">
              <a:lnSpc>
                <a:spcPct val="100000"/>
              </a:lnSpc>
              <a:spcBef>
                <a:spcPts val="0"/>
              </a:spcBef>
              <a:spcAft>
                <a:spcPts val="0"/>
              </a:spcAft>
              <a:buClr>
                <a:schemeClr val="accent1"/>
              </a:buClr>
              <a:buSzPts val="3700"/>
              <a:buFont typeface="Arial" panose="020B0604020202020204"/>
              <a:buNone/>
            </a:pPr>
            <a:endParaRPr lang="en-US" sz="3700" dirty="0">
              <a:solidFill>
                <a:schemeClr val="bg1"/>
              </a:solidFill>
              <a:latin typeface="Consolas" panose="020B0609020204030204" pitchFamily="49" charset="0"/>
            </a:endParaRPr>
          </a:p>
          <a:p>
            <a:pPr marL="0" marR="0" lvl="0" indent="0" algn="l" rtl="0">
              <a:lnSpc>
                <a:spcPct val="100000"/>
              </a:lnSpc>
              <a:spcBef>
                <a:spcPts val="0"/>
              </a:spcBef>
              <a:spcAft>
                <a:spcPts val="0"/>
              </a:spcAft>
              <a:buClr>
                <a:schemeClr val="accent1"/>
              </a:buClr>
              <a:buSzPts val="3700"/>
              <a:buFont typeface="Arial" panose="020B0604020202020204"/>
              <a:buNone/>
            </a:pPr>
            <a:endParaRPr dirty="0">
              <a:solidFill>
                <a:schemeClr val="bg1"/>
              </a:solidFill>
              <a:latin typeface="Consolas" panose="020B0609020204030204" pitchFamily="49" charset="0"/>
            </a:endParaRPr>
          </a:p>
          <a:p>
            <a:pPr marL="0" marR="0" lvl="0" indent="0" algn="l" rtl="0">
              <a:lnSpc>
                <a:spcPct val="100000"/>
              </a:lnSpc>
              <a:spcBef>
                <a:spcPts val="0"/>
              </a:spcBef>
              <a:spcAft>
                <a:spcPts val="0"/>
              </a:spcAft>
              <a:buClr>
                <a:srgbClr val="000000"/>
              </a:buClr>
              <a:buSzPts val="3700"/>
              <a:buFont typeface="Arial" panose="020B0604020202020204"/>
              <a:buNone/>
            </a:pPr>
            <a:endParaRPr sz="3700" b="0" i="0" u="none" strike="noStrike" cap="none" dirty="0">
              <a:solidFill>
                <a:schemeClr val="accent1"/>
              </a:solidFill>
              <a:latin typeface="Arial" panose="020B0604020202020204"/>
              <a:ea typeface="Arial" panose="020B0604020202020204"/>
              <a:cs typeface="Arial" panose="020B0604020202020204"/>
              <a:sym typeface="Arial" panose="020B0604020202020204"/>
            </a:endParaRPr>
          </a:p>
        </p:txBody>
      </p:sp>
      <p:sp>
        <p:nvSpPr>
          <p:cNvPr id="268" name="Google Shape;268;p39"/>
          <p:cNvSpPr txBox="1"/>
          <p:nvPr/>
        </p:nvSpPr>
        <p:spPr>
          <a:xfrm>
            <a:off x="-56080" y="4092273"/>
            <a:ext cx="21549002" cy="923249"/>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4800"/>
              <a:buFont typeface="Arial" panose="020B0604020202020204"/>
              <a:buNone/>
            </a:pPr>
            <a:r>
              <a:rPr lang="en-US" sz="4800" b="0" i="0" u="none" strike="noStrike" cap="none" dirty="0">
                <a:solidFill>
                  <a:srgbClr val="FFFFFF"/>
                </a:solidFill>
                <a:latin typeface="Arial" panose="020B0604020202020204"/>
                <a:ea typeface="Arial" panose="020B0604020202020204"/>
                <a:cs typeface="Arial" panose="020B0604020202020204"/>
                <a:sym typeface="Arial" panose="020B0604020202020204"/>
              </a:rPr>
              <a:t>                                     </a:t>
            </a:r>
            <a:r>
              <a:rPr lang="en-US" sz="4800" b="0" i="0" u="none" strike="noStrike" cap="none" dirty="0">
                <a:solidFill>
                  <a:schemeClr val="accent1"/>
                </a:solidFill>
                <a:latin typeface="Arial" panose="020B0604020202020204"/>
                <a:ea typeface="Arial" panose="020B0604020202020204"/>
                <a:cs typeface="Arial" panose="020B0604020202020204"/>
                <a:sym typeface="Arial" panose="020B0604020202020204"/>
              </a:rPr>
              <a:t> </a:t>
            </a:r>
            <a:r>
              <a:rPr lang="en-US" sz="4800" b="0" i="0" u="none" strike="noStrike" cap="none" dirty="0" smtClean="0">
                <a:solidFill>
                  <a:schemeClr val="accent1"/>
                </a:solidFill>
                <a:latin typeface="Consolas" panose="020B0609020204030204" pitchFamily="49" charset="0"/>
                <a:sym typeface="Arial" panose="020B0604020202020204"/>
              </a:rPr>
              <a:t>ordered </a:t>
            </a:r>
            <a:r>
              <a:rPr lang="en-US" sz="4800" b="0" i="0" u="none" strike="noStrike" cap="none" dirty="0">
                <a:solidFill>
                  <a:schemeClr val="accent1"/>
                </a:solidFill>
                <a:latin typeface="Consolas" panose="020B0609020204030204" pitchFamily="49" charset="0"/>
                <a:sym typeface="Arial" panose="020B0604020202020204"/>
              </a:rPr>
              <a:t>list types</a:t>
            </a:r>
            <a:endParaRPr dirty="0">
              <a:latin typeface="Consolas" panose="020B0609020204030204" pitchFamily="49" charset="0"/>
            </a:endParaRPr>
          </a:p>
        </p:txBody>
      </p:sp>
      <p:sp>
        <p:nvSpPr>
          <p:cNvPr id="269" name="Google Shape;269;p39"/>
          <p:cNvSpPr txBox="1"/>
          <p:nvPr/>
        </p:nvSpPr>
        <p:spPr>
          <a:xfrm>
            <a:off x="859274" y="6387921"/>
            <a:ext cx="22933787" cy="5693786"/>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1"/>
              </a:buClr>
              <a:buSzPts val="3600"/>
              <a:buFont typeface="Arial" panose="020B0604020202020204"/>
              <a:buNone/>
            </a:pPr>
            <a:r>
              <a:rPr lang="en-US" sz="4400" b="0" i="0" u="none" strike="noStrike" cap="none" dirty="0">
                <a:solidFill>
                  <a:schemeClr val="accent1"/>
                </a:solidFill>
                <a:latin typeface="Consolas" panose="020B0609020204030204" pitchFamily="49" charset="0"/>
                <a:sym typeface="Arial" panose="020B0604020202020204"/>
              </a:rPr>
              <a:t>Type</a:t>
            </a:r>
            <a:r>
              <a:rPr lang="en-US" sz="3600" b="0" i="0" u="none" strike="noStrike" cap="none" dirty="0">
                <a:solidFill>
                  <a:schemeClr val="accent1"/>
                </a:solidFill>
                <a:latin typeface="Consolas" panose="020B0609020204030204" pitchFamily="49" charset="0"/>
                <a:sym typeface="Arial" panose="020B0604020202020204"/>
              </a:rPr>
              <a:t>	                                 					</a:t>
            </a:r>
            <a:r>
              <a:rPr lang="en-US" sz="4400" b="0" i="0" u="none" strike="noStrike" cap="none" dirty="0">
                <a:solidFill>
                  <a:schemeClr val="accent1"/>
                </a:solidFill>
                <a:latin typeface="Consolas" panose="020B0609020204030204" pitchFamily="49" charset="0"/>
                <a:sym typeface="Arial" panose="020B0604020202020204"/>
              </a:rPr>
              <a:t>Description</a:t>
            </a:r>
            <a:endParaRPr lang="en-US" sz="4400" b="0" i="0" u="none" strike="noStrike" cap="none" dirty="0">
              <a:solidFill>
                <a:schemeClr val="accent1"/>
              </a:solidFill>
              <a:latin typeface="Consolas" panose="020B0609020204030204" pitchFamily="49" charset="0"/>
              <a:sym typeface="Arial" panose="020B0604020202020204"/>
            </a:endParaRPr>
          </a:p>
          <a:p>
            <a:pPr marL="0" marR="0" lvl="0" indent="0" algn="l" rtl="0">
              <a:lnSpc>
                <a:spcPct val="100000"/>
              </a:lnSpc>
              <a:spcBef>
                <a:spcPts val="0"/>
              </a:spcBef>
              <a:spcAft>
                <a:spcPts val="0"/>
              </a:spcAft>
              <a:buClr>
                <a:schemeClr val="accent1"/>
              </a:buClr>
              <a:buSzPts val="3600"/>
              <a:buFont typeface="Arial" panose="020B0604020202020204"/>
              <a:buNone/>
            </a:pPr>
            <a:endParaRPr sz="4400" dirty="0">
              <a:latin typeface="Consolas" panose="020B0609020204030204" pitchFamily="49" charset="0"/>
            </a:endParaRPr>
          </a:p>
          <a:p>
            <a:pPr marL="0" marR="0" lvl="0" indent="0" algn="l" rtl="0">
              <a:lnSpc>
                <a:spcPct val="100000"/>
              </a:lnSpc>
              <a:spcBef>
                <a:spcPts val="0"/>
              </a:spcBef>
              <a:spcAft>
                <a:spcPts val="0"/>
              </a:spcAft>
              <a:buClr>
                <a:schemeClr val="accent1"/>
              </a:buClr>
              <a:buSzPts val="3600"/>
              <a:buFont typeface="Arial" panose="020B0604020202020204"/>
              <a:buNone/>
            </a:pPr>
            <a:r>
              <a:rPr lang="en-US" sz="3000" b="0" i="0" u="none" strike="noStrike" cap="none" dirty="0">
                <a:solidFill>
                  <a:schemeClr val="accent4">
                    <a:lumMod val="75000"/>
                  </a:schemeClr>
                </a:solidFill>
                <a:latin typeface="Consolas" panose="020B0609020204030204" pitchFamily="49" charset="0"/>
                <a:sym typeface="Arial" panose="020B0604020202020204"/>
              </a:rPr>
              <a:t>type="1"</a:t>
            </a:r>
            <a:r>
              <a:rPr lang="en-US" sz="3000" b="0" i="0" u="none" strike="noStrike" cap="none" dirty="0">
                <a:solidFill>
                  <a:srgbClr val="FF0000"/>
                </a:solidFill>
                <a:latin typeface="Consolas" panose="020B0609020204030204" pitchFamily="49" charset="0"/>
                <a:sym typeface="Arial" panose="020B0604020202020204"/>
              </a:rPr>
              <a:t>	</a:t>
            </a:r>
            <a:r>
              <a:rPr lang="en-US" sz="3000" b="0" i="0" u="none" strike="noStrike" cap="none" dirty="0">
                <a:solidFill>
                  <a:schemeClr val="bg1"/>
                </a:solidFill>
                <a:latin typeface="Consolas" panose="020B0609020204030204" pitchFamily="49" charset="0"/>
                <a:sym typeface="Arial" panose="020B0604020202020204"/>
              </a:rPr>
              <a:t>                             The list items will be numbered with numbers (default).</a:t>
            </a:r>
            <a:endParaRPr lang="en-US" sz="3000" b="0" i="0" u="none" strike="noStrike" cap="none" dirty="0">
              <a:solidFill>
                <a:schemeClr val="bg1"/>
              </a:solidFill>
              <a:latin typeface="Consolas" panose="020B0609020204030204" pitchFamily="49" charset="0"/>
              <a:sym typeface="Arial" panose="020B0604020202020204"/>
            </a:endParaRPr>
          </a:p>
          <a:p>
            <a:pPr marL="0" marR="0" lvl="0" indent="0" algn="l" rtl="0">
              <a:lnSpc>
                <a:spcPct val="100000"/>
              </a:lnSpc>
              <a:spcBef>
                <a:spcPts val="0"/>
              </a:spcBef>
              <a:spcAft>
                <a:spcPts val="0"/>
              </a:spcAft>
              <a:buClr>
                <a:schemeClr val="accent1"/>
              </a:buClr>
              <a:buSzPts val="3600"/>
              <a:buFont typeface="Arial" panose="020B0604020202020204"/>
              <a:buNone/>
            </a:pPr>
            <a:endParaRPr sz="3000" dirty="0">
              <a:solidFill>
                <a:schemeClr val="bg1"/>
              </a:solidFill>
              <a:latin typeface="Consolas" panose="020B0609020204030204" pitchFamily="49" charset="0"/>
            </a:endParaRPr>
          </a:p>
          <a:p>
            <a:pPr marL="0" marR="0" lvl="0" indent="0" algn="l" rtl="0">
              <a:lnSpc>
                <a:spcPct val="100000"/>
              </a:lnSpc>
              <a:spcBef>
                <a:spcPts val="0"/>
              </a:spcBef>
              <a:spcAft>
                <a:spcPts val="0"/>
              </a:spcAft>
              <a:buClr>
                <a:schemeClr val="accent1"/>
              </a:buClr>
              <a:buSzPts val="3600"/>
              <a:buFont typeface="Arial" panose="020B0604020202020204"/>
              <a:buNone/>
            </a:pPr>
            <a:r>
              <a:rPr lang="en-US" sz="3000" b="0" i="0" u="none" strike="noStrike" cap="none" dirty="0">
                <a:solidFill>
                  <a:schemeClr val="accent4">
                    <a:lumMod val="75000"/>
                  </a:schemeClr>
                </a:solidFill>
                <a:latin typeface="Consolas" panose="020B0609020204030204" pitchFamily="49" charset="0"/>
                <a:sym typeface="Arial" panose="020B0604020202020204"/>
              </a:rPr>
              <a:t>type="A"	</a:t>
            </a:r>
            <a:r>
              <a:rPr lang="en-US" sz="3000" b="0" i="0" u="none" strike="noStrike" cap="none" dirty="0">
                <a:solidFill>
                  <a:schemeClr val="bg1"/>
                </a:solidFill>
                <a:latin typeface="Consolas" panose="020B0609020204030204" pitchFamily="49" charset="0"/>
                <a:sym typeface="Arial" panose="020B0604020202020204"/>
              </a:rPr>
              <a:t>                             The list items will be numbered with uppercase letters.</a:t>
            </a:r>
            <a:endParaRPr lang="en-US" sz="3000" b="0" i="0" u="none" strike="noStrike" cap="none" dirty="0">
              <a:solidFill>
                <a:schemeClr val="bg1"/>
              </a:solidFill>
              <a:latin typeface="Consolas" panose="020B0609020204030204" pitchFamily="49" charset="0"/>
              <a:sym typeface="Arial" panose="020B0604020202020204"/>
            </a:endParaRPr>
          </a:p>
          <a:p>
            <a:pPr marL="0" marR="0" lvl="0" indent="0" algn="l" rtl="0">
              <a:lnSpc>
                <a:spcPct val="100000"/>
              </a:lnSpc>
              <a:spcBef>
                <a:spcPts val="0"/>
              </a:spcBef>
              <a:spcAft>
                <a:spcPts val="0"/>
              </a:spcAft>
              <a:buClr>
                <a:schemeClr val="accent1"/>
              </a:buClr>
              <a:buSzPts val="3600"/>
              <a:buFont typeface="Arial" panose="020B0604020202020204"/>
              <a:buNone/>
            </a:pPr>
            <a:endParaRPr sz="3000" dirty="0">
              <a:solidFill>
                <a:schemeClr val="bg1"/>
              </a:solidFill>
              <a:latin typeface="Consolas" panose="020B0609020204030204" pitchFamily="49" charset="0"/>
            </a:endParaRPr>
          </a:p>
          <a:p>
            <a:pPr marL="0" marR="0" lvl="0" indent="0" algn="l" rtl="0">
              <a:lnSpc>
                <a:spcPct val="100000"/>
              </a:lnSpc>
              <a:spcBef>
                <a:spcPts val="0"/>
              </a:spcBef>
              <a:spcAft>
                <a:spcPts val="0"/>
              </a:spcAft>
              <a:buClr>
                <a:schemeClr val="accent1"/>
              </a:buClr>
              <a:buSzPts val="3600"/>
              <a:buFont typeface="Arial" panose="020B0604020202020204"/>
              <a:buNone/>
            </a:pPr>
            <a:r>
              <a:rPr lang="en-US" sz="3000" b="0" i="0" u="none" strike="noStrike" cap="none" dirty="0">
                <a:solidFill>
                  <a:schemeClr val="accent4">
                    <a:lumMod val="75000"/>
                  </a:schemeClr>
                </a:solidFill>
                <a:latin typeface="Consolas" panose="020B0609020204030204" pitchFamily="49" charset="0"/>
                <a:sym typeface="Arial" panose="020B0604020202020204"/>
              </a:rPr>
              <a:t>type="a"	</a:t>
            </a:r>
            <a:r>
              <a:rPr lang="en-US" sz="3000" b="0" i="0" u="none" strike="noStrike" cap="none" dirty="0">
                <a:solidFill>
                  <a:schemeClr val="bg1"/>
                </a:solidFill>
                <a:latin typeface="Consolas" panose="020B0609020204030204" pitchFamily="49" charset="0"/>
                <a:sym typeface="Arial" panose="020B0604020202020204"/>
              </a:rPr>
              <a:t>                             The list items will be numbered with lowercase letters.</a:t>
            </a:r>
            <a:endParaRPr lang="en-US" sz="3000" b="0" i="0" u="none" strike="noStrike" cap="none" dirty="0">
              <a:solidFill>
                <a:schemeClr val="bg1"/>
              </a:solidFill>
              <a:latin typeface="Consolas" panose="020B0609020204030204" pitchFamily="49" charset="0"/>
              <a:sym typeface="Arial" panose="020B0604020202020204"/>
            </a:endParaRPr>
          </a:p>
          <a:p>
            <a:pPr marL="0" marR="0" lvl="0" indent="0" algn="l" rtl="0">
              <a:lnSpc>
                <a:spcPct val="100000"/>
              </a:lnSpc>
              <a:spcBef>
                <a:spcPts val="0"/>
              </a:spcBef>
              <a:spcAft>
                <a:spcPts val="0"/>
              </a:spcAft>
              <a:buClr>
                <a:schemeClr val="accent1"/>
              </a:buClr>
              <a:buSzPts val="3600"/>
              <a:buFont typeface="Arial" panose="020B0604020202020204"/>
              <a:buNone/>
            </a:pPr>
            <a:endParaRPr sz="3000" dirty="0">
              <a:solidFill>
                <a:schemeClr val="bg1"/>
              </a:solidFill>
              <a:latin typeface="Consolas" panose="020B0609020204030204" pitchFamily="49" charset="0"/>
            </a:endParaRPr>
          </a:p>
          <a:p>
            <a:pPr marL="0" marR="0" lvl="0" indent="0" algn="l" rtl="0">
              <a:lnSpc>
                <a:spcPct val="100000"/>
              </a:lnSpc>
              <a:spcBef>
                <a:spcPts val="0"/>
              </a:spcBef>
              <a:spcAft>
                <a:spcPts val="0"/>
              </a:spcAft>
              <a:buClr>
                <a:schemeClr val="accent1"/>
              </a:buClr>
              <a:buSzPts val="3600"/>
              <a:buFont typeface="Arial" panose="020B0604020202020204"/>
              <a:buNone/>
            </a:pPr>
            <a:r>
              <a:rPr lang="en-US" sz="3000" b="0" i="0" u="none" strike="noStrike" cap="none" dirty="0">
                <a:solidFill>
                  <a:schemeClr val="accent4">
                    <a:lumMod val="75000"/>
                  </a:schemeClr>
                </a:solidFill>
                <a:latin typeface="Consolas" panose="020B0609020204030204" pitchFamily="49" charset="0"/>
                <a:sym typeface="Arial" panose="020B0604020202020204"/>
              </a:rPr>
              <a:t>type="I"	</a:t>
            </a:r>
            <a:r>
              <a:rPr lang="en-US" sz="3000" b="0" i="0" u="none" strike="noStrike" cap="none" dirty="0">
                <a:solidFill>
                  <a:schemeClr val="bg1"/>
                </a:solidFill>
                <a:latin typeface="Consolas" panose="020B0609020204030204" pitchFamily="49" charset="0"/>
                <a:sym typeface="Arial" panose="020B0604020202020204"/>
              </a:rPr>
              <a:t>                             The list items will be numbered with uppercase roman numbers.</a:t>
            </a:r>
            <a:endParaRPr lang="en-US" sz="3000" b="0" i="0" u="none" strike="noStrike" cap="none" dirty="0">
              <a:solidFill>
                <a:schemeClr val="bg1"/>
              </a:solidFill>
              <a:latin typeface="Consolas" panose="020B0609020204030204" pitchFamily="49" charset="0"/>
              <a:sym typeface="Arial" panose="020B0604020202020204"/>
            </a:endParaRPr>
          </a:p>
          <a:p>
            <a:pPr marL="0" marR="0" lvl="0" indent="0" algn="l" rtl="0">
              <a:lnSpc>
                <a:spcPct val="100000"/>
              </a:lnSpc>
              <a:spcBef>
                <a:spcPts val="0"/>
              </a:spcBef>
              <a:spcAft>
                <a:spcPts val="0"/>
              </a:spcAft>
              <a:buClr>
                <a:schemeClr val="accent1"/>
              </a:buClr>
              <a:buSzPts val="3600"/>
              <a:buFont typeface="Arial" panose="020B0604020202020204"/>
              <a:buNone/>
            </a:pPr>
            <a:endParaRPr sz="3000" dirty="0">
              <a:solidFill>
                <a:schemeClr val="bg1"/>
              </a:solidFill>
              <a:latin typeface="Consolas" panose="020B0609020204030204" pitchFamily="49" charset="0"/>
            </a:endParaRPr>
          </a:p>
          <a:p>
            <a:pPr marL="0" marR="0" lvl="0" indent="0" algn="l" rtl="0">
              <a:lnSpc>
                <a:spcPct val="100000"/>
              </a:lnSpc>
              <a:spcBef>
                <a:spcPts val="0"/>
              </a:spcBef>
              <a:spcAft>
                <a:spcPts val="0"/>
              </a:spcAft>
              <a:buClr>
                <a:schemeClr val="accent1"/>
              </a:buClr>
              <a:buSzPts val="3600"/>
              <a:buFont typeface="Arial" panose="020B0604020202020204"/>
              <a:buNone/>
            </a:pPr>
            <a:r>
              <a:rPr lang="en-US" sz="3000" b="0" i="0" u="none" strike="noStrike" cap="none" dirty="0">
                <a:solidFill>
                  <a:schemeClr val="accent4">
                    <a:lumMod val="75000"/>
                  </a:schemeClr>
                </a:solidFill>
                <a:latin typeface="Consolas" panose="020B0609020204030204" pitchFamily="49" charset="0"/>
                <a:sym typeface="Arial" panose="020B0604020202020204"/>
              </a:rPr>
              <a:t>type="i"	                             </a:t>
            </a:r>
            <a:r>
              <a:rPr lang="en-US" sz="3000" b="0" i="0" u="none" strike="noStrike" cap="none" dirty="0">
                <a:solidFill>
                  <a:schemeClr val="bg1"/>
                </a:solidFill>
                <a:latin typeface="Consolas" panose="020B0609020204030204" pitchFamily="49" charset="0"/>
                <a:sym typeface="Arial" panose="020B0604020202020204"/>
              </a:rPr>
              <a:t>The list items will be numbered with lowercase roman numbers.</a:t>
            </a:r>
            <a:endParaRPr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1910" y="423081"/>
            <a:ext cx="22721701" cy="1527301"/>
          </a:xfrm>
        </p:spPr>
        <p:txBody>
          <a:bodyPr>
            <a:normAutofit fontScale="90000"/>
          </a:bodyPr>
          <a:lstStyle/>
          <a:p>
            <a:r>
              <a:rPr lang="en-US" dirty="0">
                <a:solidFill>
                  <a:schemeClr val="accent1">
                    <a:lumMod val="75000"/>
                  </a:schemeClr>
                </a:solidFill>
                <a:latin typeface="Consolas" panose="020B0609020204030204" pitchFamily="49" charset="0"/>
              </a:rPr>
              <a:t>Ordered List :</a:t>
            </a:r>
            <a:endParaRPr lang="en-IN" dirty="0">
              <a:solidFill>
                <a:schemeClr val="accent1">
                  <a:lumMod val="75000"/>
                </a:schemeClr>
              </a:solidFill>
              <a:latin typeface="Consolas" panose="020B0609020204030204" pitchFamily="49" charset="0"/>
            </a:endParaRPr>
          </a:p>
        </p:txBody>
      </p:sp>
      <p:sp>
        <p:nvSpPr>
          <p:cNvPr id="3" name="Text Placeholder 2"/>
          <p:cNvSpPr>
            <a:spLocks noGrp="1"/>
          </p:cNvSpPr>
          <p:nvPr>
            <p:ph type="body" idx="1"/>
          </p:nvPr>
        </p:nvSpPr>
        <p:spPr>
          <a:xfrm>
            <a:off x="429209" y="2575250"/>
            <a:ext cx="8864082" cy="11756570"/>
          </a:xfrm>
        </p:spPr>
        <p:txBody>
          <a:bodyPr>
            <a:normAutofit fontScale="32500" lnSpcReduction="20000"/>
          </a:bodyPr>
          <a:lstStyle/>
          <a:p>
            <a:pPr marL="0" indent="0">
              <a:buNone/>
            </a:pP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DOCTYPE</a:t>
            </a:r>
            <a:r>
              <a:rPr lang="en-IN" sz="7500" b="0" dirty="0">
                <a:solidFill>
                  <a:srgbClr val="D4D4D4"/>
                </a:solidFill>
                <a:effectLst/>
                <a:latin typeface="Consolas" panose="020B0609020204030204" pitchFamily="49" charset="0"/>
              </a:rPr>
              <a:t> </a:t>
            </a:r>
            <a:r>
              <a:rPr lang="en-IN" sz="7500" b="0" dirty="0">
                <a:solidFill>
                  <a:srgbClr val="9CDCFE"/>
                </a:solidFill>
                <a:effectLst/>
                <a:latin typeface="Consolas" panose="020B0609020204030204" pitchFamily="49" charset="0"/>
              </a:rPr>
              <a:t>html</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html</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head</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meta</a:t>
            </a:r>
            <a:r>
              <a:rPr lang="en-IN" sz="7500" b="0" dirty="0">
                <a:solidFill>
                  <a:srgbClr val="D4D4D4"/>
                </a:solidFill>
                <a:effectLst/>
                <a:latin typeface="Consolas" panose="020B0609020204030204" pitchFamily="49" charset="0"/>
              </a:rPr>
              <a:t> </a:t>
            </a:r>
            <a:r>
              <a:rPr lang="en-IN" sz="7500" b="0" dirty="0">
                <a:solidFill>
                  <a:srgbClr val="9CDCFE"/>
                </a:solidFill>
                <a:effectLst/>
                <a:latin typeface="Consolas" panose="020B0609020204030204" pitchFamily="49" charset="0"/>
              </a:rPr>
              <a:t>charset</a:t>
            </a:r>
            <a:r>
              <a:rPr lang="en-IN" sz="7500" b="0" dirty="0">
                <a:solidFill>
                  <a:srgbClr val="D4D4D4"/>
                </a:solidFill>
                <a:effectLst/>
                <a:latin typeface="Consolas" panose="020B0609020204030204" pitchFamily="49" charset="0"/>
              </a:rPr>
              <a:t>=</a:t>
            </a:r>
            <a:r>
              <a:rPr lang="en-IN" sz="7500" b="0" dirty="0">
                <a:solidFill>
                  <a:srgbClr val="CE9178"/>
                </a:solidFill>
                <a:effectLst/>
                <a:latin typeface="Consolas" panose="020B0609020204030204" pitchFamily="49" charset="0"/>
              </a:rPr>
              <a:t>"UTF-8"</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title</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Aravind</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title</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br>
              <a:rPr lang="en-IN" sz="7500" b="0" dirty="0">
                <a:solidFill>
                  <a:srgbClr val="D4D4D4"/>
                </a:solidFill>
                <a:effectLst/>
                <a:latin typeface="Consolas" panose="020B0609020204030204" pitchFamily="49" charset="0"/>
              </a:rPr>
            </a:b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head</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body</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err="1">
                <a:solidFill>
                  <a:srgbClr val="569CD6"/>
                </a:solidFill>
                <a:effectLst/>
                <a:latin typeface="Consolas" panose="020B0609020204030204" pitchFamily="49" charset="0"/>
              </a:rPr>
              <a:t>ol</a:t>
            </a:r>
            <a:r>
              <a:rPr lang="en-IN" sz="7500" b="0" dirty="0">
                <a:solidFill>
                  <a:srgbClr val="D4D4D4"/>
                </a:solidFill>
                <a:effectLst/>
                <a:latin typeface="Consolas" panose="020B0609020204030204" pitchFamily="49" charset="0"/>
              </a:rPr>
              <a:t> </a:t>
            </a:r>
            <a:r>
              <a:rPr lang="en-IN" sz="7500" b="0" dirty="0">
                <a:solidFill>
                  <a:srgbClr val="9CDCFE"/>
                </a:solidFill>
                <a:effectLst/>
                <a:latin typeface="Consolas" panose="020B0609020204030204" pitchFamily="49" charset="0"/>
              </a:rPr>
              <a:t>type</a:t>
            </a:r>
            <a:r>
              <a:rPr lang="en-IN" sz="7500" b="0" dirty="0">
                <a:solidFill>
                  <a:srgbClr val="D4D4D4"/>
                </a:solidFill>
                <a:effectLst/>
                <a:latin typeface="Consolas" panose="020B0609020204030204" pitchFamily="49" charset="0"/>
              </a:rPr>
              <a:t>=</a:t>
            </a:r>
            <a:r>
              <a:rPr lang="en-IN" sz="7500" b="0" dirty="0">
                <a:solidFill>
                  <a:srgbClr val="CE9178"/>
                </a:solidFill>
                <a:effectLst/>
                <a:latin typeface="Consolas" panose="020B0609020204030204" pitchFamily="49" charset="0"/>
              </a:rPr>
              <a:t>"1"</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 </a:t>
            </a:r>
            <a:r>
              <a:rPr lang="en-IN" sz="7500" b="0" dirty="0">
                <a:solidFill>
                  <a:srgbClr val="6A9955"/>
                </a:solidFill>
                <a:effectLst/>
                <a:latin typeface="Consolas" panose="020B0609020204030204" pitchFamily="49" charset="0"/>
              </a:rPr>
              <a:t>&lt;!-- default --&gt;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Tea</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Coffee</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err="1">
                <a:solidFill>
                  <a:srgbClr val="569CD6"/>
                </a:solidFill>
                <a:effectLst/>
                <a:latin typeface="Consolas" panose="020B0609020204030204" pitchFamily="49" charset="0"/>
              </a:rPr>
              <a:t>ol</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err="1">
                <a:solidFill>
                  <a:srgbClr val="569CD6"/>
                </a:solidFill>
                <a:effectLst/>
                <a:latin typeface="Consolas" panose="020B0609020204030204" pitchFamily="49" charset="0"/>
              </a:rPr>
              <a:t>ol</a:t>
            </a:r>
            <a:r>
              <a:rPr lang="en-IN" sz="7500" b="0" dirty="0">
                <a:solidFill>
                  <a:srgbClr val="D4D4D4"/>
                </a:solidFill>
                <a:effectLst/>
                <a:latin typeface="Consolas" panose="020B0609020204030204" pitchFamily="49" charset="0"/>
              </a:rPr>
              <a:t> </a:t>
            </a:r>
            <a:r>
              <a:rPr lang="en-IN" sz="7500" b="0" dirty="0">
                <a:solidFill>
                  <a:srgbClr val="9CDCFE"/>
                </a:solidFill>
                <a:effectLst/>
                <a:latin typeface="Consolas" panose="020B0609020204030204" pitchFamily="49" charset="0"/>
              </a:rPr>
              <a:t>type</a:t>
            </a:r>
            <a:r>
              <a:rPr lang="en-IN" sz="7500" b="0" dirty="0">
                <a:solidFill>
                  <a:srgbClr val="D4D4D4"/>
                </a:solidFill>
                <a:effectLst/>
                <a:latin typeface="Consolas" panose="020B0609020204030204" pitchFamily="49" charset="0"/>
              </a:rPr>
              <a:t>=</a:t>
            </a:r>
            <a:r>
              <a:rPr lang="en-IN" sz="7500" b="0" dirty="0">
                <a:solidFill>
                  <a:srgbClr val="CE9178"/>
                </a:solidFill>
                <a:effectLst/>
                <a:latin typeface="Consolas" panose="020B0609020204030204" pitchFamily="49" charset="0"/>
              </a:rPr>
              <a:t>"A"</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Tea</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Coffee</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err="1">
                <a:solidFill>
                  <a:srgbClr val="569CD6"/>
                </a:solidFill>
                <a:effectLst/>
                <a:latin typeface="Consolas" panose="020B0609020204030204" pitchFamily="49" charset="0"/>
              </a:rPr>
              <a:t>ol</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err="1">
                <a:solidFill>
                  <a:srgbClr val="569CD6"/>
                </a:solidFill>
                <a:effectLst/>
                <a:latin typeface="Consolas" panose="020B0609020204030204" pitchFamily="49" charset="0"/>
              </a:rPr>
              <a:t>ol</a:t>
            </a:r>
            <a:r>
              <a:rPr lang="en-IN" sz="7500" b="0" dirty="0">
                <a:solidFill>
                  <a:srgbClr val="D4D4D4"/>
                </a:solidFill>
                <a:effectLst/>
                <a:latin typeface="Consolas" panose="020B0609020204030204" pitchFamily="49" charset="0"/>
              </a:rPr>
              <a:t> </a:t>
            </a:r>
            <a:r>
              <a:rPr lang="en-IN" sz="7500" b="0" dirty="0">
                <a:solidFill>
                  <a:srgbClr val="9CDCFE"/>
                </a:solidFill>
                <a:effectLst/>
                <a:latin typeface="Consolas" panose="020B0609020204030204" pitchFamily="49" charset="0"/>
              </a:rPr>
              <a:t>type</a:t>
            </a:r>
            <a:r>
              <a:rPr lang="en-IN" sz="7500" b="0" dirty="0">
                <a:solidFill>
                  <a:srgbClr val="D4D4D4"/>
                </a:solidFill>
                <a:effectLst/>
                <a:latin typeface="Consolas" panose="020B0609020204030204" pitchFamily="49" charset="0"/>
              </a:rPr>
              <a:t>=</a:t>
            </a:r>
            <a:r>
              <a:rPr lang="en-IN" sz="7500" b="0" dirty="0">
                <a:solidFill>
                  <a:srgbClr val="CE9178"/>
                </a:solidFill>
                <a:effectLst/>
                <a:latin typeface="Consolas" panose="020B0609020204030204" pitchFamily="49" charset="0"/>
              </a:rPr>
              <a:t>"a"</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Tea</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Coffee</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err="1">
                <a:solidFill>
                  <a:srgbClr val="569CD6"/>
                </a:solidFill>
                <a:effectLst/>
                <a:latin typeface="Consolas" panose="020B0609020204030204" pitchFamily="49" charset="0"/>
              </a:rPr>
              <a:t>ol</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err="1">
                <a:solidFill>
                  <a:srgbClr val="569CD6"/>
                </a:solidFill>
                <a:effectLst/>
                <a:latin typeface="Consolas" panose="020B0609020204030204" pitchFamily="49" charset="0"/>
              </a:rPr>
              <a:t>ol</a:t>
            </a:r>
            <a:r>
              <a:rPr lang="en-IN" sz="7500" b="0" dirty="0">
                <a:solidFill>
                  <a:srgbClr val="D4D4D4"/>
                </a:solidFill>
                <a:effectLst/>
                <a:latin typeface="Consolas" panose="020B0609020204030204" pitchFamily="49" charset="0"/>
              </a:rPr>
              <a:t> </a:t>
            </a:r>
            <a:r>
              <a:rPr lang="en-IN" sz="7500" b="0" dirty="0">
                <a:solidFill>
                  <a:srgbClr val="9CDCFE"/>
                </a:solidFill>
                <a:effectLst/>
                <a:latin typeface="Consolas" panose="020B0609020204030204" pitchFamily="49" charset="0"/>
              </a:rPr>
              <a:t>type</a:t>
            </a:r>
            <a:r>
              <a:rPr lang="en-IN" sz="7500" b="0" dirty="0">
                <a:solidFill>
                  <a:srgbClr val="D4D4D4"/>
                </a:solidFill>
                <a:effectLst/>
                <a:latin typeface="Consolas" panose="020B0609020204030204" pitchFamily="49" charset="0"/>
              </a:rPr>
              <a:t>=</a:t>
            </a:r>
            <a:r>
              <a:rPr lang="en-IN" sz="7500" b="0" dirty="0">
                <a:solidFill>
                  <a:srgbClr val="CE9178"/>
                </a:solidFill>
                <a:effectLst/>
                <a:latin typeface="Consolas" panose="020B0609020204030204" pitchFamily="49" charset="0"/>
              </a:rPr>
              <a:t>"</a:t>
            </a:r>
            <a:r>
              <a:rPr lang="en-IN" sz="7500" b="0" dirty="0" err="1">
                <a:solidFill>
                  <a:srgbClr val="CE9178"/>
                </a:solidFill>
                <a:effectLst/>
                <a:latin typeface="Consolas" panose="020B0609020204030204" pitchFamily="49" charset="0"/>
              </a:rPr>
              <a:t>i</a:t>
            </a:r>
            <a:r>
              <a:rPr lang="en-IN" sz="7500" b="0" dirty="0">
                <a:solidFill>
                  <a:srgbClr val="CE9178"/>
                </a:solidFill>
                <a:effectLst/>
                <a:latin typeface="Consolas" panose="020B0609020204030204" pitchFamily="49" charset="0"/>
              </a:rPr>
              <a:t>"</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Tea</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Coffee</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err="1">
                <a:solidFill>
                  <a:srgbClr val="569CD6"/>
                </a:solidFill>
                <a:effectLst/>
                <a:latin typeface="Consolas" panose="020B0609020204030204" pitchFamily="49" charset="0"/>
              </a:rPr>
              <a:t>ol</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err="1">
                <a:solidFill>
                  <a:srgbClr val="569CD6"/>
                </a:solidFill>
                <a:effectLst/>
                <a:latin typeface="Consolas" panose="020B0609020204030204" pitchFamily="49" charset="0"/>
              </a:rPr>
              <a:t>ol</a:t>
            </a:r>
            <a:r>
              <a:rPr lang="en-IN" sz="7500" b="0" dirty="0">
                <a:solidFill>
                  <a:srgbClr val="D4D4D4"/>
                </a:solidFill>
                <a:effectLst/>
                <a:latin typeface="Consolas" panose="020B0609020204030204" pitchFamily="49" charset="0"/>
              </a:rPr>
              <a:t> </a:t>
            </a:r>
            <a:r>
              <a:rPr lang="en-IN" sz="7500" b="0" dirty="0">
                <a:solidFill>
                  <a:srgbClr val="9CDCFE"/>
                </a:solidFill>
                <a:effectLst/>
                <a:latin typeface="Consolas" panose="020B0609020204030204" pitchFamily="49" charset="0"/>
              </a:rPr>
              <a:t>type</a:t>
            </a:r>
            <a:r>
              <a:rPr lang="en-IN" sz="7500" b="0" dirty="0">
                <a:solidFill>
                  <a:srgbClr val="D4D4D4"/>
                </a:solidFill>
                <a:effectLst/>
                <a:latin typeface="Consolas" panose="020B0609020204030204" pitchFamily="49" charset="0"/>
              </a:rPr>
              <a:t>=</a:t>
            </a:r>
            <a:r>
              <a:rPr lang="en-IN" sz="7500" b="0" dirty="0">
                <a:solidFill>
                  <a:srgbClr val="CE9178"/>
                </a:solidFill>
                <a:effectLst/>
                <a:latin typeface="Consolas" panose="020B0609020204030204" pitchFamily="49" charset="0"/>
              </a:rPr>
              <a:t>"I"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Tea</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Coffee</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err="1">
                <a:solidFill>
                  <a:srgbClr val="569CD6"/>
                </a:solidFill>
                <a:effectLst/>
                <a:latin typeface="Consolas" panose="020B0609020204030204" pitchFamily="49" charset="0"/>
              </a:rPr>
              <a:t>ol</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body</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html</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endParaRPr lang="en-IN" dirty="0"/>
          </a:p>
        </p:txBody>
      </p:sp>
      <p:pic>
        <p:nvPicPr>
          <p:cNvPr id="6" name="Picture 5"/>
          <p:cNvPicPr>
            <a:picLocks noChangeAspect="1"/>
          </p:cNvPicPr>
          <p:nvPr/>
        </p:nvPicPr>
        <p:blipFill>
          <a:blip r:embed="rId1"/>
          <a:stretch>
            <a:fillRect/>
          </a:stretch>
        </p:blipFill>
        <p:spPr>
          <a:xfrm>
            <a:off x="10356978" y="2197225"/>
            <a:ext cx="6531429" cy="10703238"/>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62"/>
        <p:cNvGrpSpPr/>
        <p:nvPr/>
      </p:nvGrpSpPr>
      <p:grpSpPr>
        <a:xfrm>
          <a:off x="0" y="0"/>
          <a:ext cx="0" cy="0"/>
          <a:chOff x="0" y="0"/>
          <a:chExt cx="0" cy="0"/>
        </a:xfrm>
      </p:grpSpPr>
      <p:sp>
        <p:nvSpPr>
          <p:cNvPr id="264" name="Google Shape;264;p39"/>
          <p:cNvSpPr txBox="1"/>
          <p:nvPr/>
        </p:nvSpPr>
        <p:spPr>
          <a:xfrm>
            <a:off x="2196950" y="752824"/>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rgbClr val="FFFFFF"/>
                </a:solidFill>
                <a:latin typeface="Arial" panose="020B0604020202020204"/>
                <a:ea typeface="Arial" panose="020B0604020202020204"/>
                <a:cs typeface="Arial" panose="020B0604020202020204"/>
                <a:sym typeface="Arial" panose="020B0604020202020204"/>
              </a:rPr>
              <a:t>Exercise</a:t>
            </a:r>
            <a:endParaRPr dirty="0"/>
          </a:p>
        </p:txBody>
      </p:sp>
      <p:sp>
        <p:nvSpPr>
          <p:cNvPr id="265" name="Google Shape;265;p39"/>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6" name="Google Shape;266;p39"/>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7" name="Google Shape;267;p39"/>
          <p:cNvSpPr txBox="1"/>
          <p:nvPr/>
        </p:nvSpPr>
        <p:spPr>
          <a:xfrm>
            <a:off x="1619475" y="2766149"/>
            <a:ext cx="18276900" cy="132335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1"/>
              </a:buClr>
              <a:buSzPts val="3700"/>
              <a:buFont typeface="Arial" panose="020B0604020202020204"/>
              <a:buNone/>
            </a:pPr>
            <a:r>
              <a:rPr lang="en-US" sz="3700" b="0" i="0" u="none" strike="noStrike" cap="none" dirty="0">
                <a:solidFill>
                  <a:schemeClr val="accent1"/>
                </a:solidFill>
                <a:latin typeface="Arial" panose="020B0604020202020204"/>
                <a:ea typeface="Arial" panose="020B0604020202020204"/>
                <a:cs typeface="Arial" panose="020B0604020202020204"/>
                <a:sym typeface="Wingdings" panose="05000000000000000000" pitchFamily="2" charset="2"/>
              </a:rPr>
              <a:t> </a:t>
            </a:r>
            <a:r>
              <a:rPr lang="en-US" sz="3700" b="0" i="0" u="none" strike="noStrike" cap="none" dirty="0">
                <a:solidFill>
                  <a:schemeClr val="accent1"/>
                </a:solidFill>
                <a:latin typeface="Arial" panose="020B0604020202020204"/>
                <a:ea typeface="Arial" panose="020B0604020202020204"/>
                <a:cs typeface="Arial" panose="020B0604020202020204"/>
                <a:sym typeface="Arial" panose="020B0604020202020204"/>
              </a:rPr>
              <a:t>Create a nested ordered list</a:t>
            </a:r>
            <a:endParaRPr lang="en-US" sz="3700" b="0" i="0" u="none" strike="noStrike" cap="none" dirty="0">
              <a:solidFill>
                <a:schemeClr val="accen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accent1"/>
              </a:buClr>
              <a:buSzPts val="3700"/>
              <a:buFont typeface="Arial" panose="020B0604020202020204"/>
              <a:buNone/>
            </a:pPr>
            <a:r>
              <a:rPr lang="en-US" sz="3700" dirty="0">
                <a:solidFill>
                  <a:schemeClr val="accent1"/>
                </a:solidFill>
                <a:sym typeface="Wingdings" panose="05000000000000000000" pitchFamily="2" charset="2"/>
              </a:rPr>
              <a:t> </a:t>
            </a:r>
            <a:r>
              <a:rPr lang="en-US" sz="3700" dirty="0">
                <a:solidFill>
                  <a:schemeClr val="accent1"/>
                </a:solidFill>
              </a:rPr>
              <a:t>Create an ordered list in reverse order 3,2,1</a:t>
            </a:r>
            <a:endParaRPr sz="3700" b="0" i="0" u="none" strike="noStrike" cap="none" dirty="0">
              <a:solidFill>
                <a:schemeClr val="accen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95"/>
        <p:cNvGrpSpPr/>
        <p:nvPr/>
      </p:nvGrpSpPr>
      <p:grpSpPr>
        <a:xfrm>
          <a:off x="0" y="0"/>
          <a:ext cx="0" cy="0"/>
          <a:chOff x="0" y="0"/>
          <a:chExt cx="0" cy="0"/>
        </a:xfrm>
      </p:grpSpPr>
      <p:sp>
        <p:nvSpPr>
          <p:cNvPr id="297" name="Google Shape;297;p42"/>
          <p:cNvSpPr txBox="1"/>
          <p:nvPr/>
        </p:nvSpPr>
        <p:spPr>
          <a:xfrm>
            <a:off x="2196950" y="752824"/>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chemeClr val="accent1">
                    <a:lumMod val="75000"/>
                  </a:schemeClr>
                </a:solidFill>
                <a:latin typeface="Consolas" panose="020B0609020204030204" pitchFamily="49" charset="0"/>
                <a:sym typeface="Arial" panose="020B0604020202020204"/>
              </a:rPr>
              <a:t>HTML Forms:</a:t>
            </a:r>
            <a:endParaRPr dirty="0">
              <a:solidFill>
                <a:schemeClr val="accent1">
                  <a:lumMod val="75000"/>
                </a:schemeClr>
              </a:solidFill>
              <a:latin typeface="Consolas" panose="020B0609020204030204" pitchFamily="49" charset="0"/>
            </a:endParaRPr>
          </a:p>
        </p:txBody>
      </p:sp>
      <p:sp>
        <p:nvSpPr>
          <p:cNvPr id="298" name="Google Shape;298;p42"/>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9" name="Google Shape;299;p42"/>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0" name="Google Shape;300;p42"/>
          <p:cNvSpPr txBox="1"/>
          <p:nvPr/>
        </p:nvSpPr>
        <p:spPr>
          <a:xfrm>
            <a:off x="1685575" y="2478799"/>
            <a:ext cx="17682000" cy="11233764"/>
          </a:xfrm>
          <a:prstGeom prst="rect">
            <a:avLst/>
          </a:prstGeom>
          <a:noFill/>
          <a:ln>
            <a:noFill/>
          </a:ln>
        </p:spPr>
        <p:txBody>
          <a:bodyPr spcFirstLastPara="1" wrap="square" lIns="91400" tIns="91400" rIns="91400" bIns="91400" anchor="t" anchorCtr="0">
            <a:spAutoFit/>
          </a:bodyPr>
          <a:lstStyle/>
          <a:p>
            <a:pPr marL="685800" marR="0" lvl="0" indent="-685800" algn="l" rtl="0">
              <a:lnSpc>
                <a:spcPct val="100000"/>
              </a:lnSpc>
              <a:spcBef>
                <a:spcPts val="0"/>
              </a:spcBef>
              <a:spcAft>
                <a:spcPts val="0"/>
              </a:spcAft>
              <a:buClr>
                <a:schemeClr val="accent1"/>
              </a:buClr>
              <a:buSzPts val="4600"/>
              <a:buFont typeface="Wingdings" panose="05000000000000000000" pitchFamily="2" charset="2"/>
              <a:buChar char="à"/>
            </a:pPr>
            <a:r>
              <a:rPr lang="en-US" sz="4600" b="0" i="0" u="none" strike="noStrike" cap="none" dirty="0">
                <a:solidFill>
                  <a:schemeClr val="bg1"/>
                </a:solidFill>
                <a:latin typeface="Consolas" panose="020B0609020204030204" pitchFamily="49" charset="0"/>
                <a:sym typeface="Arial" panose="020B0604020202020204"/>
              </a:rPr>
              <a:t>An HTML form is used to collect user input. The user input is most often sent to a server for processing .</a:t>
            </a:r>
            <a:endParaRPr lang="en-US" sz="4600" b="0" i="0" u="none" strike="noStrike" cap="none" dirty="0">
              <a:solidFill>
                <a:schemeClr val="bg1"/>
              </a:solidFill>
              <a:latin typeface="Consolas" panose="020B0609020204030204" pitchFamily="49" charset="0"/>
              <a:sym typeface="Arial" panose="020B0604020202020204"/>
            </a:endParaRPr>
          </a:p>
          <a:p>
            <a:pPr marR="0" lvl="0" algn="l" rtl="0">
              <a:lnSpc>
                <a:spcPct val="100000"/>
              </a:lnSpc>
              <a:spcBef>
                <a:spcPts val="0"/>
              </a:spcBef>
              <a:spcAft>
                <a:spcPts val="0"/>
              </a:spcAft>
              <a:buClr>
                <a:schemeClr val="accent1"/>
              </a:buClr>
              <a:buSzPts val="4600"/>
            </a:pPr>
            <a:endParaRPr lang="en-US" sz="4600" dirty="0">
              <a:solidFill>
                <a:schemeClr val="bg1"/>
              </a:solidFill>
              <a:latin typeface="Consolas" panose="020B0609020204030204" pitchFamily="49" charset="0"/>
              <a:sym typeface="Wingdings" panose="05000000000000000000" pitchFamily="2" charset="2"/>
            </a:endParaRPr>
          </a:p>
          <a:p>
            <a:pPr marL="685800" marR="0" lvl="0" indent="-685800" algn="l" rtl="0">
              <a:lnSpc>
                <a:spcPct val="100000"/>
              </a:lnSpc>
              <a:spcBef>
                <a:spcPts val="0"/>
              </a:spcBef>
              <a:spcAft>
                <a:spcPts val="0"/>
              </a:spcAft>
              <a:buClr>
                <a:schemeClr val="accent1"/>
              </a:buClr>
              <a:buSzPts val="4600"/>
              <a:buFont typeface="Wingdings" panose="05000000000000000000" pitchFamily="2" charset="2"/>
              <a:buChar char="à"/>
            </a:pPr>
            <a:r>
              <a:rPr lang="en-US" sz="4600" b="0" i="0" u="none" strike="noStrike" cap="none" dirty="0">
                <a:solidFill>
                  <a:schemeClr val="bg1"/>
                </a:solidFill>
                <a:latin typeface="Consolas" panose="020B0609020204030204" pitchFamily="49" charset="0"/>
                <a:sym typeface="Arial" panose="020B0604020202020204"/>
              </a:rPr>
              <a:t>The &lt;</a:t>
            </a:r>
            <a:r>
              <a:rPr lang="en-US" sz="4600" b="0" i="0" u="none" strike="noStrike" cap="none" dirty="0">
                <a:solidFill>
                  <a:srgbClr val="FF0000"/>
                </a:solidFill>
                <a:latin typeface="Consolas" panose="020B0609020204030204" pitchFamily="49" charset="0"/>
                <a:sym typeface="Arial" panose="020B0604020202020204"/>
              </a:rPr>
              <a:t>form</a:t>
            </a:r>
            <a:r>
              <a:rPr lang="en-US" sz="4600" b="0" i="0" u="none" strike="noStrike" cap="none" dirty="0">
                <a:solidFill>
                  <a:schemeClr val="bg1"/>
                </a:solidFill>
                <a:latin typeface="Consolas" panose="020B0609020204030204" pitchFamily="49" charset="0"/>
                <a:sym typeface="Arial" panose="020B0604020202020204"/>
              </a:rPr>
              <a:t>&gt; </a:t>
            </a:r>
            <a:r>
              <a:rPr lang="en-US" sz="4600" dirty="0">
                <a:solidFill>
                  <a:schemeClr val="bg1"/>
                </a:solidFill>
                <a:latin typeface="Consolas" panose="020B0609020204030204" pitchFamily="49" charset="0"/>
              </a:rPr>
              <a:t>tag</a:t>
            </a:r>
            <a:r>
              <a:rPr lang="en-US" sz="4600" b="0" i="0" u="none" strike="noStrike" cap="none" dirty="0">
                <a:solidFill>
                  <a:schemeClr val="bg1"/>
                </a:solidFill>
                <a:latin typeface="Consolas" panose="020B0609020204030204" pitchFamily="49" charset="0"/>
                <a:sym typeface="Arial" panose="020B0604020202020204"/>
              </a:rPr>
              <a:t> is a container for different types of input elements, such as: text fields, checkboxes, radio buttons, submit buttons, etc.</a:t>
            </a:r>
            <a:endParaRPr lang="en-US" sz="4600" b="0" i="0" u="none" strike="noStrike" cap="none" dirty="0">
              <a:solidFill>
                <a:schemeClr val="bg1"/>
              </a:solidFill>
              <a:latin typeface="Consolas" panose="020B0609020204030204" pitchFamily="49" charset="0"/>
              <a:sym typeface="Arial" panose="020B0604020202020204"/>
            </a:endParaRPr>
          </a:p>
          <a:p>
            <a:pPr marR="0" lvl="0" algn="l" rtl="0">
              <a:lnSpc>
                <a:spcPct val="100000"/>
              </a:lnSpc>
              <a:spcBef>
                <a:spcPts val="0"/>
              </a:spcBef>
              <a:spcAft>
                <a:spcPts val="0"/>
              </a:spcAft>
              <a:buClr>
                <a:schemeClr val="accent1"/>
              </a:buClr>
              <a:buSzPts val="4600"/>
            </a:pPr>
            <a:endParaRPr dirty="0">
              <a:solidFill>
                <a:schemeClr val="bg1"/>
              </a:solidFill>
              <a:latin typeface="Consolas" panose="020B0609020204030204" pitchFamily="49" charset="0"/>
            </a:endParaRPr>
          </a:p>
          <a:p>
            <a:pPr marL="0" marR="0" lvl="0" indent="0" algn="l" rtl="0">
              <a:lnSpc>
                <a:spcPct val="100000"/>
              </a:lnSpc>
              <a:spcBef>
                <a:spcPts val="0"/>
              </a:spcBef>
              <a:spcAft>
                <a:spcPts val="0"/>
              </a:spcAft>
              <a:buClr>
                <a:schemeClr val="accent1"/>
              </a:buClr>
              <a:buSzPts val="4600"/>
              <a:buFont typeface="Arial" panose="020B0604020202020204"/>
              <a:buNone/>
            </a:pPr>
            <a:r>
              <a:rPr lang="en-US" sz="4600" b="0" i="0" u="none" strike="noStrike" cap="none" dirty="0">
                <a:solidFill>
                  <a:schemeClr val="accent1">
                    <a:lumMod val="75000"/>
                  </a:schemeClr>
                </a:solidFill>
                <a:latin typeface="Consolas" panose="020B0609020204030204" pitchFamily="49" charset="0"/>
                <a:sym typeface="Wingdings" panose="05000000000000000000" pitchFamily="2" charset="2"/>
              </a:rPr>
              <a:t></a:t>
            </a:r>
            <a:r>
              <a:rPr lang="en-US" sz="4600" b="0" i="0" u="none" strike="noStrike" cap="none" dirty="0">
                <a:solidFill>
                  <a:schemeClr val="bg1"/>
                </a:solidFill>
                <a:latin typeface="Consolas" panose="020B0609020204030204" pitchFamily="49" charset="0"/>
                <a:sym typeface="Wingdings" panose="05000000000000000000" pitchFamily="2" charset="2"/>
              </a:rPr>
              <a:t> </a:t>
            </a:r>
            <a:r>
              <a:rPr lang="en-US" sz="4600" b="0" i="0" u="none" strike="noStrike" cap="none" dirty="0">
                <a:solidFill>
                  <a:schemeClr val="bg1"/>
                </a:solidFill>
                <a:latin typeface="Consolas" panose="020B0609020204030204" pitchFamily="49" charset="0"/>
                <a:sym typeface="Arial" panose="020B0604020202020204"/>
              </a:rPr>
              <a:t>The HTML &lt;</a:t>
            </a:r>
            <a:r>
              <a:rPr lang="en-US" sz="4600" b="0" i="0" u="none" strike="noStrike" cap="none" dirty="0">
                <a:solidFill>
                  <a:srgbClr val="FF0000"/>
                </a:solidFill>
                <a:latin typeface="Consolas" panose="020B0609020204030204" pitchFamily="49" charset="0"/>
                <a:sym typeface="Arial" panose="020B0604020202020204"/>
              </a:rPr>
              <a:t>input</a:t>
            </a:r>
            <a:r>
              <a:rPr lang="en-US" sz="4600" b="0" i="0" u="none" strike="noStrike" cap="none" dirty="0">
                <a:solidFill>
                  <a:schemeClr val="bg1"/>
                </a:solidFill>
                <a:latin typeface="Consolas" panose="020B0609020204030204" pitchFamily="49" charset="0"/>
                <a:sym typeface="Arial" panose="020B0604020202020204"/>
              </a:rPr>
              <a:t>&gt; tag is the most used form element.</a:t>
            </a:r>
            <a:endParaRPr dirty="0">
              <a:solidFill>
                <a:schemeClr val="bg1"/>
              </a:solidFill>
              <a:latin typeface="Consolas" panose="020B0609020204030204" pitchFamily="49" charset="0"/>
            </a:endParaRPr>
          </a:p>
          <a:p>
            <a:pPr marL="0" marR="0" lvl="0" indent="0" algn="l" rtl="0">
              <a:lnSpc>
                <a:spcPct val="100000"/>
              </a:lnSpc>
              <a:spcBef>
                <a:spcPts val="0"/>
              </a:spcBef>
              <a:spcAft>
                <a:spcPts val="0"/>
              </a:spcAft>
              <a:buClr>
                <a:srgbClr val="000000"/>
              </a:buClr>
              <a:buSzPts val="4600"/>
              <a:buFont typeface="Arial" panose="020B0604020202020204"/>
              <a:buNone/>
            </a:pPr>
            <a:endParaRPr sz="4600" b="0" i="0" u="none" strike="noStrike" cap="none" dirty="0">
              <a:solidFill>
                <a:schemeClr val="bg1"/>
              </a:solidFill>
              <a:latin typeface="Consolas" panose="020B0609020204030204" pitchFamily="49" charset="0"/>
              <a:sym typeface="Arial" panose="020B0604020202020204"/>
            </a:endParaRPr>
          </a:p>
          <a:p>
            <a:pPr marL="685800" marR="0" lvl="0" indent="-685800" algn="l" rtl="0">
              <a:lnSpc>
                <a:spcPct val="100000"/>
              </a:lnSpc>
              <a:spcBef>
                <a:spcPts val="0"/>
              </a:spcBef>
              <a:spcAft>
                <a:spcPts val="0"/>
              </a:spcAft>
              <a:buClr>
                <a:schemeClr val="accent1"/>
              </a:buClr>
              <a:buSzPts val="4600"/>
              <a:buFont typeface="Wingdings" panose="05000000000000000000" pitchFamily="2" charset="2"/>
              <a:buChar char="à"/>
            </a:pPr>
            <a:r>
              <a:rPr lang="en-US" sz="4600" b="0" i="0" u="none" strike="noStrike" cap="none" dirty="0">
                <a:solidFill>
                  <a:schemeClr val="bg1"/>
                </a:solidFill>
                <a:latin typeface="Consolas" panose="020B0609020204030204" pitchFamily="49" charset="0"/>
                <a:sym typeface="Arial" panose="020B0604020202020204"/>
              </a:rPr>
              <a:t>An &lt;</a:t>
            </a:r>
            <a:r>
              <a:rPr lang="en-US" sz="4600" b="0" i="0" u="none" strike="noStrike" cap="none" dirty="0">
                <a:solidFill>
                  <a:srgbClr val="FF0000"/>
                </a:solidFill>
                <a:latin typeface="Consolas" panose="020B0609020204030204" pitchFamily="49" charset="0"/>
                <a:sym typeface="Arial" panose="020B0604020202020204"/>
              </a:rPr>
              <a:t>input</a:t>
            </a:r>
            <a:r>
              <a:rPr lang="en-US" sz="4600" b="0" i="0" u="none" strike="noStrike" cap="none" dirty="0">
                <a:solidFill>
                  <a:schemeClr val="bg1"/>
                </a:solidFill>
                <a:latin typeface="Consolas" panose="020B0609020204030204" pitchFamily="49" charset="0"/>
                <a:sym typeface="Arial" panose="020B0604020202020204"/>
              </a:rPr>
              <a:t>&gt; element can be displayed in many ways, using the type attribute.</a:t>
            </a:r>
            <a:endParaRPr lang="en-US" sz="4600" b="0" i="0" u="none" strike="noStrike" cap="none" dirty="0">
              <a:solidFill>
                <a:schemeClr val="bg1"/>
              </a:solidFill>
              <a:latin typeface="Consolas" panose="020B0609020204030204" pitchFamily="49" charset="0"/>
              <a:sym typeface="Arial" panose="020B0604020202020204"/>
            </a:endParaRPr>
          </a:p>
          <a:p>
            <a:pPr marL="285750" marR="0" lvl="0" indent="-285750" algn="l" rtl="0">
              <a:lnSpc>
                <a:spcPct val="100000"/>
              </a:lnSpc>
              <a:spcBef>
                <a:spcPts val="0"/>
              </a:spcBef>
              <a:spcAft>
                <a:spcPts val="0"/>
              </a:spcAft>
              <a:buClr>
                <a:schemeClr val="accent1"/>
              </a:buClr>
              <a:buSzPts val="4600"/>
              <a:buFont typeface="Wingdings" panose="05000000000000000000" pitchFamily="2" charset="2"/>
              <a:buChar char="à"/>
            </a:pPr>
            <a:endParaRPr lang="en-US" sz="4600" dirty="0">
              <a:solidFill>
                <a:schemeClr val="bg1"/>
              </a:solidFill>
              <a:latin typeface="Consolas" panose="020B0609020204030204" pitchFamily="49" charset="0"/>
            </a:endParaRPr>
          </a:p>
          <a:p>
            <a:r>
              <a:rPr lang="en-US" sz="4600" dirty="0">
                <a:solidFill>
                  <a:schemeClr val="bg1"/>
                </a:solidFill>
                <a:latin typeface="Consolas" panose="020B0609020204030204" pitchFamily="49" charset="0"/>
              </a:rPr>
              <a:t>Ex: </a:t>
            </a:r>
            <a:r>
              <a:rPr lang="en-IN" sz="6000" b="0" dirty="0">
                <a:solidFill>
                  <a:srgbClr val="D4D4D4"/>
                </a:solidFill>
                <a:effectLst/>
                <a:latin typeface="Consolas" panose="020B0609020204030204" pitchFamily="49" charset="0"/>
              </a:rPr>
              <a:t> </a:t>
            </a:r>
            <a:r>
              <a:rPr lang="en-IN" sz="6000" b="0" dirty="0">
                <a:solidFill>
                  <a:srgbClr val="808080"/>
                </a:solidFill>
                <a:effectLst/>
                <a:latin typeface="Consolas" panose="020B0609020204030204" pitchFamily="49" charset="0"/>
              </a:rPr>
              <a:t>&lt;</a:t>
            </a:r>
            <a:r>
              <a:rPr lang="en-IN" sz="6000" b="0" dirty="0">
                <a:solidFill>
                  <a:srgbClr val="569CD6"/>
                </a:solidFill>
                <a:effectLst/>
                <a:latin typeface="Consolas" panose="020B0609020204030204" pitchFamily="49" charset="0"/>
              </a:rPr>
              <a:t>input</a:t>
            </a:r>
            <a:r>
              <a:rPr lang="en-IN" sz="6000" b="0" dirty="0">
                <a:solidFill>
                  <a:srgbClr val="D4D4D4"/>
                </a:solidFill>
                <a:effectLst/>
                <a:latin typeface="Consolas" panose="020B0609020204030204" pitchFamily="49" charset="0"/>
              </a:rPr>
              <a:t> </a:t>
            </a:r>
            <a:r>
              <a:rPr lang="en-IN" sz="6000" b="0" dirty="0">
                <a:solidFill>
                  <a:srgbClr val="9CDCFE"/>
                </a:solidFill>
                <a:effectLst/>
                <a:latin typeface="Consolas" panose="020B0609020204030204" pitchFamily="49" charset="0"/>
              </a:rPr>
              <a:t>type</a:t>
            </a:r>
            <a:r>
              <a:rPr lang="en-IN" sz="6000" b="0" dirty="0">
                <a:solidFill>
                  <a:srgbClr val="D4D4D4"/>
                </a:solidFill>
                <a:effectLst/>
                <a:latin typeface="Consolas" panose="020B0609020204030204" pitchFamily="49" charset="0"/>
              </a:rPr>
              <a:t>=</a:t>
            </a:r>
            <a:r>
              <a:rPr lang="en-IN" sz="6000" b="0" dirty="0">
                <a:solidFill>
                  <a:srgbClr val="CE9178"/>
                </a:solidFill>
                <a:effectLst/>
                <a:latin typeface="Consolas" panose="020B0609020204030204" pitchFamily="49" charset="0"/>
              </a:rPr>
              <a:t>"number"</a:t>
            </a:r>
            <a:r>
              <a:rPr lang="en-IN" sz="6000" b="0" dirty="0">
                <a:solidFill>
                  <a:srgbClr val="808080"/>
                </a:solidFill>
                <a:effectLst/>
                <a:latin typeface="Consolas" panose="020B0609020204030204" pitchFamily="49" charset="0"/>
              </a:rPr>
              <a:t>&gt;</a:t>
            </a:r>
            <a:endParaRPr lang="en-IN" sz="6000" b="0" dirty="0">
              <a:solidFill>
                <a:srgbClr val="D4D4D4"/>
              </a:solidFill>
              <a:effectLst/>
              <a:latin typeface="Consolas" panose="020B0609020204030204" pitchFamily="49" charset="0"/>
            </a:endParaRPr>
          </a:p>
          <a:p>
            <a:pPr marL="0" marR="0" lvl="0" indent="0" algn="l" rtl="0">
              <a:lnSpc>
                <a:spcPct val="100000"/>
              </a:lnSpc>
              <a:spcBef>
                <a:spcPts val="0"/>
              </a:spcBef>
              <a:spcAft>
                <a:spcPts val="0"/>
              </a:spcAft>
              <a:buClr>
                <a:srgbClr val="000000"/>
              </a:buClr>
              <a:buSzPts val="4600"/>
              <a:buFont typeface="Arial" panose="020B0604020202020204"/>
              <a:buNone/>
            </a:pPr>
            <a:endParaRPr sz="4600" b="0" i="0" u="none" strike="noStrike" cap="none" dirty="0">
              <a:solidFill>
                <a:schemeClr val="accen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4600"/>
              <a:buFont typeface="Arial" panose="020B0604020202020204"/>
              <a:buNone/>
            </a:pPr>
            <a:endParaRPr sz="4600" b="0" i="0" u="none" strike="noStrike" cap="none" dirty="0">
              <a:solidFill>
                <a:schemeClr val="accent1"/>
              </a:solidFill>
              <a:latin typeface="Arial" panose="020B0604020202020204"/>
              <a:ea typeface="Arial" panose="020B0604020202020204"/>
              <a:cs typeface="Arial" panose="020B0604020202020204"/>
              <a:sym typeface="Arial" panose="020B0604020202020204"/>
            </a:endParaRPr>
          </a:p>
        </p:txBody>
      </p:sp>
      <p:sp>
        <p:nvSpPr>
          <p:cNvPr id="302" name="Google Shape;302;p42"/>
          <p:cNvSpPr txBox="1"/>
          <p:nvPr/>
        </p:nvSpPr>
        <p:spPr>
          <a:xfrm>
            <a:off x="859274" y="6623874"/>
            <a:ext cx="21879601"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dirty="0" err="1">
                <a:solidFill>
                  <a:srgbClr val="000000"/>
                </a:solidFill>
                <a:latin typeface="Arial" panose="020B0604020202020204"/>
                <a:ea typeface="Arial" panose="020B0604020202020204"/>
                <a:cs typeface="Arial" panose="020B0604020202020204"/>
                <a:sym typeface="Arial" panose="020B0604020202020204"/>
              </a:rPr>
              <a:t>ype</a:t>
            </a:r>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="i"	The list items will be numbered with lowercase roman numbers</a:t>
            </a:r>
            <a:endParaRPr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06"/>
        <p:cNvGrpSpPr/>
        <p:nvPr/>
      </p:nvGrpSpPr>
      <p:grpSpPr>
        <a:xfrm>
          <a:off x="0" y="0"/>
          <a:ext cx="0" cy="0"/>
          <a:chOff x="0" y="0"/>
          <a:chExt cx="0" cy="0"/>
        </a:xfrm>
      </p:grpSpPr>
      <p:sp>
        <p:nvSpPr>
          <p:cNvPr id="308" name="Google Shape;308;p43"/>
          <p:cNvSpPr txBox="1"/>
          <p:nvPr/>
        </p:nvSpPr>
        <p:spPr>
          <a:xfrm>
            <a:off x="859274" y="823921"/>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chemeClr val="accent1"/>
                </a:solidFill>
                <a:latin typeface="Consolas" panose="020B0609020204030204" pitchFamily="49" charset="0"/>
                <a:sym typeface="Arial" panose="020B0604020202020204"/>
              </a:rPr>
              <a:t>HTML Forms</a:t>
            </a:r>
            <a:endParaRPr dirty="0">
              <a:solidFill>
                <a:schemeClr val="accent1"/>
              </a:solidFill>
              <a:latin typeface="Consolas" panose="020B0609020204030204" pitchFamily="49" charset="0"/>
            </a:endParaRPr>
          </a:p>
        </p:txBody>
      </p:sp>
      <p:sp>
        <p:nvSpPr>
          <p:cNvPr id="309" name="Google Shape;309;p43"/>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0" name="Google Shape;310;p43"/>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1" name="Google Shape;311;p43"/>
          <p:cNvSpPr txBox="1"/>
          <p:nvPr/>
        </p:nvSpPr>
        <p:spPr>
          <a:xfrm>
            <a:off x="1090650" y="2419850"/>
            <a:ext cx="17682000" cy="383552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3400"/>
              <a:buFont typeface="Arial" panose="020B0604020202020204"/>
              <a:buNone/>
            </a:pPr>
            <a:endParaRPr sz="3400" b="0" i="0" u="none" strike="noStrike" cap="none" dirty="0">
              <a:solidFill>
                <a:schemeClr val="accent1"/>
              </a:solidFill>
              <a:latin typeface="Arial" panose="020B0604020202020204"/>
              <a:ea typeface="Arial" panose="020B0604020202020204"/>
              <a:cs typeface="Arial" panose="020B0604020202020204"/>
              <a:sym typeface="Arial" panose="020B0604020202020204"/>
            </a:endParaRPr>
          </a:p>
          <a:p>
            <a:pPr marL="0" marR="0" lvl="0" indent="914400" algn="l" rtl="0">
              <a:lnSpc>
                <a:spcPct val="115000"/>
              </a:lnSpc>
              <a:spcBef>
                <a:spcPts val="1400"/>
              </a:spcBef>
              <a:spcAft>
                <a:spcPts val="0"/>
              </a:spcAft>
              <a:buClr>
                <a:schemeClr val="accent1"/>
              </a:buClr>
              <a:buSzPts val="4100"/>
              <a:buFont typeface="Verdana" panose="020B0604030504040204"/>
              <a:buNone/>
            </a:pPr>
            <a:r>
              <a:rPr lang="en-US" sz="41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The HTML </a:t>
            </a:r>
            <a:r>
              <a:rPr lang="en-US" sz="4200" b="0" i="0" u="none" strike="noStrike" cap="none" dirty="0">
                <a:solidFill>
                  <a:schemeClr val="bg1"/>
                </a:solidFill>
                <a:latin typeface="Consolas" panose="020B0609020204030204" pitchFamily="49" charset="0"/>
                <a:ea typeface="Courier New" panose="02070309020205020404"/>
                <a:cs typeface="Courier New" panose="02070309020205020404"/>
                <a:sym typeface="Courier New" panose="02070309020205020404"/>
              </a:rPr>
              <a:t>&lt;input&gt;</a:t>
            </a:r>
            <a:r>
              <a:rPr lang="en-US" sz="41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 element is the most used form element.</a:t>
            </a:r>
            <a:endParaRPr dirty="0">
              <a:solidFill>
                <a:schemeClr val="bg1"/>
              </a:solidFill>
              <a:latin typeface="Consolas" panose="020B0609020204030204" pitchFamily="49" charset="0"/>
            </a:endParaRPr>
          </a:p>
          <a:p>
            <a:pPr marL="0" marR="0" lvl="0" indent="914400" algn="l" rtl="0">
              <a:lnSpc>
                <a:spcPct val="115000"/>
              </a:lnSpc>
              <a:spcBef>
                <a:spcPts val="1400"/>
              </a:spcBef>
              <a:spcAft>
                <a:spcPts val="0"/>
              </a:spcAft>
              <a:buClr>
                <a:schemeClr val="accent1"/>
              </a:buClr>
              <a:buSzPts val="3100"/>
              <a:buFont typeface="Verdana" panose="020B0604030504040204"/>
              <a:buNone/>
            </a:pPr>
            <a:r>
              <a:rPr lang="en-US" sz="31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An </a:t>
            </a:r>
            <a:r>
              <a:rPr lang="en-US" sz="3200" b="0" i="0" u="none" strike="noStrike" cap="none" dirty="0">
                <a:solidFill>
                  <a:schemeClr val="bg1"/>
                </a:solidFill>
                <a:latin typeface="Consolas" panose="020B0609020204030204" pitchFamily="49" charset="0"/>
                <a:ea typeface="Courier New" panose="02070309020205020404"/>
                <a:cs typeface="Courier New" panose="02070309020205020404"/>
                <a:sym typeface="Courier New" panose="02070309020205020404"/>
              </a:rPr>
              <a:t>&lt;input&gt;</a:t>
            </a:r>
            <a:r>
              <a:rPr lang="en-US" sz="31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 element can be displayed in many ways, depending on the </a:t>
            </a:r>
            <a:r>
              <a:rPr lang="en-US" sz="3200" b="0" i="0" u="none" strike="noStrike" cap="none" dirty="0">
                <a:solidFill>
                  <a:schemeClr val="bg1"/>
                </a:solidFill>
                <a:latin typeface="Consolas" panose="020B0609020204030204" pitchFamily="49" charset="0"/>
                <a:ea typeface="Courier New" panose="02070309020205020404"/>
                <a:cs typeface="Courier New" panose="02070309020205020404"/>
                <a:sym typeface="Courier New" panose="02070309020205020404"/>
              </a:rPr>
              <a:t>type</a:t>
            </a:r>
            <a:r>
              <a:rPr lang="en-US" sz="31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 	attribute</a:t>
            </a:r>
            <a:endParaRPr sz="1400" b="0" i="0" u="none" strike="noStrike" cap="none" dirty="0">
              <a:solidFill>
                <a:schemeClr val="bg1"/>
              </a:solidFill>
              <a:latin typeface="Consolas" panose="020B0609020204030204" pitchFamily="49" charset="0"/>
              <a:sym typeface="Arial" panose="020B0604020202020204"/>
            </a:endParaRPr>
          </a:p>
          <a:p>
            <a:pPr marL="0" marR="0" lvl="0" indent="914400" algn="l" rtl="0">
              <a:lnSpc>
                <a:spcPct val="100000"/>
              </a:lnSpc>
              <a:spcBef>
                <a:spcPts val="1400"/>
              </a:spcBef>
              <a:spcAft>
                <a:spcPts val="0"/>
              </a:spcAft>
              <a:buClr>
                <a:srgbClr val="000000"/>
              </a:buClr>
              <a:buSzPts val="3100"/>
              <a:buFont typeface="Arial" panose="020B0604020202020204"/>
              <a:buNone/>
            </a:pPr>
            <a:endParaRPr sz="3100" b="0" i="0" u="none" strike="noStrike" cap="none" dirty="0">
              <a:solidFill>
                <a:srgbClr val="FFFFFF"/>
              </a:solidFill>
              <a:latin typeface="Verdana" panose="020B0604030504040204"/>
              <a:ea typeface="Verdana" panose="020B0604030504040204"/>
              <a:cs typeface="Verdana" panose="020B0604030504040204"/>
              <a:sym typeface="Verdana" panose="020B0604030504040204"/>
            </a:endParaRPr>
          </a:p>
          <a:p>
            <a:pPr marL="0" marR="0" lvl="0" indent="914400" algn="l"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An &lt;input&gt; element can be displayed in many ways, depending on the type attribute.</a:t>
            </a:r>
            <a:endParaRPr dirty="0"/>
          </a:p>
        </p:txBody>
      </p:sp>
      <p:sp>
        <p:nvSpPr>
          <p:cNvPr id="312" name="Google Shape;312;p43"/>
          <p:cNvSpPr txBox="1"/>
          <p:nvPr/>
        </p:nvSpPr>
        <p:spPr>
          <a:xfrm>
            <a:off x="859274" y="5270800"/>
            <a:ext cx="21549002" cy="86140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4800"/>
              <a:buFont typeface="Arial" panose="020B0604020202020204"/>
              <a:buNone/>
            </a:pPr>
            <a:r>
              <a:rPr lang="en-US" sz="4800" b="0" i="0" u="none" strike="noStrike" cap="none">
                <a:solidFill>
                  <a:srgbClr val="FFFFFF"/>
                </a:solidFill>
                <a:latin typeface="Arial" panose="020B0604020202020204"/>
                <a:ea typeface="Arial" panose="020B0604020202020204"/>
                <a:cs typeface="Arial" panose="020B0604020202020204"/>
                <a:sym typeface="Arial" panose="020B0604020202020204"/>
              </a:rPr>
              <a:t>                     </a:t>
            </a:r>
            <a:endParaRPr lang="en-US" sz="48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3" name="Google Shape;313;p43"/>
          <p:cNvSpPr txBox="1"/>
          <p:nvPr/>
        </p:nvSpPr>
        <p:spPr>
          <a:xfrm>
            <a:off x="859274" y="6623874"/>
            <a:ext cx="21879601"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dirty="0" err="1">
                <a:solidFill>
                  <a:srgbClr val="000000"/>
                </a:solidFill>
                <a:latin typeface="Arial" panose="020B0604020202020204"/>
                <a:ea typeface="Arial" panose="020B0604020202020204"/>
                <a:cs typeface="Arial" panose="020B0604020202020204"/>
                <a:sym typeface="Arial" panose="020B0604020202020204"/>
              </a:rPr>
              <a:t>ype</a:t>
            </a:r>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="i"	The list items will be numbered with lowercase roman numbers</a:t>
            </a:r>
            <a:endParaRPr dirty="0"/>
          </a:p>
        </p:txBody>
      </p:sp>
      <p:graphicFrame>
        <p:nvGraphicFramePr>
          <p:cNvPr id="314" name="Google Shape;314;p43"/>
          <p:cNvGraphicFramePr/>
          <p:nvPr/>
        </p:nvGraphicFramePr>
        <p:xfrm>
          <a:off x="4161453" y="5523050"/>
          <a:ext cx="16801921" cy="7094250"/>
        </p:xfrm>
        <a:graphic>
          <a:graphicData uri="http://schemas.openxmlformats.org/drawingml/2006/table">
            <a:tbl>
              <a:tblPr>
                <a:noFill/>
                <a:tableStyleId>{B716A222-1E21-4A79-8AEF-9BBF7D9CF5A5}</a:tableStyleId>
              </a:tblPr>
              <a:tblGrid>
                <a:gridCol w="6774025"/>
                <a:gridCol w="10027896"/>
              </a:tblGrid>
              <a:tr h="1182375">
                <a:tc>
                  <a:txBody>
                    <a:bodyPr/>
                    <a:lstStyle/>
                    <a:p>
                      <a:pPr marL="0" marR="0" lvl="0" indent="0" algn="l" rtl="0">
                        <a:lnSpc>
                          <a:spcPct val="115000"/>
                        </a:lnSpc>
                        <a:spcBef>
                          <a:spcPts val="0"/>
                        </a:spcBef>
                        <a:spcAft>
                          <a:spcPts val="0"/>
                        </a:spcAft>
                        <a:buClr>
                          <a:schemeClr val="accent1"/>
                        </a:buClr>
                        <a:buSzPts val="2700"/>
                        <a:buFont typeface="Verdana" panose="020B0604030504040204"/>
                        <a:buNone/>
                      </a:pPr>
                      <a:r>
                        <a:rPr lang="en-US" sz="2700" b="1" u="none" strike="noStrike" cap="none" dirty="0">
                          <a:solidFill>
                            <a:schemeClr val="accent1"/>
                          </a:solidFill>
                          <a:latin typeface="Consolas" panose="020B0609020204030204" pitchFamily="49" charset="0"/>
                          <a:ea typeface="Verdana" panose="020B0604030504040204"/>
                          <a:cs typeface="Verdana" panose="020B0604030504040204"/>
                          <a:sym typeface="Verdana" panose="020B0604030504040204"/>
                        </a:rPr>
                        <a:t>Type</a:t>
                      </a:r>
                      <a:endParaRPr dirty="0">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2700"/>
                        <a:buFont typeface="Verdana" panose="020B0604030504040204"/>
                        <a:buNone/>
                      </a:pPr>
                      <a:r>
                        <a:rPr lang="en-US" sz="2700" b="1" u="none" strike="noStrike" cap="none">
                          <a:solidFill>
                            <a:schemeClr val="accent1"/>
                          </a:solidFill>
                          <a:latin typeface="Consolas" panose="020B0609020204030204" pitchFamily="49" charset="0"/>
                          <a:ea typeface="Verdana" panose="020B0604030504040204"/>
                          <a:cs typeface="Verdana" panose="020B0604030504040204"/>
                          <a:sym typeface="Verdana" panose="020B0604030504040204"/>
                        </a:rPr>
                        <a:t>Description</a:t>
                      </a:r>
                      <a:endParaRPr>
                        <a:latin typeface="Consolas" panose="020B0609020204030204" pitchFamily="49" charset="0"/>
                      </a:endParaRPr>
                    </a:p>
                  </a:txBody>
                  <a:tcPr marL="76200" marR="76200" marT="76200" marB="76200">
                    <a:solidFill>
                      <a:srgbClr val="000000"/>
                    </a:solidFill>
                  </a:tcPr>
                </a:tc>
              </a:tr>
              <a:tr h="1182375">
                <a:tc>
                  <a:txBody>
                    <a:bodyPr/>
                    <a:lstStyle/>
                    <a:p>
                      <a:pPr marL="0" marR="0" lvl="0" indent="0" algn="l" rtl="0">
                        <a:lnSpc>
                          <a:spcPct val="115000"/>
                        </a:lnSpc>
                        <a:spcBef>
                          <a:spcPts val="0"/>
                        </a:spcBef>
                        <a:spcAft>
                          <a:spcPts val="0"/>
                        </a:spcAft>
                        <a:buClr>
                          <a:schemeClr val="accent1"/>
                        </a:buClr>
                        <a:buSzPts val="2700"/>
                        <a:buFont typeface="Verdana" panose="020B0604030504040204"/>
                        <a:buNone/>
                      </a:pPr>
                      <a:r>
                        <a:rPr lang="en-US" sz="270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&lt;input type="text"&gt;</a:t>
                      </a:r>
                      <a:endParaRPr dirty="0">
                        <a:solidFill>
                          <a:schemeClr val="bg1"/>
                        </a:solidFill>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2700"/>
                        <a:buFont typeface="Verdana" panose="020B0604030504040204"/>
                        <a:buNone/>
                      </a:pPr>
                      <a:r>
                        <a:rPr lang="en-US" sz="270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Displays a single-line text input field</a:t>
                      </a:r>
                      <a:endParaRPr dirty="0">
                        <a:solidFill>
                          <a:schemeClr val="bg1"/>
                        </a:solidFill>
                        <a:latin typeface="Consolas" panose="020B0609020204030204" pitchFamily="49" charset="0"/>
                      </a:endParaRPr>
                    </a:p>
                  </a:txBody>
                  <a:tcPr marL="76200" marR="76200" marT="76200" marB="76200">
                    <a:solidFill>
                      <a:srgbClr val="000000"/>
                    </a:solidFill>
                  </a:tcPr>
                </a:tc>
              </a:tr>
              <a:tr h="1182375">
                <a:tc>
                  <a:txBody>
                    <a:bodyPr/>
                    <a:lstStyle/>
                    <a:p>
                      <a:pPr marL="0" marR="0" lvl="0" indent="0" algn="l" rtl="0">
                        <a:lnSpc>
                          <a:spcPct val="115000"/>
                        </a:lnSpc>
                        <a:spcBef>
                          <a:spcPts val="0"/>
                        </a:spcBef>
                        <a:spcAft>
                          <a:spcPts val="0"/>
                        </a:spcAft>
                        <a:buClr>
                          <a:schemeClr val="accent1"/>
                        </a:buClr>
                        <a:buSzPts val="2700"/>
                        <a:buFont typeface="Verdana" panose="020B0604030504040204"/>
                        <a:buNone/>
                      </a:pPr>
                      <a:r>
                        <a:rPr lang="en-US" sz="270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&lt;input type="radio"&gt;</a:t>
                      </a:r>
                      <a:endParaRPr dirty="0">
                        <a:solidFill>
                          <a:schemeClr val="bg1"/>
                        </a:solidFill>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2700"/>
                        <a:buFont typeface="Verdana" panose="020B0604030504040204"/>
                        <a:buNone/>
                      </a:pPr>
                      <a:r>
                        <a:rPr lang="en-US" sz="270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Displays a radio button (for selecting one of many choices)</a:t>
                      </a:r>
                      <a:endParaRPr dirty="0">
                        <a:solidFill>
                          <a:schemeClr val="bg1"/>
                        </a:solidFill>
                        <a:latin typeface="Consolas" panose="020B0609020204030204" pitchFamily="49" charset="0"/>
                      </a:endParaRPr>
                    </a:p>
                  </a:txBody>
                  <a:tcPr marL="76200" marR="76200" marT="76200" marB="76200">
                    <a:solidFill>
                      <a:srgbClr val="000000"/>
                    </a:solidFill>
                  </a:tcPr>
                </a:tc>
              </a:tr>
              <a:tr h="1182375">
                <a:tc>
                  <a:txBody>
                    <a:bodyPr/>
                    <a:lstStyle/>
                    <a:p>
                      <a:pPr marL="0" marR="0" lvl="0" indent="0" algn="l" rtl="0">
                        <a:lnSpc>
                          <a:spcPct val="115000"/>
                        </a:lnSpc>
                        <a:spcBef>
                          <a:spcPts val="0"/>
                        </a:spcBef>
                        <a:spcAft>
                          <a:spcPts val="0"/>
                        </a:spcAft>
                        <a:buClr>
                          <a:schemeClr val="accent1"/>
                        </a:buClr>
                        <a:buSzPts val="2700"/>
                        <a:buFont typeface="Verdana" panose="020B0604030504040204"/>
                        <a:buNone/>
                      </a:pPr>
                      <a:r>
                        <a:rPr lang="en-US" sz="270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&lt;input type="checkbox"&gt;</a:t>
                      </a:r>
                      <a:endParaRPr dirty="0">
                        <a:solidFill>
                          <a:schemeClr val="bg1"/>
                        </a:solidFill>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2700"/>
                        <a:buFont typeface="Verdana" panose="020B0604030504040204"/>
                        <a:buNone/>
                      </a:pPr>
                      <a:r>
                        <a:rPr lang="en-US" sz="270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Displays a checkbox (for selecting zero or more of many choices)</a:t>
                      </a:r>
                      <a:endParaRPr dirty="0">
                        <a:solidFill>
                          <a:schemeClr val="bg1"/>
                        </a:solidFill>
                        <a:latin typeface="Consolas" panose="020B0609020204030204" pitchFamily="49" charset="0"/>
                      </a:endParaRPr>
                    </a:p>
                  </a:txBody>
                  <a:tcPr marL="76200" marR="76200" marT="76200" marB="76200">
                    <a:solidFill>
                      <a:srgbClr val="000000"/>
                    </a:solidFill>
                  </a:tcPr>
                </a:tc>
              </a:tr>
              <a:tr h="1182375">
                <a:tc>
                  <a:txBody>
                    <a:bodyPr/>
                    <a:lstStyle/>
                    <a:p>
                      <a:pPr marL="0" marR="0" lvl="0" indent="0" algn="l" rtl="0">
                        <a:lnSpc>
                          <a:spcPct val="115000"/>
                        </a:lnSpc>
                        <a:spcBef>
                          <a:spcPts val="0"/>
                        </a:spcBef>
                        <a:spcAft>
                          <a:spcPts val="0"/>
                        </a:spcAft>
                        <a:buClr>
                          <a:schemeClr val="accent1"/>
                        </a:buClr>
                        <a:buSzPts val="2700"/>
                        <a:buFont typeface="Verdana" panose="020B0604030504040204"/>
                        <a:buNone/>
                      </a:pPr>
                      <a:r>
                        <a:rPr lang="en-US" sz="270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&lt;input type="submit"&gt;</a:t>
                      </a:r>
                      <a:endParaRPr dirty="0">
                        <a:solidFill>
                          <a:schemeClr val="bg1"/>
                        </a:solidFill>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2700"/>
                        <a:buFont typeface="Verdana" panose="020B0604030504040204"/>
                        <a:buNone/>
                      </a:pPr>
                      <a:r>
                        <a:rPr lang="en-US" sz="270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Displays a submit button (for submitting the form)</a:t>
                      </a:r>
                      <a:endParaRPr dirty="0">
                        <a:solidFill>
                          <a:schemeClr val="bg1"/>
                        </a:solidFill>
                        <a:latin typeface="Consolas" panose="020B0609020204030204" pitchFamily="49" charset="0"/>
                      </a:endParaRPr>
                    </a:p>
                  </a:txBody>
                  <a:tcPr marL="76200" marR="76200" marT="76200" marB="76200">
                    <a:solidFill>
                      <a:srgbClr val="000000"/>
                    </a:solidFill>
                  </a:tcPr>
                </a:tc>
              </a:tr>
              <a:tr h="1182375">
                <a:tc>
                  <a:txBody>
                    <a:bodyPr/>
                    <a:lstStyle/>
                    <a:p>
                      <a:pPr marL="0" marR="0" lvl="0" indent="0" algn="l" rtl="0">
                        <a:lnSpc>
                          <a:spcPct val="115000"/>
                        </a:lnSpc>
                        <a:spcBef>
                          <a:spcPts val="0"/>
                        </a:spcBef>
                        <a:spcAft>
                          <a:spcPts val="0"/>
                        </a:spcAft>
                        <a:buClr>
                          <a:schemeClr val="accent1"/>
                        </a:buClr>
                        <a:buSzPts val="2700"/>
                        <a:buFont typeface="Verdana" panose="020B0604030504040204"/>
                        <a:buNone/>
                      </a:pPr>
                      <a:r>
                        <a:rPr lang="en-US" sz="270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&lt;input type="button"&gt;</a:t>
                      </a:r>
                      <a:endParaRPr dirty="0">
                        <a:solidFill>
                          <a:schemeClr val="bg1"/>
                        </a:solidFill>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2700"/>
                        <a:buFont typeface="Verdana" panose="020B0604030504040204"/>
                        <a:buNone/>
                      </a:pPr>
                      <a:r>
                        <a:rPr lang="en-US" sz="270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Displays a clickable button</a:t>
                      </a:r>
                      <a:endParaRPr dirty="0">
                        <a:solidFill>
                          <a:schemeClr val="bg1"/>
                        </a:solidFill>
                        <a:latin typeface="Consolas" panose="020B0609020204030204" pitchFamily="49" charset="0"/>
                      </a:endParaRPr>
                    </a:p>
                  </a:txBody>
                  <a:tcPr marL="76200" marR="76200" marT="76200" marB="76200">
                    <a:solidFill>
                      <a:srgbClr val="000000"/>
                    </a:solidFill>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18"/>
        <p:cNvGrpSpPr/>
        <p:nvPr/>
      </p:nvGrpSpPr>
      <p:grpSpPr>
        <a:xfrm>
          <a:off x="0" y="0"/>
          <a:ext cx="0" cy="0"/>
          <a:chOff x="0" y="0"/>
          <a:chExt cx="0" cy="0"/>
        </a:xfrm>
      </p:grpSpPr>
      <p:pic>
        <p:nvPicPr>
          <p:cNvPr id="319" name="Google Shape;319;p44" descr="Google Shape;361;p45"/>
          <p:cNvPicPr preferRelativeResize="0"/>
          <p:nvPr/>
        </p:nvPicPr>
        <p:blipFill rotWithShape="1">
          <a:blip r:embed="rId1"/>
          <a:srcRect/>
          <a:stretch>
            <a:fillRect/>
          </a:stretch>
        </p:blipFill>
        <p:spPr>
          <a:xfrm>
            <a:off x="19075041" y="486322"/>
            <a:ext cx="4409520" cy="1151628"/>
          </a:xfrm>
          <a:prstGeom prst="rect">
            <a:avLst/>
          </a:prstGeom>
          <a:noFill/>
          <a:ln>
            <a:noFill/>
          </a:ln>
          <a:effectLst>
            <a:reflection stA="50000" endPos="40000" sy="-100000" algn="bl" rotWithShape="0"/>
          </a:effectLst>
        </p:spPr>
      </p:pic>
      <p:sp>
        <p:nvSpPr>
          <p:cNvPr id="321" name="Google Shape;321;p44"/>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2" name="Google Shape;322;p44"/>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Title 1"/>
          <p:cNvSpPr>
            <a:spLocks noGrp="1"/>
          </p:cNvSpPr>
          <p:nvPr>
            <p:ph type="title"/>
          </p:nvPr>
        </p:nvSpPr>
        <p:spPr/>
        <p:txBody>
          <a:bodyPr>
            <a:normAutofit fontScale="90000"/>
          </a:bodyPr>
          <a:lstStyle/>
          <a:p>
            <a:r>
              <a:rPr lang="en-US" dirty="0">
                <a:solidFill>
                  <a:schemeClr val="accent1"/>
                </a:solidFill>
                <a:latin typeface="Consolas" panose="020B0609020204030204" pitchFamily="49" charset="0"/>
              </a:rPr>
              <a:t>Input Tag:</a:t>
            </a:r>
            <a:endParaRPr lang="en-IN" dirty="0">
              <a:solidFill>
                <a:schemeClr val="accent1"/>
              </a:solidFill>
              <a:latin typeface="Consolas" panose="020B0609020204030204" pitchFamily="49" charset="0"/>
            </a:endParaRPr>
          </a:p>
        </p:txBody>
      </p:sp>
      <p:sp>
        <p:nvSpPr>
          <p:cNvPr id="3" name="Text Placeholder 2"/>
          <p:cNvSpPr>
            <a:spLocks noGrp="1"/>
          </p:cNvSpPr>
          <p:nvPr>
            <p:ph type="body" idx="1"/>
          </p:nvPr>
        </p:nvSpPr>
        <p:spPr>
          <a:xfrm>
            <a:off x="831200" y="3073267"/>
            <a:ext cx="11360800" cy="9896284"/>
          </a:xfrm>
        </p:spPr>
        <p:txBody>
          <a:bodyPr>
            <a:normAutofit lnSpcReduction="10000"/>
          </a:bodyPr>
          <a:lstStyle/>
          <a:p>
            <a:pPr marL="571500" indent="-571500">
              <a:buFont typeface="Wingdings" panose="05000000000000000000" pitchFamily="2" charset="2"/>
              <a:buChar char="à"/>
            </a:pPr>
            <a:r>
              <a:rPr lang="en-US" dirty="0">
                <a:solidFill>
                  <a:srgbClr val="FF0000"/>
                </a:solidFill>
                <a:latin typeface="Consolas" panose="020B0609020204030204" pitchFamily="49" charset="0"/>
                <a:sym typeface="Wingdings" panose="05000000000000000000" pitchFamily="2" charset="2"/>
              </a:rPr>
              <a:t>type</a:t>
            </a:r>
            <a:r>
              <a:rPr lang="en-US" dirty="0">
                <a:solidFill>
                  <a:schemeClr val="bg1"/>
                </a:solidFill>
                <a:latin typeface="Consolas" panose="020B0609020204030204" pitchFamily="49" charset="0"/>
                <a:sym typeface="Wingdings" panose="05000000000000000000" pitchFamily="2" charset="2"/>
              </a:rPr>
              <a:t> attribute is mandatory for an input tag.</a:t>
            </a:r>
            <a:endParaRPr lang="en-US" dirty="0">
              <a:solidFill>
                <a:schemeClr val="bg1"/>
              </a:solidFill>
              <a:latin typeface="Consolas" panose="020B0609020204030204" pitchFamily="49" charset="0"/>
              <a:sym typeface="Wingdings" panose="05000000000000000000" pitchFamily="2" charset="2"/>
            </a:endParaRPr>
          </a:p>
          <a:p>
            <a:pPr marL="571500" indent="-571500">
              <a:buFont typeface="Wingdings" panose="05000000000000000000" pitchFamily="2" charset="2"/>
              <a:buChar char="à"/>
            </a:pPr>
            <a:r>
              <a:rPr lang="en-US" dirty="0">
                <a:solidFill>
                  <a:schemeClr val="bg1"/>
                </a:solidFill>
                <a:latin typeface="Consolas" panose="020B0609020204030204" pitchFamily="49" charset="0"/>
                <a:sym typeface="Wingdings" panose="05000000000000000000" pitchFamily="2" charset="2"/>
              </a:rPr>
              <a:t> The default value of type attribute is </a:t>
            </a:r>
            <a:r>
              <a:rPr lang="en-US" dirty="0">
                <a:solidFill>
                  <a:srgbClr val="FF0000"/>
                </a:solidFill>
                <a:latin typeface="Consolas" panose="020B0609020204030204" pitchFamily="49" charset="0"/>
                <a:sym typeface="Wingdings" panose="05000000000000000000" pitchFamily="2" charset="2"/>
              </a:rPr>
              <a:t>text</a:t>
            </a:r>
            <a:r>
              <a:rPr lang="en-US" dirty="0">
                <a:solidFill>
                  <a:schemeClr val="bg1"/>
                </a:solidFill>
                <a:latin typeface="Consolas" panose="020B0609020204030204" pitchFamily="49" charset="0"/>
                <a:sym typeface="Wingdings" panose="05000000000000000000" pitchFamily="2" charset="2"/>
              </a:rPr>
              <a:t>.</a:t>
            </a:r>
            <a:endParaRPr lang="en-US" dirty="0">
              <a:solidFill>
                <a:schemeClr val="bg1"/>
              </a:solidFill>
              <a:latin typeface="Consolas" panose="020B0609020204030204" pitchFamily="49" charset="0"/>
              <a:sym typeface="Wingdings" panose="05000000000000000000" pitchFamily="2" charset="2"/>
            </a:endParaRP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"text"</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"number"</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"email"</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"password"</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a:t>
            </a:r>
            <a:r>
              <a:rPr lang="en-IN" sz="3900" b="0" dirty="0" err="1">
                <a:solidFill>
                  <a:srgbClr val="CE9178"/>
                </a:solidFill>
                <a:effectLst/>
                <a:latin typeface="Consolas" panose="020B0609020204030204" pitchFamily="49" charset="0"/>
              </a:rPr>
              <a:t>url</a:t>
            </a:r>
            <a:r>
              <a:rPr lang="en-IN" sz="3900" b="0" dirty="0">
                <a:solidFill>
                  <a:srgbClr val="CE9178"/>
                </a:solidFill>
                <a:effectLst/>
                <a:latin typeface="Consolas" panose="020B0609020204030204" pitchFamily="49" charset="0"/>
              </a:rPr>
              <a:t>"</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"time"</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"date"</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"datetime-local"</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"checkbox"</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"radio"</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"file"</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571500" indent="-571500">
              <a:buFont typeface="Wingdings" panose="05000000000000000000" pitchFamily="2" charset="2"/>
              <a:buChar char="à"/>
            </a:pPr>
            <a:endParaRPr lang="en-US" sz="3900" dirty="0">
              <a:solidFill>
                <a:schemeClr val="bg1"/>
              </a:solidFill>
              <a:latin typeface="Consolas" panose="020B0609020204030204" pitchFamily="49" charset="0"/>
              <a:sym typeface="Wingdings" panose="05000000000000000000" pitchFamily="2" charset="2"/>
            </a:endParaRPr>
          </a:p>
          <a:p>
            <a:pPr marL="571500" indent="-571500">
              <a:buFont typeface="Wingdings" panose="05000000000000000000" pitchFamily="2" charset="2"/>
              <a:buChar char="à"/>
            </a:pPr>
            <a:endParaRPr lang="en-IN" dirty="0">
              <a:solidFill>
                <a:schemeClr val="bg1"/>
              </a:solidFill>
              <a:latin typeface="Consolas" panose="020B0609020204030204" pitchFamily="49" charset="0"/>
            </a:endParaRPr>
          </a:p>
        </p:txBody>
      </p:sp>
      <p:pic>
        <p:nvPicPr>
          <p:cNvPr id="8" name="Picture 7"/>
          <p:cNvPicPr>
            <a:picLocks noChangeAspect="1"/>
          </p:cNvPicPr>
          <p:nvPr/>
        </p:nvPicPr>
        <p:blipFill>
          <a:blip r:embed="rId2"/>
          <a:stretch>
            <a:fillRect/>
          </a:stretch>
        </p:blipFill>
        <p:spPr>
          <a:xfrm>
            <a:off x="13001749" y="1637950"/>
            <a:ext cx="7438296" cy="11709950"/>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16"/>
        <p:cNvGrpSpPr/>
        <p:nvPr/>
      </p:nvGrpSpPr>
      <p:grpSpPr>
        <a:xfrm>
          <a:off x="0" y="0"/>
          <a:ext cx="0" cy="0"/>
          <a:chOff x="0" y="0"/>
          <a:chExt cx="0" cy="0"/>
        </a:xfrm>
      </p:grpSpPr>
      <p:sp>
        <p:nvSpPr>
          <p:cNvPr id="418" name="Google Shape;418;p54"/>
          <p:cNvSpPr txBox="1"/>
          <p:nvPr/>
        </p:nvSpPr>
        <p:spPr>
          <a:xfrm>
            <a:off x="1130150" y="752824"/>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rgbClr val="00B0F0"/>
                </a:solidFill>
                <a:latin typeface="Consolas" panose="020B0609020204030204" pitchFamily="49" charset="0"/>
                <a:sym typeface="Arial" panose="020B0604020202020204"/>
              </a:rPr>
              <a:t>HTML Form </a:t>
            </a:r>
            <a:r>
              <a:rPr lang="en-US" sz="6700" b="1" dirty="0">
                <a:solidFill>
                  <a:srgbClr val="00B0F0"/>
                </a:solidFill>
                <a:latin typeface="Consolas" panose="020B0609020204030204" pitchFamily="49" charset="0"/>
              </a:rPr>
              <a:t> Required Attribute</a:t>
            </a:r>
            <a:endParaRPr dirty="0">
              <a:solidFill>
                <a:srgbClr val="00B0F0"/>
              </a:solidFill>
              <a:latin typeface="Consolas" panose="020B0609020204030204" pitchFamily="49" charset="0"/>
            </a:endParaRPr>
          </a:p>
        </p:txBody>
      </p:sp>
      <p:sp>
        <p:nvSpPr>
          <p:cNvPr id="419" name="Google Shape;419;p54"/>
          <p:cNvSpPr txBox="1"/>
          <p:nvPr/>
        </p:nvSpPr>
        <p:spPr>
          <a:xfrm>
            <a:off x="-1" y="-1"/>
            <a:ext cx="3000000" cy="4002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0" name="Google Shape;420;p54"/>
          <p:cNvSpPr txBox="1"/>
          <p:nvPr/>
        </p:nvSpPr>
        <p:spPr>
          <a:xfrm>
            <a:off x="-1" y="-1"/>
            <a:ext cx="3000000" cy="4002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1" name="Google Shape;421;p54"/>
          <p:cNvSpPr txBox="1"/>
          <p:nvPr/>
        </p:nvSpPr>
        <p:spPr>
          <a:xfrm>
            <a:off x="4759300" y="3338100"/>
            <a:ext cx="1517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sp>
        <p:nvSpPr>
          <p:cNvPr id="422" name="Google Shape;422;p54"/>
          <p:cNvSpPr txBox="1"/>
          <p:nvPr/>
        </p:nvSpPr>
        <p:spPr>
          <a:xfrm>
            <a:off x="1828800" y="3048000"/>
            <a:ext cx="19698300" cy="93717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dirty="0">
                <a:solidFill>
                  <a:schemeClr val="bg1"/>
                </a:solidFill>
                <a:latin typeface="Consolas" panose="020B0609020204030204" pitchFamily="49" charset="0"/>
                <a:sym typeface="Wingdings" panose="05000000000000000000" pitchFamily="2" charset="2"/>
              </a:rPr>
              <a:t> </a:t>
            </a:r>
            <a:r>
              <a:rPr lang="en-US" sz="4000" dirty="0">
                <a:solidFill>
                  <a:schemeClr val="bg1"/>
                </a:solidFill>
                <a:latin typeface="Consolas" panose="020B0609020204030204" pitchFamily="49" charset="0"/>
              </a:rPr>
              <a:t>The required attribute is a </a:t>
            </a:r>
            <a:r>
              <a:rPr lang="en-US" sz="4000" dirty="0" err="1">
                <a:solidFill>
                  <a:srgbClr val="FF0000"/>
                </a:solidFill>
                <a:latin typeface="Consolas" panose="020B0609020204030204" pitchFamily="49" charset="0"/>
              </a:rPr>
              <a:t>boolean</a:t>
            </a:r>
            <a:r>
              <a:rPr lang="en-US" sz="4000" dirty="0">
                <a:solidFill>
                  <a:schemeClr val="bg1"/>
                </a:solidFill>
                <a:latin typeface="Consolas" panose="020B0609020204030204" pitchFamily="49" charset="0"/>
              </a:rPr>
              <a:t> attribute.</a:t>
            </a:r>
            <a:endParaRPr sz="4000" dirty="0">
              <a:solidFill>
                <a:schemeClr val="bg1"/>
              </a:solidFill>
              <a:latin typeface="Consolas" panose="020B0609020204030204" pitchFamily="49" charset="0"/>
            </a:endParaRPr>
          </a:p>
          <a:p>
            <a:pPr marL="0" lvl="0" indent="0" algn="l" rtl="0">
              <a:spcBef>
                <a:spcPts val="0"/>
              </a:spcBef>
              <a:spcAft>
                <a:spcPts val="0"/>
              </a:spcAft>
              <a:buNone/>
            </a:pPr>
            <a:endParaRPr sz="4000" dirty="0">
              <a:solidFill>
                <a:schemeClr val="bg1"/>
              </a:solidFill>
              <a:latin typeface="Consolas" panose="020B0609020204030204" pitchFamily="49" charset="0"/>
            </a:endParaRPr>
          </a:p>
          <a:p>
            <a:pPr marL="0" lvl="0" indent="0" algn="l" rtl="0">
              <a:spcBef>
                <a:spcPts val="0"/>
              </a:spcBef>
              <a:spcAft>
                <a:spcPts val="0"/>
              </a:spcAft>
              <a:buNone/>
            </a:pPr>
            <a:r>
              <a:rPr lang="en-US" sz="4000" dirty="0">
                <a:solidFill>
                  <a:schemeClr val="bg1"/>
                </a:solidFill>
                <a:latin typeface="Consolas" panose="020B0609020204030204" pitchFamily="49" charset="0"/>
                <a:sym typeface="Wingdings" panose="05000000000000000000" pitchFamily="2" charset="2"/>
              </a:rPr>
              <a:t> </a:t>
            </a:r>
            <a:r>
              <a:rPr lang="en-US" sz="4000" dirty="0">
                <a:solidFill>
                  <a:schemeClr val="bg1"/>
                </a:solidFill>
                <a:latin typeface="Consolas" panose="020B0609020204030204" pitchFamily="49" charset="0"/>
              </a:rPr>
              <a:t>When present, it specifies that an input field must be filled out before submitting the form.</a:t>
            </a:r>
            <a:endParaRPr sz="4000" dirty="0">
              <a:solidFill>
                <a:schemeClr val="bg1"/>
              </a:solidFill>
              <a:latin typeface="Consolas" panose="020B0609020204030204" pitchFamily="49" charset="0"/>
            </a:endParaRPr>
          </a:p>
          <a:p>
            <a:pPr marL="0" lvl="0" indent="0" algn="l" rtl="0">
              <a:spcBef>
                <a:spcPts val="0"/>
              </a:spcBef>
              <a:spcAft>
                <a:spcPts val="0"/>
              </a:spcAft>
              <a:buNone/>
            </a:pPr>
            <a:endParaRPr lang="en-US" sz="4000" dirty="0">
              <a:solidFill>
                <a:schemeClr val="bg1"/>
              </a:solidFill>
              <a:latin typeface="Consolas" panose="020B0609020204030204" pitchFamily="49" charset="0"/>
            </a:endParaRPr>
          </a:p>
          <a:p>
            <a:pPr marL="457200" lvl="0" indent="-457200" algn="l" rtl="0">
              <a:spcBef>
                <a:spcPts val="0"/>
              </a:spcBef>
              <a:spcAft>
                <a:spcPts val="0"/>
              </a:spcAft>
              <a:buFont typeface="Wingdings" panose="05000000000000000000" pitchFamily="2" charset="2"/>
              <a:buChar char="à"/>
            </a:pPr>
            <a:r>
              <a:rPr lang="en-US" sz="4000" dirty="0">
                <a:solidFill>
                  <a:schemeClr val="bg1"/>
                </a:solidFill>
                <a:latin typeface="Consolas" panose="020B0609020204030204" pitchFamily="49" charset="0"/>
                <a:sym typeface="Wingdings" panose="05000000000000000000" pitchFamily="2" charset="2"/>
              </a:rPr>
              <a:t>Ex:</a:t>
            </a:r>
            <a:endParaRPr lang="en-US" sz="4000" dirty="0">
              <a:solidFill>
                <a:schemeClr val="bg1"/>
              </a:solidFill>
              <a:latin typeface="Consolas" panose="020B0609020204030204" pitchFamily="49" charset="0"/>
              <a:sym typeface="Wingdings" panose="05000000000000000000" pitchFamily="2" charset="2"/>
            </a:endParaRPr>
          </a:p>
          <a:p>
            <a:r>
              <a:rPr lang="en-US" sz="4000" dirty="0">
                <a:solidFill>
                  <a:schemeClr val="bg1"/>
                </a:solidFill>
                <a:latin typeface="Consolas" panose="020B0609020204030204" pitchFamily="49" charset="0"/>
                <a:sym typeface="Wingdings" panose="05000000000000000000" pitchFamily="2" charset="2"/>
              </a:rPr>
              <a:t>   </a:t>
            </a:r>
            <a:r>
              <a:rPr lang="en-US" sz="4800" b="0" dirty="0">
                <a:solidFill>
                  <a:srgbClr val="D4D4D4"/>
                </a:solidFill>
                <a:effectLst/>
                <a:latin typeface="Consolas" panose="020B0609020204030204" pitchFamily="49" charset="0"/>
              </a:rPr>
              <a:t> </a:t>
            </a:r>
            <a:r>
              <a:rPr lang="en-US" sz="4800" b="0" dirty="0">
                <a:solidFill>
                  <a:srgbClr val="808080"/>
                </a:solidFill>
                <a:effectLst/>
                <a:latin typeface="Consolas" panose="020B0609020204030204" pitchFamily="49" charset="0"/>
              </a:rPr>
              <a:t>&lt;</a:t>
            </a:r>
            <a:r>
              <a:rPr lang="en-US" sz="4800" b="0" dirty="0">
                <a:solidFill>
                  <a:srgbClr val="569CD6"/>
                </a:solidFill>
                <a:effectLst/>
                <a:latin typeface="Consolas" panose="020B0609020204030204" pitchFamily="49" charset="0"/>
              </a:rPr>
              <a:t>form</a:t>
            </a:r>
            <a:r>
              <a:rPr lang="en-US" sz="4800" b="0" dirty="0">
                <a:solidFill>
                  <a:srgbClr val="808080"/>
                </a:solidFill>
                <a:effectLst/>
                <a:latin typeface="Consolas" panose="020B0609020204030204" pitchFamily="49" charset="0"/>
              </a:rPr>
              <a:t>&gt;</a:t>
            </a:r>
            <a:endParaRPr lang="en-US" sz="4800" b="0" dirty="0">
              <a:solidFill>
                <a:srgbClr val="D4D4D4"/>
              </a:solidFill>
              <a:effectLst/>
              <a:latin typeface="Consolas" panose="020B0609020204030204" pitchFamily="49" charset="0"/>
            </a:endParaRPr>
          </a:p>
          <a:p>
            <a:r>
              <a:rPr lang="en-US" sz="4800" b="0" dirty="0">
                <a:solidFill>
                  <a:srgbClr val="D4D4D4"/>
                </a:solidFill>
                <a:effectLst/>
                <a:latin typeface="Consolas" panose="020B0609020204030204" pitchFamily="49" charset="0"/>
              </a:rPr>
              <a:t>         </a:t>
            </a:r>
            <a:r>
              <a:rPr lang="en-US" sz="4800" b="0" dirty="0">
                <a:solidFill>
                  <a:srgbClr val="808080"/>
                </a:solidFill>
                <a:effectLst/>
                <a:latin typeface="Consolas" panose="020B0609020204030204" pitchFamily="49" charset="0"/>
              </a:rPr>
              <a:t>&lt;</a:t>
            </a:r>
            <a:r>
              <a:rPr lang="en-US" sz="4800" b="0" dirty="0">
                <a:solidFill>
                  <a:srgbClr val="569CD6"/>
                </a:solidFill>
                <a:effectLst/>
                <a:latin typeface="Consolas" panose="020B0609020204030204" pitchFamily="49" charset="0"/>
              </a:rPr>
              <a:t>input</a:t>
            </a:r>
            <a:r>
              <a:rPr lang="en-US" sz="4800" b="0" dirty="0">
                <a:solidFill>
                  <a:srgbClr val="D4D4D4"/>
                </a:solidFill>
                <a:effectLst/>
                <a:latin typeface="Consolas" panose="020B0609020204030204" pitchFamily="49" charset="0"/>
              </a:rPr>
              <a:t> </a:t>
            </a:r>
            <a:r>
              <a:rPr lang="en-US" sz="4800" b="0" dirty="0">
                <a:solidFill>
                  <a:srgbClr val="9CDCFE"/>
                </a:solidFill>
                <a:effectLst/>
                <a:latin typeface="Consolas" panose="020B0609020204030204" pitchFamily="49" charset="0"/>
              </a:rPr>
              <a:t>type</a:t>
            </a:r>
            <a:r>
              <a:rPr lang="en-US" sz="4800" b="0" dirty="0">
                <a:solidFill>
                  <a:srgbClr val="D4D4D4"/>
                </a:solidFill>
                <a:effectLst/>
                <a:latin typeface="Consolas" panose="020B0609020204030204" pitchFamily="49" charset="0"/>
              </a:rPr>
              <a:t>=</a:t>
            </a:r>
            <a:r>
              <a:rPr lang="en-US" sz="4800" b="0" dirty="0">
                <a:solidFill>
                  <a:srgbClr val="CE9178"/>
                </a:solidFill>
                <a:effectLst/>
                <a:latin typeface="Consolas" panose="020B0609020204030204" pitchFamily="49" charset="0"/>
              </a:rPr>
              <a:t>"text"</a:t>
            </a:r>
            <a:r>
              <a:rPr lang="en-US" sz="4800" b="0" dirty="0">
                <a:solidFill>
                  <a:srgbClr val="D4D4D4"/>
                </a:solidFill>
                <a:effectLst/>
                <a:latin typeface="Consolas" panose="020B0609020204030204" pitchFamily="49" charset="0"/>
              </a:rPr>
              <a:t>  </a:t>
            </a:r>
            <a:r>
              <a:rPr lang="en-US" sz="4800" b="0" dirty="0">
                <a:solidFill>
                  <a:srgbClr val="9CDCFE"/>
                </a:solidFill>
                <a:effectLst/>
                <a:latin typeface="Consolas" panose="020B0609020204030204" pitchFamily="49" charset="0"/>
              </a:rPr>
              <a:t>required</a:t>
            </a:r>
            <a:r>
              <a:rPr lang="en-US" sz="4800" b="0" dirty="0">
                <a:solidFill>
                  <a:srgbClr val="808080"/>
                </a:solidFill>
                <a:effectLst/>
                <a:latin typeface="Consolas" panose="020B0609020204030204" pitchFamily="49" charset="0"/>
              </a:rPr>
              <a:t>&gt;</a:t>
            </a:r>
            <a:endParaRPr lang="en-US" sz="4800" b="0" dirty="0">
              <a:solidFill>
                <a:srgbClr val="D4D4D4"/>
              </a:solidFill>
              <a:effectLst/>
              <a:latin typeface="Consolas" panose="020B0609020204030204" pitchFamily="49" charset="0"/>
            </a:endParaRPr>
          </a:p>
          <a:p>
            <a:r>
              <a:rPr lang="en-US" sz="4800" b="0" dirty="0">
                <a:solidFill>
                  <a:srgbClr val="D4D4D4"/>
                </a:solidFill>
                <a:effectLst/>
                <a:latin typeface="Consolas" panose="020B0609020204030204" pitchFamily="49" charset="0"/>
              </a:rPr>
              <a:t>         </a:t>
            </a:r>
            <a:r>
              <a:rPr lang="en-US" sz="4800" b="0" dirty="0">
                <a:solidFill>
                  <a:srgbClr val="808080"/>
                </a:solidFill>
                <a:effectLst/>
                <a:latin typeface="Consolas" panose="020B0609020204030204" pitchFamily="49" charset="0"/>
              </a:rPr>
              <a:t>&lt;</a:t>
            </a:r>
            <a:r>
              <a:rPr lang="en-US" sz="4800" b="0" dirty="0">
                <a:solidFill>
                  <a:srgbClr val="569CD6"/>
                </a:solidFill>
                <a:effectLst/>
                <a:latin typeface="Consolas" panose="020B0609020204030204" pitchFamily="49" charset="0"/>
              </a:rPr>
              <a:t>input</a:t>
            </a:r>
            <a:r>
              <a:rPr lang="en-US" sz="4800" b="0" dirty="0">
                <a:solidFill>
                  <a:srgbClr val="D4D4D4"/>
                </a:solidFill>
                <a:effectLst/>
                <a:latin typeface="Consolas" panose="020B0609020204030204" pitchFamily="49" charset="0"/>
              </a:rPr>
              <a:t> </a:t>
            </a:r>
            <a:r>
              <a:rPr lang="en-US" sz="4800" b="0" dirty="0">
                <a:solidFill>
                  <a:srgbClr val="9CDCFE"/>
                </a:solidFill>
                <a:effectLst/>
                <a:latin typeface="Consolas" panose="020B0609020204030204" pitchFamily="49" charset="0"/>
              </a:rPr>
              <a:t>type</a:t>
            </a:r>
            <a:r>
              <a:rPr lang="en-US" sz="4800" b="0" dirty="0">
                <a:solidFill>
                  <a:srgbClr val="D4D4D4"/>
                </a:solidFill>
                <a:effectLst/>
                <a:latin typeface="Consolas" panose="020B0609020204030204" pitchFamily="49" charset="0"/>
              </a:rPr>
              <a:t>=</a:t>
            </a:r>
            <a:r>
              <a:rPr lang="en-US" sz="4800" b="0" dirty="0">
                <a:solidFill>
                  <a:srgbClr val="CE9178"/>
                </a:solidFill>
                <a:effectLst/>
                <a:latin typeface="Consolas" panose="020B0609020204030204" pitchFamily="49" charset="0"/>
              </a:rPr>
              <a:t>"submit"</a:t>
            </a:r>
            <a:r>
              <a:rPr lang="en-US" sz="4800" b="0" dirty="0">
                <a:solidFill>
                  <a:srgbClr val="D4D4D4"/>
                </a:solidFill>
                <a:effectLst/>
                <a:latin typeface="Consolas" panose="020B0609020204030204" pitchFamily="49" charset="0"/>
              </a:rPr>
              <a:t> </a:t>
            </a:r>
            <a:r>
              <a:rPr lang="en-US" sz="4800" b="0" dirty="0">
                <a:solidFill>
                  <a:srgbClr val="808080"/>
                </a:solidFill>
                <a:effectLst/>
                <a:latin typeface="Consolas" panose="020B0609020204030204" pitchFamily="49" charset="0"/>
              </a:rPr>
              <a:t>&gt;</a:t>
            </a:r>
            <a:endParaRPr lang="en-US" sz="4800" b="0" dirty="0">
              <a:solidFill>
                <a:srgbClr val="D4D4D4"/>
              </a:solidFill>
              <a:effectLst/>
              <a:latin typeface="Consolas" panose="020B0609020204030204" pitchFamily="49" charset="0"/>
            </a:endParaRPr>
          </a:p>
          <a:p>
            <a:r>
              <a:rPr lang="en-US" sz="4800" b="0" dirty="0">
                <a:solidFill>
                  <a:srgbClr val="D4D4D4"/>
                </a:solidFill>
                <a:effectLst/>
                <a:latin typeface="Consolas" panose="020B0609020204030204" pitchFamily="49" charset="0"/>
              </a:rPr>
              <a:t>     </a:t>
            </a:r>
            <a:r>
              <a:rPr lang="en-US" sz="4800" b="0" dirty="0">
                <a:solidFill>
                  <a:srgbClr val="808080"/>
                </a:solidFill>
                <a:effectLst/>
                <a:latin typeface="Consolas" panose="020B0609020204030204" pitchFamily="49" charset="0"/>
              </a:rPr>
              <a:t>&lt;/</a:t>
            </a:r>
            <a:r>
              <a:rPr lang="en-US" sz="4800" b="0" dirty="0">
                <a:solidFill>
                  <a:srgbClr val="569CD6"/>
                </a:solidFill>
                <a:effectLst/>
                <a:latin typeface="Consolas" panose="020B0609020204030204" pitchFamily="49" charset="0"/>
              </a:rPr>
              <a:t>form</a:t>
            </a:r>
            <a:r>
              <a:rPr lang="en-US" sz="4800" b="0" dirty="0">
                <a:solidFill>
                  <a:srgbClr val="808080"/>
                </a:solidFill>
                <a:effectLst/>
                <a:latin typeface="Consolas" panose="020B0609020204030204" pitchFamily="49" charset="0"/>
              </a:rPr>
              <a:t>&gt;</a:t>
            </a:r>
            <a:endParaRPr lang="en-US" sz="4800" b="0" dirty="0">
              <a:solidFill>
                <a:srgbClr val="D4D4D4"/>
              </a:solidFill>
              <a:effectLst/>
              <a:latin typeface="Consolas" panose="020B0609020204030204" pitchFamily="49" charset="0"/>
            </a:endParaRPr>
          </a:p>
          <a:p>
            <a:pPr marL="457200" lvl="0" indent="-457200" algn="l" rtl="0">
              <a:spcBef>
                <a:spcPts val="0"/>
              </a:spcBef>
              <a:spcAft>
                <a:spcPts val="0"/>
              </a:spcAft>
              <a:buFont typeface="Wingdings" panose="05000000000000000000" pitchFamily="2" charset="2"/>
              <a:buChar char="à"/>
            </a:pPr>
            <a:endParaRPr lang="en-US" sz="4000" dirty="0">
              <a:solidFill>
                <a:schemeClr val="bg1"/>
              </a:solidFill>
              <a:latin typeface="Consolas" panose="020B0609020204030204" pitchFamily="49" charset="0"/>
              <a:sym typeface="Wingdings" panose="05000000000000000000" pitchFamily="2" charset="2"/>
            </a:endParaRPr>
          </a:p>
          <a:p>
            <a:pPr marL="457200" indent="-457200">
              <a:buFont typeface="Wingdings" panose="05000000000000000000" pitchFamily="2" charset="2"/>
              <a:buChar char="à"/>
            </a:pPr>
            <a:endParaRPr lang="en-US" sz="4000" dirty="0">
              <a:solidFill>
                <a:srgbClr val="808080"/>
              </a:solidFill>
              <a:latin typeface="Consolas" panose="020B0609020204030204" pitchFamily="49" charset="0"/>
            </a:endParaRPr>
          </a:p>
          <a:p>
            <a:pPr marL="457200" indent="-457200">
              <a:buFont typeface="Wingdings" panose="05000000000000000000" pitchFamily="2" charset="2"/>
              <a:buChar char="à"/>
            </a:pPr>
            <a:endParaRPr lang="en-US" sz="4000" b="0" dirty="0">
              <a:solidFill>
                <a:srgbClr val="D4D4D4"/>
              </a:solidFill>
              <a:effectLst/>
              <a:latin typeface="Consolas" panose="020B0609020204030204" pitchFamily="49" charset="0"/>
            </a:endParaRPr>
          </a:p>
          <a:p>
            <a:pPr marL="457200" lvl="0" indent="-457200" algn="l" rtl="0">
              <a:spcBef>
                <a:spcPts val="0"/>
              </a:spcBef>
              <a:spcAft>
                <a:spcPts val="0"/>
              </a:spcAft>
              <a:buFont typeface="Wingdings" panose="05000000000000000000" pitchFamily="2" charset="2"/>
              <a:buChar char="à"/>
            </a:pPr>
            <a:endParaRPr lang="en-US" sz="3100" dirty="0">
              <a:solidFill>
                <a:schemeClr val="bg1"/>
              </a:solidFill>
              <a:latin typeface="Consolas" panose="020B0609020204030204" pitchFamily="49" charset="0"/>
            </a:endParaRPr>
          </a:p>
          <a:p>
            <a:pPr marL="0" lvl="0" indent="0" algn="l" rtl="0">
              <a:spcBef>
                <a:spcPts val="0"/>
              </a:spcBef>
              <a:spcAft>
                <a:spcPts val="0"/>
              </a:spcAft>
              <a:buNone/>
            </a:pPr>
            <a:endParaRPr dirty="0"/>
          </a:p>
        </p:txBody>
      </p:sp>
      <p:sp>
        <p:nvSpPr>
          <p:cNvPr id="423" name="Google Shape;423;p54"/>
          <p:cNvSpPr txBox="1"/>
          <p:nvPr/>
        </p:nvSpPr>
        <p:spPr>
          <a:xfrm>
            <a:off x="19433750" y="5519450"/>
            <a:ext cx="1903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pic>
        <p:nvPicPr>
          <p:cNvPr id="3" name="Picture 2"/>
          <p:cNvPicPr>
            <a:picLocks noChangeAspect="1"/>
          </p:cNvPicPr>
          <p:nvPr/>
        </p:nvPicPr>
        <p:blipFill>
          <a:blip r:embed="rId1"/>
          <a:stretch>
            <a:fillRect/>
          </a:stretch>
        </p:blipFill>
        <p:spPr>
          <a:xfrm>
            <a:off x="14833175" y="6262381"/>
            <a:ext cx="9201150" cy="3924410"/>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39"/>
        <p:cNvGrpSpPr/>
        <p:nvPr/>
      </p:nvGrpSpPr>
      <p:grpSpPr>
        <a:xfrm>
          <a:off x="0" y="0"/>
          <a:ext cx="0" cy="0"/>
          <a:chOff x="0" y="0"/>
          <a:chExt cx="0" cy="0"/>
        </a:xfrm>
      </p:grpSpPr>
      <p:sp>
        <p:nvSpPr>
          <p:cNvPr id="441" name="Google Shape;441;p56"/>
          <p:cNvSpPr txBox="1"/>
          <p:nvPr/>
        </p:nvSpPr>
        <p:spPr>
          <a:xfrm>
            <a:off x="1130150" y="752824"/>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chemeClr val="accent1"/>
                </a:solidFill>
                <a:latin typeface="Consolas" panose="020B0609020204030204" pitchFamily="49" charset="0"/>
                <a:sym typeface="Arial" panose="020B0604020202020204"/>
              </a:rPr>
              <a:t>HTML Form </a:t>
            </a:r>
            <a:r>
              <a:rPr lang="en-US" sz="6700" b="1" dirty="0">
                <a:solidFill>
                  <a:schemeClr val="accent1"/>
                </a:solidFill>
                <a:latin typeface="Consolas" panose="020B0609020204030204" pitchFamily="49" charset="0"/>
              </a:rPr>
              <a:t> Dropdown</a:t>
            </a:r>
            <a:endParaRPr dirty="0">
              <a:solidFill>
                <a:schemeClr val="accent1"/>
              </a:solidFill>
              <a:latin typeface="Consolas" panose="020B0609020204030204" pitchFamily="49" charset="0"/>
            </a:endParaRPr>
          </a:p>
        </p:txBody>
      </p:sp>
      <p:sp>
        <p:nvSpPr>
          <p:cNvPr id="442" name="Google Shape;442;p56"/>
          <p:cNvSpPr txBox="1"/>
          <p:nvPr/>
        </p:nvSpPr>
        <p:spPr>
          <a:xfrm>
            <a:off x="-1" y="-1"/>
            <a:ext cx="3000000" cy="4002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3" name="Google Shape;443;p56"/>
          <p:cNvSpPr txBox="1"/>
          <p:nvPr/>
        </p:nvSpPr>
        <p:spPr>
          <a:xfrm>
            <a:off x="-1" y="-1"/>
            <a:ext cx="3000000" cy="4002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4" name="Google Shape;444;p56"/>
          <p:cNvSpPr txBox="1"/>
          <p:nvPr/>
        </p:nvSpPr>
        <p:spPr>
          <a:xfrm>
            <a:off x="4759300" y="3338100"/>
            <a:ext cx="1517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sp>
        <p:nvSpPr>
          <p:cNvPr id="447" name="Google Shape;447;p56"/>
          <p:cNvSpPr txBox="1"/>
          <p:nvPr/>
        </p:nvSpPr>
        <p:spPr>
          <a:xfrm>
            <a:off x="1130150" y="2097465"/>
            <a:ext cx="19037100" cy="116185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300" dirty="0">
                <a:solidFill>
                  <a:schemeClr val="bg1"/>
                </a:solidFill>
                <a:latin typeface="Consolas" panose="020B0609020204030204" pitchFamily="49" charset="0"/>
              </a:rPr>
              <a:t>Dropdown is used to select the options from the list which is having in the dropdown box</a:t>
            </a:r>
            <a:endParaRPr sz="3300" dirty="0">
              <a:solidFill>
                <a:schemeClr val="bg1"/>
              </a:solidFill>
              <a:latin typeface="Consolas" panose="020B0609020204030204" pitchFamily="49" charset="0"/>
            </a:endParaRPr>
          </a:p>
          <a:p>
            <a:pPr marL="0" lvl="0" indent="0" algn="l" rtl="0">
              <a:spcBef>
                <a:spcPts val="0"/>
              </a:spcBef>
              <a:spcAft>
                <a:spcPts val="0"/>
              </a:spcAft>
              <a:buNone/>
            </a:pPr>
            <a:r>
              <a:rPr lang="en-US" sz="3300" dirty="0">
                <a:solidFill>
                  <a:schemeClr val="bg1"/>
                </a:solidFill>
                <a:latin typeface="Consolas" panose="020B0609020204030204" pitchFamily="49" charset="0"/>
              </a:rPr>
              <a:t>The &lt;select&gt; element is used to create a drop-down list.</a:t>
            </a:r>
            <a:endParaRPr sz="3300" dirty="0">
              <a:solidFill>
                <a:schemeClr val="bg1"/>
              </a:solidFill>
              <a:latin typeface="Consolas" panose="020B0609020204030204" pitchFamily="49" charset="0"/>
            </a:endParaRPr>
          </a:p>
          <a:p>
            <a:pPr marL="0" lvl="0" indent="0" algn="l" rtl="0">
              <a:spcBef>
                <a:spcPts val="0"/>
              </a:spcBef>
              <a:spcAft>
                <a:spcPts val="0"/>
              </a:spcAft>
              <a:buNone/>
            </a:pPr>
            <a:endParaRPr sz="3300" dirty="0">
              <a:solidFill>
                <a:schemeClr val="bg1"/>
              </a:solidFill>
              <a:latin typeface="Consolas" panose="020B0609020204030204" pitchFamily="49" charset="0"/>
            </a:endParaRPr>
          </a:p>
          <a:p>
            <a:pPr marL="0" lvl="0" indent="0" algn="l" rtl="0">
              <a:spcBef>
                <a:spcPts val="0"/>
              </a:spcBef>
              <a:spcAft>
                <a:spcPts val="0"/>
              </a:spcAft>
              <a:buNone/>
            </a:pPr>
            <a:r>
              <a:rPr lang="en-US" sz="3300" dirty="0">
                <a:solidFill>
                  <a:schemeClr val="bg1"/>
                </a:solidFill>
                <a:latin typeface="Consolas" panose="020B0609020204030204" pitchFamily="49" charset="0"/>
              </a:rPr>
              <a:t>The &lt;select&gt; element is most often used in a form, to collect user input.</a:t>
            </a:r>
            <a:endParaRPr sz="3300" dirty="0">
              <a:solidFill>
                <a:schemeClr val="bg1"/>
              </a:solidFill>
              <a:latin typeface="Consolas" panose="020B0609020204030204" pitchFamily="49" charset="0"/>
            </a:endParaRPr>
          </a:p>
          <a:p>
            <a:pPr marL="0" lvl="0" indent="0" algn="l" rtl="0">
              <a:spcBef>
                <a:spcPts val="0"/>
              </a:spcBef>
              <a:spcAft>
                <a:spcPts val="0"/>
              </a:spcAft>
              <a:buNone/>
            </a:pPr>
            <a:endParaRPr sz="3300" dirty="0">
              <a:solidFill>
                <a:schemeClr val="bg1"/>
              </a:solidFill>
              <a:latin typeface="Consolas" panose="020B0609020204030204" pitchFamily="49" charset="0"/>
            </a:endParaRPr>
          </a:p>
          <a:p>
            <a:pPr marL="0" lvl="0" indent="0" algn="l" rtl="0">
              <a:spcBef>
                <a:spcPts val="0"/>
              </a:spcBef>
              <a:spcAft>
                <a:spcPts val="0"/>
              </a:spcAft>
              <a:buNone/>
            </a:pPr>
            <a:r>
              <a:rPr lang="en-US" sz="3300" dirty="0">
                <a:solidFill>
                  <a:schemeClr val="bg1"/>
                </a:solidFill>
                <a:latin typeface="Consolas" panose="020B0609020204030204" pitchFamily="49" charset="0"/>
              </a:rPr>
              <a:t>The name attribute is needed to reference the form data after the form is submitted (if you omit the name attribute, no data from the drop-down list will be submitted).</a:t>
            </a:r>
            <a:endParaRPr lang="en-US" sz="3300" dirty="0">
              <a:solidFill>
                <a:schemeClr val="bg1"/>
              </a:solidFill>
              <a:latin typeface="Consolas" panose="020B0609020204030204" pitchFamily="49" charset="0"/>
            </a:endParaRPr>
          </a:p>
          <a:p>
            <a:pPr marL="0" lvl="0" indent="0" algn="l" rtl="0">
              <a:spcBef>
                <a:spcPts val="0"/>
              </a:spcBef>
              <a:spcAft>
                <a:spcPts val="0"/>
              </a:spcAft>
              <a:buNone/>
            </a:pPr>
            <a:endParaRPr lang="en-US" sz="3300" dirty="0">
              <a:solidFill>
                <a:schemeClr val="bg1"/>
              </a:solidFill>
              <a:latin typeface="Consolas" panose="020B0609020204030204" pitchFamily="49" charset="0"/>
            </a:endParaRPr>
          </a:p>
          <a:p>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form</a:t>
            </a:r>
            <a:r>
              <a:rPr lang="en-IN" sz="4400" b="0" dirty="0">
                <a:solidFill>
                  <a:srgbClr val="808080"/>
                </a:solidFill>
                <a:effectLst/>
                <a:latin typeface="Consolas" panose="020B0609020204030204" pitchFamily="49" charset="0"/>
              </a:rPr>
              <a:t>&gt;</a:t>
            </a:r>
            <a:endParaRPr lang="en-IN" sz="4400" b="0" dirty="0">
              <a:solidFill>
                <a:srgbClr val="D4D4D4"/>
              </a:solidFill>
              <a:effectLst/>
              <a:latin typeface="Consolas" panose="020B0609020204030204" pitchFamily="49" charset="0"/>
            </a:endParaRPr>
          </a:p>
          <a:p>
            <a:r>
              <a:rPr lang="en-IN" sz="4400" b="0" dirty="0">
                <a:solidFill>
                  <a:srgbClr val="D4D4D4"/>
                </a:solidFill>
                <a:effectLst/>
                <a:latin typeface="Consolas" panose="020B0609020204030204" pitchFamily="49" charset="0"/>
              </a:rPr>
              <a:t>        </a:t>
            </a:r>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input</a:t>
            </a:r>
            <a:r>
              <a:rPr lang="en-IN" sz="4400" b="0" dirty="0">
                <a:solidFill>
                  <a:srgbClr val="D4D4D4"/>
                </a:solidFill>
                <a:effectLst/>
                <a:latin typeface="Consolas" panose="020B0609020204030204" pitchFamily="49" charset="0"/>
              </a:rPr>
              <a:t> </a:t>
            </a:r>
            <a:r>
              <a:rPr lang="en-IN" sz="4400" b="0" dirty="0">
                <a:solidFill>
                  <a:srgbClr val="9CDCFE"/>
                </a:solidFill>
                <a:effectLst/>
                <a:latin typeface="Consolas" panose="020B0609020204030204" pitchFamily="49" charset="0"/>
              </a:rPr>
              <a:t>type</a:t>
            </a:r>
            <a:r>
              <a:rPr lang="en-IN" sz="4400" b="0" dirty="0">
                <a:solidFill>
                  <a:srgbClr val="D4D4D4"/>
                </a:solidFill>
                <a:effectLst/>
                <a:latin typeface="Consolas" panose="020B0609020204030204" pitchFamily="49" charset="0"/>
              </a:rPr>
              <a:t>=</a:t>
            </a:r>
            <a:r>
              <a:rPr lang="en-IN" sz="4400" b="0" dirty="0">
                <a:solidFill>
                  <a:srgbClr val="CE9178"/>
                </a:solidFill>
                <a:effectLst/>
                <a:latin typeface="Consolas" panose="020B0609020204030204" pitchFamily="49" charset="0"/>
              </a:rPr>
              <a:t>"text"</a:t>
            </a:r>
            <a:r>
              <a:rPr lang="en-IN" sz="4400" b="0" dirty="0">
                <a:solidFill>
                  <a:srgbClr val="D4D4D4"/>
                </a:solidFill>
                <a:effectLst/>
                <a:latin typeface="Consolas" panose="020B0609020204030204" pitchFamily="49" charset="0"/>
              </a:rPr>
              <a:t> </a:t>
            </a:r>
            <a:r>
              <a:rPr lang="en-IN" sz="4400" b="0" dirty="0">
                <a:solidFill>
                  <a:srgbClr val="9CDCFE"/>
                </a:solidFill>
                <a:effectLst/>
                <a:latin typeface="Consolas" panose="020B0609020204030204" pitchFamily="49" charset="0"/>
              </a:rPr>
              <a:t>name</a:t>
            </a:r>
            <a:r>
              <a:rPr lang="en-IN" sz="4400" b="0" dirty="0">
                <a:solidFill>
                  <a:srgbClr val="D4D4D4"/>
                </a:solidFill>
                <a:effectLst/>
                <a:latin typeface="Consolas" panose="020B0609020204030204" pitchFamily="49" charset="0"/>
              </a:rPr>
              <a:t>=</a:t>
            </a:r>
            <a:r>
              <a:rPr lang="en-IN" sz="4400" b="0" dirty="0">
                <a:solidFill>
                  <a:srgbClr val="CE9178"/>
                </a:solidFill>
                <a:effectLst/>
                <a:latin typeface="Consolas" panose="020B0609020204030204" pitchFamily="49" charset="0"/>
              </a:rPr>
              <a:t>"username"</a:t>
            </a:r>
            <a:r>
              <a:rPr lang="en-IN" sz="4400" b="0" dirty="0">
                <a:solidFill>
                  <a:srgbClr val="808080"/>
                </a:solidFill>
                <a:effectLst/>
                <a:latin typeface="Consolas" panose="020B0609020204030204" pitchFamily="49" charset="0"/>
              </a:rPr>
              <a:t>&gt;&lt;</a:t>
            </a:r>
            <a:r>
              <a:rPr lang="en-IN" sz="4400" b="0" dirty="0" err="1">
                <a:solidFill>
                  <a:srgbClr val="569CD6"/>
                </a:solidFill>
                <a:effectLst/>
                <a:latin typeface="Consolas" panose="020B0609020204030204" pitchFamily="49" charset="0"/>
              </a:rPr>
              <a:t>br</a:t>
            </a:r>
            <a:r>
              <a:rPr lang="en-IN" sz="4400" b="0" dirty="0">
                <a:solidFill>
                  <a:srgbClr val="808080"/>
                </a:solidFill>
                <a:effectLst/>
                <a:latin typeface="Consolas" panose="020B0609020204030204" pitchFamily="49" charset="0"/>
              </a:rPr>
              <a:t>&gt;</a:t>
            </a:r>
            <a:endParaRPr lang="en-IN" sz="4400" b="0" dirty="0">
              <a:solidFill>
                <a:srgbClr val="D4D4D4"/>
              </a:solidFill>
              <a:effectLst/>
              <a:latin typeface="Consolas" panose="020B0609020204030204" pitchFamily="49" charset="0"/>
            </a:endParaRPr>
          </a:p>
          <a:p>
            <a:r>
              <a:rPr lang="en-IN" sz="4400" b="0" dirty="0">
                <a:solidFill>
                  <a:srgbClr val="D4D4D4"/>
                </a:solidFill>
                <a:effectLst/>
                <a:latin typeface="Consolas" panose="020B0609020204030204" pitchFamily="49" charset="0"/>
              </a:rPr>
              <a:t>        </a:t>
            </a:r>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select</a:t>
            </a:r>
            <a:r>
              <a:rPr lang="en-IN" sz="4400" b="0" dirty="0">
                <a:solidFill>
                  <a:srgbClr val="D4D4D4"/>
                </a:solidFill>
                <a:effectLst/>
                <a:latin typeface="Consolas" panose="020B0609020204030204" pitchFamily="49" charset="0"/>
              </a:rPr>
              <a:t> </a:t>
            </a:r>
            <a:r>
              <a:rPr lang="en-IN" sz="4400" b="0" dirty="0">
                <a:solidFill>
                  <a:srgbClr val="9CDCFE"/>
                </a:solidFill>
                <a:effectLst/>
                <a:latin typeface="Consolas" panose="020B0609020204030204" pitchFamily="49" charset="0"/>
              </a:rPr>
              <a:t>name</a:t>
            </a:r>
            <a:r>
              <a:rPr lang="en-IN" sz="4400" b="0" dirty="0">
                <a:solidFill>
                  <a:srgbClr val="D4D4D4"/>
                </a:solidFill>
                <a:effectLst/>
                <a:latin typeface="Consolas" panose="020B0609020204030204" pitchFamily="49" charset="0"/>
              </a:rPr>
              <a:t>=</a:t>
            </a:r>
            <a:r>
              <a:rPr lang="en-IN" sz="4400" b="0" dirty="0">
                <a:solidFill>
                  <a:srgbClr val="CE9178"/>
                </a:solidFill>
                <a:effectLst/>
                <a:latin typeface="Consolas" panose="020B0609020204030204" pitchFamily="49" charset="0"/>
              </a:rPr>
              <a:t>"dropdown"</a:t>
            </a:r>
            <a:r>
              <a:rPr lang="en-IN" sz="4400" b="0" dirty="0">
                <a:solidFill>
                  <a:srgbClr val="808080"/>
                </a:solidFill>
                <a:effectLst/>
                <a:latin typeface="Consolas" panose="020B0609020204030204" pitchFamily="49" charset="0"/>
              </a:rPr>
              <a:t>&gt;</a:t>
            </a:r>
            <a:endParaRPr lang="en-IN" sz="4400" b="0" dirty="0">
              <a:solidFill>
                <a:srgbClr val="D4D4D4"/>
              </a:solidFill>
              <a:effectLst/>
              <a:latin typeface="Consolas" panose="020B0609020204030204" pitchFamily="49" charset="0"/>
            </a:endParaRPr>
          </a:p>
          <a:p>
            <a:r>
              <a:rPr lang="en-IN" sz="4400" b="0" dirty="0">
                <a:solidFill>
                  <a:srgbClr val="D4D4D4"/>
                </a:solidFill>
                <a:effectLst/>
                <a:latin typeface="Consolas" panose="020B0609020204030204" pitchFamily="49" charset="0"/>
              </a:rPr>
              <a:t>            </a:t>
            </a:r>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option</a:t>
            </a:r>
            <a:r>
              <a:rPr lang="en-IN" sz="4400" b="0" dirty="0">
                <a:solidFill>
                  <a:srgbClr val="D4D4D4"/>
                </a:solidFill>
                <a:effectLst/>
                <a:latin typeface="Consolas" panose="020B0609020204030204" pitchFamily="49" charset="0"/>
              </a:rPr>
              <a:t> </a:t>
            </a:r>
            <a:r>
              <a:rPr lang="en-IN" sz="4400" b="0" dirty="0">
                <a:solidFill>
                  <a:srgbClr val="9CDCFE"/>
                </a:solidFill>
                <a:effectLst/>
                <a:latin typeface="Consolas" panose="020B0609020204030204" pitchFamily="49" charset="0"/>
              </a:rPr>
              <a:t>value</a:t>
            </a:r>
            <a:r>
              <a:rPr lang="en-IN" sz="4400" b="0" dirty="0">
                <a:solidFill>
                  <a:srgbClr val="D4D4D4"/>
                </a:solidFill>
                <a:effectLst/>
                <a:latin typeface="Consolas" panose="020B0609020204030204" pitchFamily="49" charset="0"/>
              </a:rPr>
              <a:t>=</a:t>
            </a:r>
            <a:r>
              <a:rPr lang="en-IN" sz="4400" b="0" dirty="0">
                <a:solidFill>
                  <a:srgbClr val="CE9178"/>
                </a:solidFill>
                <a:effectLst/>
                <a:latin typeface="Consolas" panose="020B0609020204030204" pitchFamily="49" charset="0"/>
              </a:rPr>
              <a:t>"Tea"</a:t>
            </a:r>
            <a:r>
              <a:rPr lang="en-IN" sz="4400" b="0" dirty="0">
                <a:solidFill>
                  <a:srgbClr val="808080"/>
                </a:solidFill>
                <a:effectLst/>
                <a:latin typeface="Consolas" panose="020B0609020204030204" pitchFamily="49" charset="0"/>
              </a:rPr>
              <a:t>&gt;</a:t>
            </a:r>
            <a:r>
              <a:rPr lang="en-IN" sz="4400" b="0" dirty="0">
                <a:solidFill>
                  <a:srgbClr val="D4D4D4"/>
                </a:solidFill>
                <a:effectLst/>
                <a:latin typeface="Consolas" panose="020B0609020204030204" pitchFamily="49" charset="0"/>
              </a:rPr>
              <a:t>Tea</a:t>
            </a:r>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option</a:t>
            </a:r>
            <a:r>
              <a:rPr lang="en-IN" sz="4400" b="0" dirty="0">
                <a:solidFill>
                  <a:srgbClr val="808080"/>
                </a:solidFill>
                <a:effectLst/>
                <a:latin typeface="Consolas" panose="020B0609020204030204" pitchFamily="49" charset="0"/>
              </a:rPr>
              <a:t>&gt;</a:t>
            </a:r>
            <a:endParaRPr lang="en-IN" sz="4400" b="0" dirty="0">
              <a:solidFill>
                <a:srgbClr val="D4D4D4"/>
              </a:solidFill>
              <a:effectLst/>
              <a:latin typeface="Consolas" panose="020B0609020204030204" pitchFamily="49" charset="0"/>
            </a:endParaRPr>
          </a:p>
          <a:p>
            <a:r>
              <a:rPr lang="en-IN" sz="4400" b="0" dirty="0">
                <a:solidFill>
                  <a:srgbClr val="D4D4D4"/>
                </a:solidFill>
                <a:effectLst/>
                <a:latin typeface="Consolas" panose="020B0609020204030204" pitchFamily="49" charset="0"/>
              </a:rPr>
              <a:t>            </a:t>
            </a:r>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option</a:t>
            </a:r>
            <a:r>
              <a:rPr lang="en-IN" sz="4400" b="0" dirty="0">
                <a:solidFill>
                  <a:srgbClr val="D4D4D4"/>
                </a:solidFill>
                <a:effectLst/>
                <a:latin typeface="Consolas" panose="020B0609020204030204" pitchFamily="49" charset="0"/>
              </a:rPr>
              <a:t> </a:t>
            </a:r>
            <a:r>
              <a:rPr lang="en-IN" sz="4400" b="0" dirty="0">
                <a:solidFill>
                  <a:srgbClr val="9CDCFE"/>
                </a:solidFill>
                <a:effectLst/>
                <a:latin typeface="Consolas" panose="020B0609020204030204" pitchFamily="49" charset="0"/>
              </a:rPr>
              <a:t>value</a:t>
            </a:r>
            <a:r>
              <a:rPr lang="en-IN" sz="4400" b="0" dirty="0">
                <a:solidFill>
                  <a:srgbClr val="D4D4D4"/>
                </a:solidFill>
                <a:effectLst/>
                <a:latin typeface="Consolas" panose="020B0609020204030204" pitchFamily="49" charset="0"/>
              </a:rPr>
              <a:t>=</a:t>
            </a:r>
            <a:r>
              <a:rPr lang="en-IN" sz="4400" b="0" dirty="0">
                <a:solidFill>
                  <a:srgbClr val="CE9178"/>
                </a:solidFill>
                <a:effectLst/>
                <a:latin typeface="Consolas" panose="020B0609020204030204" pitchFamily="49" charset="0"/>
              </a:rPr>
              <a:t>"Coffee"</a:t>
            </a:r>
            <a:r>
              <a:rPr lang="en-IN" sz="4400" b="0" dirty="0">
                <a:solidFill>
                  <a:srgbClr val="808080"/>
                </a:solidFill>
                <a:effectLst/>
                <a:latin typeface="Consolas" panose="020B0609020204030204" pitchFamily="49" charset="0"/>
              </a:rPr>
              <a:t>&gt;</a:t>
            </a:r>
            <a:r>
              <a:rPr lang="en-IN" sz="4400" b="0" dirty="0">
                <a:solidFill>
                  <a:srgbClr val="D4D4D4"/>
                </a:solidFill>
                <a:effectLst/>
                <a:latin typeface="Consolas" panose="020B0609020204030204" pitchFamily="49" charset="0"/>
              </a:rPr>
              <a:t>Coffee</a:t>
            </a:r>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option</a:t>
            </a:r>
            <a:r>
              <a:rPr lang="en-IN" sz="4400" b="0" dirty="0">
                <a:solidFill>
                  <a:srgbClr val="808080"/>
                </a:solidFill>
                <a:effectLst/>
                <a:latin typeface="Consolas" panose="020B0609020204030204" pitchFamily="49" charset="0"/>
              </a:rPr>
              <a:t>&gt;</a:t>
            </a:r>
            <a:endParaRPr lang="en-IN" sz="4400" b="0" dirty="0">
              <a:solidFill>
                <a:srgbClr val="D4D4D4"/>
              </a:solidFill>
              <a:effectLst/>
              <a:latin typeface="Consolas" panose="020B0609020204030204" pitchFamily="49" charset="0"/>
            </a:endParaRPr>
          </a:p>
          <a:p>
            <a:r>
              <a:rPr lang="en-IN" sz="4400" b="0" dirty="0">
                <a:solidFill>
                  <a:srgbClr val="D4D4D4"/>
                </a:solidFill>
                <a:effectLst/>
                <a:latin typeface="Consolas" panose="020B0609020204030204" pitchFamily="49" charset="0"/>
              </a:rPr>
              <a:t>            </a:t>
            </a:r>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option</a:t>
            </a:r>
            <a:r>
              <a:rPr lang="en-IN" sz="4400" b="0" dirty="0">
                <a:solidFill>
                  <a:srgbClr val="D4D4D4"/>
                </a:solidFill>
                <a:effectLst/>
                <a:latin typeface="Consolas" panose="020B0609020204030204" pitchFamily="49" charset="0"/>
              </a:rPr>
              <a:t> </a:t>
            </a:r>
            <a:r>
              <a:rPr lang="en-IN" sz="4400" b="0" dirty="0">
                <a:solidFill>
                  <a:srgbClr val="9CDCFE"/>
                </a:solidFill>
                <a:effectLst/>
                <a:latin typeface="Consolas" panose="020B0609020204030204" pitchFamily="49" charset="0"/>
              </a:rPr>
              <a:t>value</a:t>
            </a:r>
            <a:r>
              <a:rPr lang="en-IN" sz="4400" b="0" dirty="0">
                <a:solidFill>
                  <a:srgbClr val="D4D4D4"/>
                </a:solidFill>
                <a:effectLst/>
                <a:latin typeface="Consolas" panose="020B0609020204030204" pitchFamily="49" charset="0"/>
              </a:rPr>
              <a:t>=</a:t>
            </a:r>
            <a:r>
              <a:rPr lang="en-IN" sz="4400" b="0" dirty="0">
                <a:solidFill>
                  <a:srgbClr val="CE9178"/>
                </a:solidFill>
                <a:effectLst/>
                <a:latin typeface="Consolas" panose="020B0609020204030204" pitchFamily="49" charset="0"/>
              </a:rPr>
              <a:t>"milk"</a:t>
            </a:r>
            <a:r>
              <a:rPr lang="en-IN" sz="4400" b="0" dirty="0">
                <a:solidFill>
                  <a:srgbClr val="808080"/>
                </a:solidFill>
                <a:effectLst/>
                <a:latin typeface="Consolas" panose="020B0609020204030204" pitchFamily="49" charset="0"/>
              </a:rPr>
              <a:t>&gt;</a:t>
            </a:r>
            <a:r>
              <a:rPr lang="en-IN" sz="4400" b="0" dirty="0">
                <a:solidFill>
                  <a:srgbClr val="D4D4D4"/>
                </a:solidFill>
                <a:effectLst/>
                <a:latin typeface="Consolas" panose="020B0609020204030204" pitchFamily="49" charset="0"/>
              </a:rPr>
              <a:t>Milk</a:t>
            </a:r>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option</a:t>
            </a:r>
            <a:r>
              <a:rPr lang="en-IN" sz="4400" b="0" dirty="0">
                <a:solidFill>
                  <a:srgbClr val="808080"/>
                </a:solidFill>
                <a:effectLst/>
                <a:latin typeface="Consolas" panose="020B0609020204030204" pitchFamily="49" charset="0"/>
              </a:rPr>
              <a:t>&gt;</a:t>
            </a:r>
            <a:endParaRPr lang="en-IN" sz="4400" b="0" dirty="0">
              <a:solidFill>
                <a:srgbClr val="D4D4D4"/>
              </a:solidFill>
              <a:effectLst/>
              <a:latin typeface="Consolas" panose="020B0609020204030204" pitchFamily="49" charset="0"/>
            </a:endParaRPr>
          </a:p>
          <a:p>
            <a:r>
              <a:rPr lang="en-IN" sz="4400" b="0" dirty="0">
                <a:solidFill>
                  <a:srgbClr val="D4D4D4"/>
                </a:solidFill>
                <a:effectLst/>
                <a:latin typeface="Consolas" panose="020B0609020204030204" pitchFamily="49" charset="0"/>
              </a:rPr>
              <a:t>        </a:t>
            </a:r>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select</a:t>
            </a:r>
            <a:r>
              <a:rPr lang="en-IN" sz="4400" b="0" dirty="0">
                <a:solidFill>
                  <a:srgbClr val="808080"/>
                </a:solidFill>
                <a:effectLst/>
                <a:latin typeface="Consolas" panose="020B0609020204030204" pitchFamily="49" charset="0"/>
              </a:rPr>
              <a:t>&gt;</a:t>
            </a:r>
            <a:endParaRPr lang="en-IN" sz="4400" b="0" dirty="0">
              <a:solidFill>
                <a:srgbClr val="D4D4D4"/>
              </a:solidFill>
              <a:effectLst/>
              <a:latin typeface="Consolas" panose="020B0609020204030204" pitchFamily="49" charset="0"/>
            </a:endParaRPr>
          </a:p>
          <a:p>
            <a:r>
              <a:rPr lang="en-IN" sz="4400" b="0" dirty="0">
                <a:solidFill>
                  <a:srgbClr val="D4D4D4"/>
                </a:solidFill>
                <a:effectLst/>
                <a:latin typeface="Consolas" panose="020B0609020204030204" pitchFamily="49" charset="0"/>
              </a:rPr>
              <a:t>    </a:t>
            </a:r>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form</a:t>
            </a:r>
            <a:r>
              <a:rPr lang="en-IN" sz="4400" b="0" dirty="0">
                <a:solidFill>
                  <a:srgbClr val="808080"/>
                </a:solidFill>
                <a:effectLst/>
                <a:latin typeface="Consolas" panose="020B0609020204030204" pitchFamily="49" charset="0"/>
              </a:rPr>
              <a:t>&gt;</a:t>
            </a:r>
            <a:endParaRPr lang="en-IN" sz="4400" b="0" dirty="0">
              <a:solidFill>
                <a:srgbClr val="D4D4D4"/>
              </a:solidFill>
              <a:effectLst/>
              <a:latin typeface="Consolas" panose="020B0609020204030204" pitchFamily="49" charset="0"/>
            </a:endParaRPr>
          </a:p>
          <a:p>
            <a:pPr marL="0" lvl="0" indent="0" algn="l" rtl="0">
              <a:spcBef>
                <a:spcPts val="0"/>
              </a:spcBef>
              <a:spcAft>
                <a:spcPts val="0"/>
              </a:spcAft>
              <a:buNone/>
            </a:pPr>
            <a:endParaRPr sz="3300" dirty="0">
              <a:solidFill>
                <a:schemeClr val="bg1"/>
              </a:solidFill>
              <a:latin typeface="Consolas" panose="020B0609020204030204" pitchFamily="49" charset="0"/>
            </a:endParaRPr>
          </a:p>
          <a:p>
            <a:pPr marL="0" lvl="0" indent="0" algn="l" rtl="0">
              <a:spcBef>
                <a:spcPts val="0"/>
              </a:spcBef>
              <a:spcAft>
                <a:spcPts val="0"/>
              </a:spcAft>
              <a:buNone/>
            </a:pPr>
            <a:endParaRPr dirty="0"/>
          </a:p>
          <a:p>
            <a:pPr marL="0" lvl="0" indent="0" algn="l" rtl="0">
              <a:spcBef>
                <a:spcPts val="0"/>
              </a:spcBef>
              <a:spcAft>
                <a:spcPts val="0"/>
              </a:spcAft>
              <a:buNone/>
            </a:pPr>
            <a:r>
              <a:rPr lang="en-US" dirty="0"/>
              <a:t>The &lt;option&gt; tags inside the &lt;select&gt; element define the available options in the drop-down list.</a:t>
            </a:r>
            <a:endParaRPr dirty="0"/>
          </a:p>
        </p:txBody>
      </p:sp>
      <p:pic>
        <p:nvPicPr>
          <p:cNvPr id="3" name="Picture 2"/>
          <p:cNvPicPr>
            <a:picLocks noChangeAspect="1"/>
          </p:cNvPicPr>
          <p:nvPr/>
        </p:nvPicPr>
        <p:blipFill>
          <a:blip r:embed="rId1"/>
          <a:stretch>
            <a:fillRect/>
          </a:stretch>
        </p:blipFill>
        <p:spPr>
          <a:xfrm>
            <a:off x="17490350" y="7946235"/>
            <a:ext cx="5781004" cy="3672300"/>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51"/>
        <p:cNvGrpSpPr/>
        <p:nvPr/>
      </p:nvGrpSpPr>
      <p:grpSpPr>
        <a:xfrm>
          <a:off x="0" y="0"/>
          <a:ext cx="0" cy="0"/>
          <a:chOff x="0" y="0"/>
          <a:chExt cx="0" cy="0"/>
        </a:xfrm>
      </p:grpSpPr>
      <p:sp>
        <p:nvSpPr>
          <p:cNvPr id="453" name="Google Shape;453;p57"/>
          <p:cNvSpPr txBox="1"/>
          <p:nvPr/>
        </p:nvSpPr>
        <p:spPr>
          <a:xfrm>
            <a:off x="1130150" y="752824"/>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rgbClr val="FFFFFF"/>
                </a:solidFill>
                <a:latin typeface="Arial" panose="020B0604020202020204"/>
                <a:ea typeface="Arial" panose="020B0604020202020204"/>
                <a:cs typeface="Arial" panose="020B0604020202020204"/>
                <a:sym typeface="Arial" panose="020B0604020202020204"/>
              </a:rPr>
              <a:t>Exercise</a:t>
            </a:r>
            <a:endParaRPr dirty="0"/>
          </a:p>
        </p:txBody>
      </p:sp>
      <p:sp>
        <p:nvSpPr>
          <p:cNvPr id="454" name="Google Shape;454;p57"/>
          <p:cNvSpPr txBox="1"/>
          <p:nvPr/>
        </p:nvSpPr>
        <p:spPr>
          <a:xfrm>
            <a:off x="-1" y="-1"/>
            <a:ext cx="3000000" cy="4002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5" name="Google Shape;455;p57"/>
          <p:cNvSpPr txBox="1"/>
          <p:nvPr/>
        </p:nvSpPr>
        <p:spPr>
          <a:xfrm>
            <a:off x="-1" y="-1"/>
            <a:ext cx="3000000" cy="4002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6" name="Google Shape;456;p57"/>
          <p:cNvSpPr txBox="1"/>
          <p:nvPr/>
        </p:nvSpPr>
        <p:spPr>
          <a:xfrm>
            <a:off x="13451600" y="3338100"/>
            <a:ext cx="1059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sp>
        <p:nvSpPr>
          <p:cNvPr id="457" name="Google Shape;457;p57"/>
          <p:cNvSpPr txBox="1"/>
          <p:nvPr/>
        </p:nvSpPr>
        <p:spPr>
          <a:xfrm>
            <a:off x="19433750" y="5519450"/>
            <a:ext cx="1903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sp>
        <p:nvSpPr>
          <p:cNvPr id="459" name="Google Shape;459;p57"/>
          <p:cNvSpPr txBox="1"/>
          <p:nvPr/>
        </p:nvSpPr>
        <p:spPr>
          <a:xfrm>
            <a:off x="16822750" y="6180475"/>
            <a:ext cx="1903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sp>
        <p:nvSpPr>
          <p:cNvPr id="460" name="Google Shape;460;p57"/>
          <p:cNvSpPr txBox="1"/>
          <p:nvPr/>
        </p:nvSpPr>
        <p:spPr>
          <a:xfrm>
            <a:off x="1499998" y="2733506"/>
            <a:ext cx="13016101" cy="178507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panose="020B0604020202020204"/>
              <a:buNone/>
            </a:pPr>
            <a:r>
              <a:rPr lang="en-US" sz="3400" dirty="0">
                <a:solidFill>
                  <a:schemeClr val="accent6"/>
                </a:solidFill>
              </a:rPr>
              <a:t>Replicate HTML of signup form on </a:t>
            </a:r>
            <a:r>
              <a:rPr lang="en-US" sz="3400" dirty="0" err="1">
                <a:solidFill>
                  <a:schemeClr val="accent6"/>
                </a:solidFill>
              </a:rPr>
              <a:t>prepbytes</a:t>
            </a:r>
            <a:r>
              <a:rPr lang="en-US" sz="3400" dirty="0">
                <a:solidFill>
                  <a:schemeClr val="accent6"/>
                </a:solidFill>
              </a:rPr>
              <a:t> website</a:t>
            </a:r>
            <a:endParaRPr lang="en-US" sz="3400" dirty="0">
              <a:solidFill>
                <a:schemeClr val="accent6"/>
              </a:solidFill>
            </a:endParaRPr>
          </a:p>
          <a:p>
            <a:pPr marL="0" lvl="0" indent="0" algn="l" rtl="0">
              <a:spcBef>
                <a:spcPts val="0"/>
              </a:spcBef>
              <a:spcAft>
                <a:spcPts val="0"/>
              </a:spcAft>
              <a:buClr>
                <a:schemeClr val="dk1"/>
              </a:buClr>
              <a:buSzPts val="1100"/>
              <a:buFont typeface="Arial" panose="020B0604020202020204"/>
              <a:buNone/>
            </a:pPr>
            <a:endParaRPr lang="en-US" sz="3400" dirty="0">
              <a:solidFill>
                <a:schemeClr val="accent6"/>
              </a:solidFill>
            </a:endParaRPr>
          </a:p>
          <a:p>
            <a:pPr lvl="0">
              <a:buClr>
                <a:schemeClr val="dk1"/>
              </a:buClr>
              <a:buSzPts val="1100"/>
            </a:pPr>
            <a:r>
              <a:rPr lang="en-IN" sz="3600" dirty="0">
                <a:solidFill>
                  <a:schemeClr val="accent6"/>
                </a:solidFill>
              </a:rPr>
              <a:t>https://</a:t>
            </a:r>
            <a:r>
              <a:rPr lang="en-IN" sz="3600" dirty="0" err="1">
                <a:solidFill>
                  <a:schemeClr val="accent6"/>
                </a:solidFill>
              </a:rPr>
              <a:t>www.prepbytes.com</a:t>
            </a:r>
            <a:r>
              <a:rPr lang="en-IN" sz="3600" dirty="0">
                <a:solidFill>
                  <a:schemeClr val="accent6"/>
                </a:solidFill>
              </a:rPr>
              <a:t>/register</a:t>
            </a:r>
            <a:endParaRPr sz="3600" dirty="0">
              <a:solidFill>
                <a:schemeClr val="accent6"/>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lumMod val="75000"/>
                  </a:schemeClr>
                </a:solidFill>
                <a:latin typeface="Consolas" panose="020B0609020204030204" pitchFamily="49" charset="0"/>
              </a:rPr>
              <a:t>Video Tag:</a:t>
            </a:r>
            <a:endParaRPr lang="en-IN" dirty="0">
              <a:solidFill>
                <a:schemeClr val="accent1">
                  <a:lumMod val="75000"/>
                </a:schemeClr>
              </a:solidFill>
              <a:latin typeface="Consolas" panose="020B0609020204030204" pitchFamily="49" charset="0"/>
            </a:endParaRPr>
          </a:p>
        </p:txBody>
      </p:sp>
      <p:sp>
        <p:nvSpPr>
          <p:cNvPr id="3" name="Text Placeholder 2"/>
          <p:cNvSpPr>
            <a:spLocks noGrp="1"/>
          </p:cNvSpPr>
          <p:nvPr>
            <p:ph type="body" idx="1"/>
          </p:nvPr>
        </p:nvSpPr>
        <p:spPr>
          <a:xfrm>
            <a:off x="831149" y="4600568"/>
            <a:ext cx="22721701" cy="5902782"/>
          </a:xfrm>
        </p:spPr>
        <p:txBody>
          <a:bodyPr/>
          <a:lstStyle/>
          <a:p>
            <a:pPr marL="685800" indent="-685800">
              <a:buFont typeface="Wingdings" panose="05000000000000000000" pitchFamily="2" charset="2"/>
              <a:buChar char="à"/>
            </a:pPr>
            <a:r>
              <a:rPr lang="en-US" sz="3500" dirty="0">
                <a:solidFill>
                  <a:srgbClr val="00B0F0"/>
                </a:solidFill>
                <a:latin typeface="Consolas" panose="020B0609020204030204" pitchFamily="49" charset="0"/>
                <a:sym typeface="Wingdings" panose="05000000000000000000" pitchFamily="2" charset="2"/>
              </a:rPr>
              <a:t>HTML</a:t>
            </a:r>
            <a:r>
              <a:rPr lang="en-US" sz="3500" dirty="0">
                <a:solidFill>
                  <a:schemeClr val="bg1"/>
                </a:solidFill>
                <a:latin typeface="Consolas" panose="020B0609020204030204" pitchFamily="49" charset="0"/>
                <a:sym typeface="Wingdings" panose="05000000000000000000" pitchFamily="2" charset="2"/>
              </a:rPr>
              <a:t> &lt;</a:t>
            </a:r>
            <a:r>
              <a:rPr lang="en-US" sz="3500" dirty="0">
                <a:solidFill>
                  <a:srgbClr val="FF0000"/>
                </a:solidFill>
                <a:latin typeface="Consolas" panose="020B0609020204030204" pitchFamily="49" charset="0"/>
                <a:sym typeface="Wingdings" panose="05000000000000000000" pitchFamily="2" charset="2"/>
              </a:rPr>
              <a:t>video</a:t>
            </a:r>
            <a:r>
              <a:rPr lang="en-US" sz="3500" dirty="0">
                <a:solidFill>
                  <a:schemeClr val="bg1"/>
                </a:solidFill>
                <a:latin typeface="Consolas" panose="020B0609020204030204" pitchFamily="49" charset="0"/>
                <a:sym typeface="Wingdings" panose="05000000000000000000" pitchFamily="2" charset="2"/>
              </a:rPr>
              <a:t>&gt; tag is used to embed a video content in the webpage.</a:t>
            </a:r>
            <a:endParaRPr lang="en-US" sz="3500" dirty="0">
              <a:solidFill>
                <a:schemeClr val="bg1"/>
              </a:solidFill>
              <a:latin typeface="Consolas" panose="020B0609020204030204" pitchFamily="49" charset="0"/>
              <a:sym typeface="Wingdings" panose="05000000000000000000" pitchFamily="2" charset="2"/>
            </a:endParaRPr>
          </a:p>
          <a:p>
            <a:pPr marL="0" indent="0">
              <a:buNone/>
            </a:pPr>
            <a:endParaRPr lang="en-US" sz="3500" dirty="0">
              <a:solidFill>
                <a:schemeClr val="bg1"/>
              </a:solidFill>
              <a:latin typeface="Consolas" panose="020B0609020204030204" pitchFamily="49" charset="0"/>
              <a:sym typeface="Wingdings" panose="05000000000000000000" pitchFamily="2" charset="2"/>
            </a:endParaRPr>
          </a:p>
          <a:p>
            <a:pPr marL="685800" indent="-685800">
              <a:buFont typeface="Wingdings" panose="05000000000000000000" pitchFamily="2" charset="2"/>
              <a:buChar char="à"/>
            </a:pPr>
            <a:r>
              <a:rPr lang="en-US" sz="3500" dirty="0">
                <a:solidFill>
                  <a:schemeClr val="bg1"/>
                </a:solidFill>
                <a:latin typeface="Consolas" panose="020B0609020204030204" pitchFamily="49" charset="0"/>
                <a:sym typeface="Wingdings" panose="05000000000000000000" pitchFamily="2" charset="2"/>
              </a:rPr>
              <a:t>&lt;</a:t>
            </a:r>
            <a:r>
              <a:rPr lang="en-US" sz="3500" dirty="0">
                <a:solidFill>
                  <a:srgbClr val="FF0000"/>
                </a:solidFill>
                <a:latin typeface="Consolas" panose="020B0609020204030204" pitchFamily="49" charset="0"/>
                <a:sym typeface="Wingdings" panose="05000000000000000000" pitchFamily="2" charset="2"/>
              </a:rPr>
              <a:t>video</a:t>
            </a:r>
            <a:r>
              <a:rPr lang="en-US" sz="3500" dirty="0">
                <a:solidFill>
                  <a:schemeClr val="bg1"/>
                </a:solidFill>
                <a:latin typeface="Consolas" panose="020B0609020204030204" pitchFamily="49" charset="0"/>
                <a:sym typeface="Wingdings" panose="05000000000000000000" pitchFamily="2" charset="2"/>
              </a:rPr>
              <a:t>&gt; tag is much like &lt;</a:t>
            </a:r>
            <a:r>
              <a:rPr lang="en-US" sz="3500" dirty="0">
                <a:solidFill>
                  <a:srgbClr val="FF0000"/>
                </a:solidFill>
                <a:latin typeface="Consolas" panose="020B0609020204030204" pitchFamily="49" charset="0"/>
                <a:sym typeface="Wingdings" panose="05000000000000000000" pitchFamily="2" charset="2"/>
              </a:rPr>
              <a:t>img</a:t>
            </a:r>
            <a:r>
              <a:rPr lang="en-US" sz="3500" dirty="0">
                <a:solidFill>
                  <a:schemeClr val="bg1"/>
                </a:solidFill>
                <a:latin typeface="Consolas" panose="020B0609020204030204" pitchFamily="49" charset="0"/>
                <a:sym typeface="Wingdings" panose="05000000000000000000" pitchFamily="2" charset="2"/>
              </a:rPr>
              <a:t>&gt;  tag.</a:t>
            </a:r>
            <a:endParaRPr lang="en-US" sz="3500" dirty="0">
              <a:solidFill>
                <a:schemeClr val="bg1"/>
              </a:solidFill>
              <a:latin typeface="Consolas" panose="020B0609020204030204" pitchFamily="49" charset="0"/>
              <a:sym typeface="Wingdings" panose="05000000000000000000" pitchFamily="2" charset="2"/>
            </a:endParaRPr>
          </a:p>
          <a:p>
            <a:pPr marL="685800" indent="-685800">
              <a:buFont typeface="Wingdings" panose="05000000000000000000" pitchFamily="2" charset="2"/>
              <a:buChar char="à"/>
            </a:pPr>
            <a:endParaRPr lang="en-US" sz="3500" dirty="0">
              <a:solidFill>
                <a:schemeClr val="bg1"/>
              </a:solidFill>
              <a:latin typeface="Consolas" panose="020B0609020204030204" pitchFamily="49" charset="0"/>
              <a:sym typeface="Wingdings" panose="05000000000000000000" pitchFamily="2" charset="2"/>
            </a:endParaRPr>
          </a:p>
          <a:p>
            <a:pPr indent="-457200">
              <a:buFont typeface="Wingdings" panose="05000000000000000000" pitchFamily="2" charset="2"/>
              <a:buChar char="à"/>
            </a:pPr>
            <a:r>
              <a:rPr lang="en-US" sz="3500" dirty="0">
                <a:solidFill>
                  <a:schemeClr val="bg1"/>
                </a:solidFill>
                <a:latin typeface="Consolas" panose="020B0609020204030204" pitchFamily="49" charset="0"/>
                <a:sym typeface="Wingdings" panose="05000000000000000000" pitchFamily="2" charset="2"/>
              </a:rPr>
              <a:t>There are three supported video formats in HTML : MP4 , </a:t>
            </a:r>
            <a:r>
              <a:rPr lang="en-US" sz="3500" dirty="0" err="1">
                <a:solidFill>
                  <a:schemeClr val="bg1"/>
                </a:solidFill>
                <a:latin typeface="Consolas" panose="020B0609020204030204" pitchFamily="49" charset="0"/>
                <a:sym typeface="Wingdings" panose="05000000000000000000" pitchFamily="2" charset="2"/>
              </a:rPr>
              <a:t>WebM</a:t>
            </a:r>
            <a:r>
              <a:rPr lang="en-US" sz="3500" dirty="0">
                <a:solidFill>
                  <a:schemeClr val="bg1"/>
                </a:solidFill>
                <a:latin typeface="Consolas" panose="020B0609020204030204" pitchFamily="49" charset="0"/>
                <a:sym typeface="Wingdings" panose="05000000000000000000" pitchFamily="2" charset="2"/>
              </a:rPr>
              <a:t> , OGG .</a:t>
            </a:r>
            <a:endParaRPr lang="en-US" sz="3500" dirty="0">
              <a:solidFill>
                <a:schemeClr val="bg1"/>
              </a:solidFill>
              <a:latin typeface="Consolas" panose="020B0609020204030204" pitchFamily="49" charset="0"/>
              <a:sym typeface="Wingdings" panose="05000000000000000000" pitchFamily="2" charset="2"/>
            </a:endParaRPr>
          </a:p>
          <a:p>
            <a:pPr marL="0" indent="0">
              <a:buNone/>
            </a:pPr>
            <a:endParaRPr lang="en-US" sz="3500" dirty="0">
              <a:solidFill>
                <a:schemeClr val="bg1"/>
              </a:solidFill>
              <a:latin typeface="Consolas" panose="020B0609020204030204" pitchFamily="49" charset="0"/>
              <a:sym typeface="Wingdings" panose="05000000000000000000" pitchFamily="2" charset="2"/>
            </a:endParaRPr>
          </a:p>
          <a:p>
            <a:pPr indent="-457200">
              <a:buFont typeface="Wingdings" panose="05000000000000000000" pitchFamily="2" charset="2"/>
              <a:buChar char="à"/>
            </a:pPr>
            <a:r>
              <a:rPr lang="en-IN" sz="3500" dirty="0">
                <a:solidFill>
                  <a:schemeClr val="bg1"/>
                </a:solidFill>
                <a:latin typeface="Consolas" panose="020B0609020204030204" pitchFamily="49" charset="0"/>
                <a:sym typeface="Wingdings" panose="05000000000000000000" pitchFamily="2" charset="2"/>
              </a:rPr>
              <a:t>The Video tag contains one or more &lt;source&gt; tags with different video sources . The browser will choose the first source it supports .</a:t>
            </a:r>
            <a:endParaRPr lang="en-IN" sz="3500" dirty="0">
              <a:solidFill>
                <a:schemeClr val="bg1"/>
              </a:solidFill>
              <a:latin typeface="Consolas" panose="020B0609020204030204" pitchFamily="49" charset="0"/>
              <a:sym typeface="Wingdings" panose="05000000000000000000" pitchFamily="2" charset="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9"/>
        <p:cNvGrpSpPr/>
        <p:nvPr/>
      </p:nvGrpSpPr>
      <p:grpSpPr>
        <a:xfrm>
          <a:off x="0" y="0"/>
          <a:ext cx="0" cy="0"/>
          <a:chOff x="0" y="0"/>
          <a:chExt cx="0" cy="0"/>
        </a:xfrm>
      </p:grpSpPr>
      <p:sp>
        <p:nvSpPr>
          <p:cNvPr id="3" name="TextBox 2"/>
          <p:cNvSpPr txBox="1"/>
          <p:nvPr/>
        </p:nvSpPr>
        <p:spPr>
          <a:xfrm>
            <a:off x="1852863" y="1323474"/>
            <a:ext cx="13747674" cy="830997"/>
          </a:xfrm>
          <a:prstGeom prst="rect">
            <a:avLst/>
          </a:prstGeom>
          <a:noFill/>
        </p:spPr>
        <p:txBody>
          <a:bodyPr wrap="none" rtlCol="0">
            <a:spAutoFit/>
          </a:bodyPr>
          <a:lstStyle/>
          <a:p>
            <a:r>
              <a:rPr lang="en-US" sz="4800" dirty="0">
                <a:solidFill>
                  <a:schemeClr val="bg1"/>
                </a:solidFill>
              </a:rPr>
              <a:t>TLD Name Server and Authoritative Name Server</a:t>
            </a:r>
            <a:endParaRPr lang="en-US" sz="4800" dirty="0">
              <a:solidFill>
                <a:schemeClr val="bg1"/>
              </a:solidFill>
            </a:endParaRPr>
          </a:p>
        </p:txBody>
      </p:sp>
      <p:sp>
        <p:nvSpPr>
          <p:cNvPr id="2" name="Title 1"/>
          <p:cNvSpPr>
            <a:spLocks noGrp="1"/>
          </p:cNvSpPr>
          <p:nvPr>
            <p:ph type="title"/>
          </p:nvPr>
        </p:nvSpPr>
        <p:spPr>
          <a:xfrm>
            <a:off x="1167102" y="2899093"/>
            <a:ext cx="22721701" cy="10201087"/>
          </a:xfrm>
        </p:spPr>
        <p:txBody>
          <a:bodyPr>
            <a:normAutofit fontScale="90000"/>
          </a:bodyPr>
          <a:lstStyle/>
          <a:p>
            <a:pPr marL="1143000" indent="-1143000" algn="l">
              <a:buFont typeface="Arial" panose="020B0604020202020204" pitchFamily="34" charset="0"/>
              <a:buChar char="•"/>
            </a:pPr>
            <a:r>
              <a:rPr lang="en-US" sz="3500" dirty="0">
                <a:solidFill>
                  <a:schemeClr val="bg1"/>
                </a:solidFill>
                <a:latin typeface="Consolas" panose="020B0609020204030204" pitchFamily="49" charset="0"/>
                <a:sym typeface="Wingdings" panose="05000000000000000000" pitchFamily="2" charset="2"/>
              </a:rPr>
              <a:t> </a:t>
            </a:r>
            <a:r>
              <a:rPr lang="en-US" sz="3500" dirty="0">
                <a:solidFill>
                  <a:schemeClr val="bg1"/>
                </a:solidFill>
                <a:latin typeface="Consolas" panose="020B0609020204030204" pitchFamily="49" charset="0"/>
              </a:rPr>
              <a:t>At first the DNS resolver(aka. DNS </a:t>
            </a:r>
            <a:r>
              <a:rPr lang="en-US" sz="3500" dirty="0" err="1">
                <a:solidFill>
                  <a:schemeClr val="bg1"/>
                </a:solidFill>
                <a:latin typeface="Consolas" panose="020B0609020204030204" pitchFamily="49" charset="0"/>
              </a:rPr>
              <a:t>recursor</a:t>
            </a:r>
            <a:r>
              <a:rPr lang="en-US" sz="3500" dirty="0">
                <a:solidFill>
                  <a:schemeClr val="bg1"/>
                </a:solidFill>
                <a:latin typeface="Consolas" panose="020B0609020204030204" pitchFamily="49" charset="0"/>
              </a:rPr>
              <a:t>) receives query from the DNS client , then interacts with other DNS servers to hunt down the correct IP Address.</a:t>
            </a:r>
            <a:br>
              <a:rPr lang="en-US" sz="3500" dirty="0">
                <a:solidFill>
                  <a:schemeClr val="bg1"/>
                </a:solidFill>
                <a:latin typeface="Consolas" panose="020B0609020204030204" pitchFamily="49" charset="0"/>
              </a:rPr>
            </a:br>
            <a:br>
              <a:rPr lang="en-US" sz="3500" dirty="0">
                <a:solidFill>
                  <a:schemeClr val="bg1"/>
                </a:solidFill>
                <a:latin typeface="Consolas" panose="020B0609020204030204" pitchFamily="49" charset="0"/>
              </a:rPr>
            </a:br>
            <a:r>
              <a:rPr lang="en-US" sz="3500" dirty="0">
                <a:solidFill>
                  <a:schemeClr val="bg1"/>
                </a:solidFill>
                <a:latin typeface="Consolas" panose="020B0609020204030204" pitchFamily="49" charset="0"/>
                <a:sym typeface="Wingdings" panose="05000000000000000000" pitchFamily="2" charset="2"/>
              </a:rPr>
              <a:t> </a:t>
            </a:r>
            <a:r>
              <a:rPr lang="en-US" sz="3500" dirty="0">
                <a:solidFill>
                  <a:schemeClr val="bg1"/>
                </a:solidFill>
                <a:latin typeface="Consolas" panose="020B0609020204030204" pitchFamily="49" charset="0"/>
              </a:rPr>
              <a:t>After receiving request the resolver actually behaves like a client itself., then it requests root nameserver.</a:t>
            </a:r>
            <a:br>
              <a:rPr lang="en-US" sz="3500" dirty="0">
                <a:solidFill>
                  <a:schemeClr val="bg1"/>
                </a:solidFill>
                <a:latin typeface="Consolas" panose="020B0609020204030204" pitchFamily="49" charset="0"/>
              </a:rPr>
            </a:br>
            <a:br>
              <a:rPr lang="en-US" sz="3500" dirty="0">
                <a:solidFill>
                  <a:schemeClr val="bg1"/>
                </a:solidFill>
                <a:latin typeface="Consolas" panose="020B0609020204030204" pitchFamily="49" charset="0"/>
              </a:rPr>
            </a:br>
            <a:r>
              <a:rPr lang="en-US" sz="3500" dirty="0">
                <a:solidFill>
                  <a:schemeClr val="bg1"/>
                </a:solidFill>
                <a:latin typeface="Consolas" panose="020B0609020204030204" pitchFamily="49" charset="0"/>
                <a:sym typeface="Wingdings" panose="05000000000000000000" pitchFamily="2" charset="2"/>
              </a:rPr>
              <a:t> </a:t>
            </a:r>
            <a:r>
              <a:rPr lang="en-US" sz="3500" dirty="0">
                <a:solidFill>
                  <a:schemeClr val="bg1"/>
                </a:solidFill>
                <a:latin typeface="Consolas" panose="020B0609020204030204" pitchFamily="49" charset="0"/>
              </a:rPr>
              <a:t>Root server is the first step in resolving human readable domains into IP addresses.</a:t>
            </a:r>
            <a:br>
              <a:rPr lang="en-US" sz="3500" dirty="0">
                <a:solidFill>
                  <a:schemeClr val="bg1"/>
                </a:solidFill>
                <a:latin typeface="Consolas" panose="020B0609020204030204" pitchFamily="49" charset="0"/>
              </a:rPr>
            </a:br>
            <a:br>
              <a:rPr lang="en-US" sz="3500" dirty="0">
                <a:solidFill>
                  <a:schemeClr val="bg1"/>
                </a:solidFill>
                <a:latin typeface="Consolas" panose="020B0609020204030204" pitchFamily="49" charset="0"/>
              </a:rPr>
            </a:br>
            <a:r>
              <a:rPr lang="en-US" sz="3500" dirty="0">
                <a:solidFill>
                  <a:schemeClr val="bg1"/>
                </a:solidFill>
                <a:latin typeface="Consolas" panose="020B0609020204030204" pitchFamily="49" charset="0"/>
              </a:rPr>
              <a:t> </a:t>
            </a:r>
            <a:br>
              <a:rPr lang="en-US" sz="3500" dirty="0">
                <a:solidFill>
                  <a:schemeClr val="bg1"/>
                </a:solidFill>
                <a:latin typeface="Consolas" panose="020B0609020204030204" pitchFamily="49" charset="0"/>
              </a:rPr>
            </a:br>
            <a:r>
              <a:rPr lang="en-US" sz="3500" dirty="0">
                <a:solidFill>
                  <a:schemeClr val="bg1"/>
                </a:solidFill>
                <a:latin typeface="Consolas" panose="020B0609020204030204" pitchFamily="49" charset="0"/>
                <a:sym typeface="Wingdings" panose="05000000000000000000" pitchFamily="2" charset="2"/>
              </a:rPr>
              <a:t> </a:t>
            </a:r>
            <a:r>
              <a:rPr lang="en-US" sz="3500" b="0" i="0" dirty="0">
                <a:solidFill>
                  <a:schemeClr val="bg1"/>
                </a:solidFill>
                <a:effectLst/>
                <a:highlight>
                  <a:srgbClr val="000000"/>
                </a:highlight>
                <a:latin typeface="Consolas" panose="020B0609020204030204" pitchFamily="49" charset="0"/>
              </a:rPr>
              <a:t>The root server then responds to the resolver with the address of a top-level Domain(TLD) DNS server (such as .com or </a:t>
            </a:r>
            <a:r>
              <a:rPr lang="en-US" sz="3500" b="0" i="0" dirty="0" err="1">
                <a:solidFill>
                  <a:schemeClr val="bg1"/>
                </a:solidFill>
                <a:effectLst/>
                <a:highlight>
                  <a:srgbClr val="000000"/>
                </a:highlight>
                <a:latin typeface="Consolas" panose="020B0609020204030204" pitchFamily="49" charset="0"/>
              </a:rPr>
              <a:t>.net</a:t>
            </a:r>
            <a:r>
              <a:rPr lang="en-US" sz="3500" b="0" i="0" dirty="0">
                <a:solidFill>
                  <a:schemeClr val="bg1"/>
                </a:solidFill>
                <a:effectLst/>
                <a:highlight>
                  <a:srgbClr val="000000"/>
                </a:highlight>
                <a:latin typeface="Consolas" panose="020B0609020204030204" pitchFamily="49" charset="0"/>
              </a:rPr>
              <a:t>) that stores the information for its domains.</a:t>
            </a:r>
            <a:br>
              <a:rPr lang="en-US" sz="3500" dirty="0">
                <a:solidFill>
                  <a:schemeClr val="bg1"/>
                </a:solidFill>
                <a:highlight>
                  <a:srgbClr val="000000"/>
                </a:highlight>
                <a:latin typeface="Consolas" panose="020B0609020204030204" pitchFamily="49" charset="0"/>
              </a:rPr>
            </a:br>
            <a:br>
              <a:rPr lang="en-US" sz="3500" dirty="0">
                <a:solidFill>
                  <a:schemeClr val="bg1"/>
                </a:solidFill>
                <a:highlight>
                  <a:srgbClr val="000000"/>
                </a:highlight>
                <a:latin typeface="Consolas" panose="020B0609020204030204" pitchFamily="49" charset="0"/>
              </a:rPr>
            </a:br>
            <a:r>
              <a:rPr lang="en-US" sz="3500" dirty="0">
                <a:solidFill>
                  <a:schemeClr val="bg1"/>
                </a:solidFill>
                <a:highlight>
                  <a:srgbClr val="000000"/>
                </a:highlight>
                <a:latin typeface="Consolas" panose="020B0609020204030204" pitchFamily="49" charset="0"/>
                <a:sym typeface="Wingdings" panose="05000000000000000000" pitchFamily="2" charset="2"/>
              </a:rPr>
              <a:t> </a:t>
            </a:r>
            <a:r>
              <a:rPr lang="en-US" sz="3500" b="0" i="0" dirty="0">
                <a:solidFill>
                  <a:schemeClr val="bg1"/>
                </a:solidFill>
                <a:effectLst/>
                <a:latin typeface="Consolas" panose="020B0609020204030204" pitchFamily="49" charset="0"/>
              </a:rPr>
              <a:t>Next the resolver queries the TLD server. The TLD server responds with the IP address of the domain’s authoritative nameserver. The </a:t>
            </a:r>
            <a:r>
              <a:rPr lang="en-US" sz="3500" b="0" i="0" dirty="0" err="1">
                <a:solidFill>
                  <a:schemeClr val="bg1"/>
                </a:solidFill>
                <a:effectLst/>
                <a:latin typeface="Consolas" panose="020B0609020204030204" pitchFamily="49" charset="0"/>
              </a:rPr>
              <a:t>recursor</a:t>
            </a:r>
            <a:r>
              <a:rPr lang="en-US" sz="3500" b="0" i="0" dirty="0">
                <a:solidFill>
                  <a:schemeClr val="bg1"/>
                </a:solidFill>
                <a:effectLst/>
                <a:latin typeface="Consolas" panose="020B0609020204030204" pitchFamily="49" charset="0"/>
              </a:rPr>
              <a:t> then queries the authoritative nameserver, which will respond with the IP address of the origin server.</a:t>
            </a:r>
            <a:br>
              <a:rPr lang="en-US" sz="3500" b="0" i="0" dirty="0">
                <a:solidFill>
                  <a:schemeClr val="bg1"/>
                </a:solidFill>
                <a:effectLst/>
                <a:latin typeface="Consolas" panose="020B0609020204030204" pitchFamily="49" charset="0"/>
              </a:rPr>
            </a:br>
            <a:br>
              <a:rPr lang="en-US" sz="3500" b="0" i="0" dirty="0">
                <a:solidFill>
                  <a:schemeClr val="bg1"/>
                </a:solidFill>
                <a:effectLst/>
                <a:latin typeface="Consolas" panose="020B0609020204030204" pitchFamily="49" charset="0"/>
              </a:rPr>
            </a:br>
            <a:r>
              <a:rPr lang="en-US" sz="3500" b="0" i="0" dirty="0">
                <a:solidFill>
                  <a:schemeClr val="bg1"/>
                </a:solidFill>
                <a:effectLst/>
                <a:latin typeface="Consolas" panose="020B0609020204030204" pitchFamily="49" charset="0"/>
                <a:sym typeface="Wingdings" panose="05000000000000000000" pitchFamily="2" charset="2"/>
              </a:rPr>
              <a:t> </a:t>
            </a:r>
            <a:r>
              <a:rPr lang="en-US" sz="3500" b="0" i="0" dirty="0">
                <a:solidFill>
                  <a:schemeClr val="bg1"/>
                </a:solidFill>
                <a:effectLst/>
                <a:latin typeface="Consolas" panose="020B0609020204030204" pitchFamily="49" charset="0"/>
              </a:rPr>
              <a:t>The resolver finally pass the origin server IP address back to the DNS client .Now using this IP address the client </a:t>
            </a:r>
            <a:r>
              <a:rPr lang="en-US" sz="3500" dirty="0">
                <a:solidFill>
                  <a:schemeClr val="bg1"/>
                </a:solidFill>
                <a:latin typeface="Consolas" panose="020B0609020204030204" pitchFamily="49" charset="0"/>
              </a:rPr>
              <a:t>can </a:t>
            </a:r>
            <a:r>
              <a:rPr lang="en-US" sz="3500" dirty="0" err="1">
                <a:solidFill>
                  <a:schemeClr val="bg1"/>
                </a:solidFill>
                <a:latin typeface="Consolas" panose="020B0609020204030204" pitchFamily="49" charset="0"/>
              </a:rPr>
              <a:t>intiate</a:t>
            </a:r>
            <a:r>
              <a:rPr lang="en-US" sz="3500" dirty="0">
                <a:solidFill>
                  <a:schemeClr val="bg1"/>
                </a:solidFill>
                <a:latin typeface="Consolas" panose="020B0609020204030204" pitchFamily="49" charset="0"/>
              </a:rPr>
              <a:t> a query directly to the origin server(examole.com) .</a:t>
            </a:r>
            <a:r>
              <a:rPr lang="en-US" sz="3000" b="0" i="0" dirty="0">
                <a:solidFill>
                  <a:srgbClr val="222222"/>
                </a:solidFill>
                <a:effectLst/>
                <a:latin typeface="Consolas" panose="020B0609020204030204" pitchFamily="49" charset="0"/>
              </a:rPr>
              <a:t>th the IP address of the origin server.</a:t>
            </a:r>
            <a:endParaRPr lang="en-IN" sz="3000" dirty="0">
              <a:solidFill>
                <a:schemeClr val="bg1"/>
              </a:solidFill>
              <a:highlight>
                <a:srgbClr val="000000"/>
              </a:highlight>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latin typeface="Consolas" panose="020B0609020204030204" pitchFamily="49" charset="0"/>
              </a:rPr>
              <a:t>Optional Attributes For Video tag:</a:t>
            </a:r>
            <a:endParaRPr lang="en-IN" dirty="0">
              <a:solidFill>
                <a:schemeClr val="accent1"/>
              </a:solidFill>
              <a:latin typeface="Consolas" panose="020B0609020204030204" pitchFamily="49" charset="0"/>
            </a:endParaRPr>
          </a:p>
        </p:txBody>
      </p:sp>
      <p:sp>
        <p:nvSpPr>
          <p:cNvPr id="3" name="Text Placeholder 2"/>
          <p:cNvSpPr>
            <a:spLocks noGrp="1"/>
          </p:cNvSpPr>
          <p:nvPr>
            <p:ph type="body" idx="1"/>
          </p:nvPr>
        </p:nvSpPr>
        <p:spPr>
          <a:xfrm>
            <a:off x="961829" y="3073267"/>
            <a:ext cx="22721701" cy="9110400"/>
          </a:xfrm>
        </p:spPr>
        <p:txBody>
          <a:bodyPr>
            <a:normAutofit fontScale="92500" lnSpcReduction="20000"/>
          </a:bodyPr>
          <a:lstStyle/>
          <a:p>
            <a:pPr marL="0" indent="0">
              <a:buNone/>
            </a:pPr>
            <a:r>
              <a:rPr lang="en-US" sz="4000" dirty="0">
                <a:solidFill>
                  <a:schemeClr val="bg1"/>
                </a:solidFill>
                <a:latin typeface="Consolas" panose="020B0609020204030204" pitchFamily="49" charset="0"/>
              </a:rPr>
              <a:t>Autoplay (Boolean) : As soon as the video is ready it plays automatically .</a:t>
            </a:r>
            <a:endParaRPr lang="en-US" sz="4000" dirty="0">
              <a:solidFill>
                <a:schemeClr val="bg1"/>
              </a:solidFill>
              <a:latin typeface="Consolas" panose="020B0609020204030204" pitchFamily="49" charset="0"/>
            </a:endParaRPr>
          </a:p>
          <a:p>
            <a:pPr marL="0" indent="0">
              <a:buNone/>
            </a:pPr>
            <a:endParaRPr lang="en-US" sz="4000" dirty="0">
              <a:solidFill>
                <a:schemeClr val="bg1"/>
              </a:solidFill>
              <a:latin typeface="Consolas" panose="020B0609020204030204" pitchFamily="49" charset="0"/>
            </a:endParaRPr>
          </a:p>
          <a:p>
            <a:pPr marL="0" indent="0">
              <a:buNone/>
            </a:pPr>
            <a:r>
              <a:rPr lang="en-US" sz="4000" dirty="0">
                <a:solidFill>
                  <a:schemeClr val="bg1"/>
                </a:solidFill>
                <a:latin typeface="Consolas" panose="020B0609020204030204" pitchFamily="49" charset="0"/>
              </a:rPr>
              <a:t>Controls (Boolean) : Enables controls of the video .</a:t>
            </a:r>
            <a:endParaRPr lang="en-US" sz="4000" dirty="0">
              <a:solidFill>
                <a:schemeClr val="bg1"/>
              </a:solidFill>
              <a:latin typeface="Consolas" panose="020B0609020204030204" pitchFamily="49" charset="0"/>
            </a:endParaRPr>
          </a:p>
          <a:p>
            <a:pPr marL="0" indent="0">
              <a:buNone/>
            </a:pPr>
            <a:endParaRPr lang="en-US" sz="4000" dirty="0">
              <a:solidFill>
                <a:schemeClr val="bg1"/>
              </a:solidFill>
              <a:latin typeface="Consolas" panose="020B0609020204030204" pitchFamily="49" charset="0"/>
            </a:endParaRPr>
          </a:p>
          <a:p>
            <a:pPr marL="0" indent="0">
              <a:buNone/>
            </a:pPr>
            <a:r>
              <a:rPr lang="en-US" sz="4000" dirty="0">
                <a:solidFill>
                  <a:schemeClr val="bg1"/>
                </a:solidFill>
                <a:latin typeface="Consolas" panose="020B0609020204030204" pitchFamily="49" charset="0"/>
              </a:rPr>
              <a:t>Height(in pixels)  : Specifies the height of the video player.</a:t>
            </a:r>
            <a:endParaRPr lang="en-US" sz="4000" dirty="0">
              <a:solidFill>
                <a:schemeClr val="bg1"/>
              </a:solidFill>
              <a:latin typeface="Consolas" panose="020B0609020204030204" pitchFamily="49" charset="0"/>
            </a:endParaRPr>
          </a:p>
          <a:p>
            <a:pPr marL="0" indent="0">
              <a:buNone/>
            </a:pPr>
            <a:endParaRPr lang="en-US" sz="4000" dirty="0">
              <a:solidFill>
                <a:schemeClr val="bg1"/>
              </a:solidFill>
              <a:latin typeface="Consolas" panose="020B0609020204030204" pitchFamily="49" charset="0"/>
            </a:endParaRPr>
          </a:p>
          <a:p>
            <a:pPr marL="0" indent="0">
              <a:buNone/>
            </a:pPr>
            <a:r>
              <a:rPr lang="en-US" sz="4000" dirty="0">
                <a:solidFill>
                  <a:schemeClr val="bg1"/>
                </a:solidFill>
                <a:latin typeface="Consolas" panose="020B0609020204030204" pitchFamily="49" charset="0"/>
              </a:rPr>
              <a:t>Width(in pixels)   : specifies the width of the video player. </a:t>
            </a:r>
            <a:endParaRPr lang="en-US" sz="4000" dirty="0">
              <a:solidFill>
                <a:schemeClr val="bg1"/>
              </a:solidFill>
              <a:latin typeface="Consolas" panose="020B0609020204030204" pitchFamily="49" charset="0"/>
            </a:endParaRPr>
          </a:p>
          <a:p>
            <a:pPr marL="0" indent="0">
              <a:buNone/>
            </a:pPr>
            <a:endParaRPr lang="en-US" sz="4000" dirty="0">
              <a:solidFill>
                <a:schemeClr val="bg1"/>
              </a:solidFill>
              <a:latin typeface="Consolas" panose="020B0609020204030204" pitchFamily="49" charset="0"/>
            </a:endParaRPr>
          </a:p>
          <a:p>
            <a:pPr marL="0" indent="0">
              <a:buNone/>
            </a:pPr>
            <a:r>
              <a:rPr lang="en-US" sz="4000" dirty="0">
                <a:solidFill>
                  <a:schemeClr val="bg1"/>
                </a:solidFill>
                <a:latin typeface="Consolas" panose="020B0609020204030204" pitchFamily="49" charset="0"/>
              </a:rPr>
              <a:t>Loop (Boolean)     : Video will start over again , every time it’s finished.</a:t>
            </a:r>
            <a:endParaRPr lang="en-US" sz="4000" dirty="0">
              <a:solidFill>
                <a:schemeClr val="bg1"/>
              </a:solidFill>
              <a:latin typeface="Consolas" panose="020B0609020204030204" pitchFamily="49" charset="0"/>
            </a:endParaRPr>
          </a:p>
          <a:p>
            <a:pPr marL="0" indent="0">
              <a:buNone/>
            </a:pPr>
            <a:endParaRPr lang="en-US" sz="4000" dirty="0">
              <a:solidFill>
                <a:schemeClr val="bg1"/>
              </a:solidFill>
              <a:latin typeface="Consolas" panose="020B0609020204030204" pitchFamily="49" charset="0"/>
            </a:endParaRPr>
          </a:p>
          <a:p>
            <a:pPr marL="0" indent="0">
              <a:buNone/>
            </a:pPr>
            <a:r>
              <a:rPr lang="en-US" sz="4000" dirty="0">
                <a:solidFill>
                  <a:schemeClr val="bg1"/>
                </a:solidFill>
                <a:latin typeface="Consolas" panose="020B0609020204030204" pitchFamily="49" charset="0"/>
              </a:rPr>
              <a:t>Muted (Boolean)    : Specifies the audio of the video should be muted .</a:t>
            </a:r>
            <a:endParaRPr lang="en-US" sz="4000" dirty="0">
              <a:solidFill>
                <a:schemeClr val="bg1"/>
              </a:solidFill>
              <a:latin typeface="Consolas" panose="020B0609020204030204" pitchFamily="49" charset="0"/>
            </a:endParaRPr>
          </a:p>
          <a:p>
            <a:pPr marL="0" indent="0">
              <a:buNone/>
            </a:pPr>
            <a:endParaRPr lang="en-US" sz="4000" dirty="0">
              <a:solidFill>
                <a:schemeClr val="bg1"/>
              </a:solidFill>
              <a:latin typeface="Consolas" panose="020B0609020204030204" pitchFamily="49" charset="0"/>
            </a:endParaRPr>
          </a:p>
          <a:p>
            <a:pPr marL="0" indent="0">
              <a:buNone/>
            </a:pPr>
            <a:r>
              <a:rPr lang="en-US" sz="4000" dirty="0">
                <a:solidFill>
                  <a:schemeClr val="bg1"/>
                </a:solidFill>
                <a:latin typeface="Consolas" panose="020B0609020204030204" pitchFamily="49" charset="0"/>
              </a:rPr>
              <a:t>Src(source) 		   : Specifies the URL/Address of the video file.</a:t>
            </a:r>
            <a:endParaRPr lang="en-US" sz="4000" dirty="0">
              <a:solidFill>
                <a:schemeClr val="bg1"/>
              </a:solidFill>
              <a:latin typeface="Consolas" panose="020B0609020204030204" pitchFamily="49" charset="0"/>
            </a:endParaRPr>
          </a:p>
          <a:p>
            <a:pPr marL="0" indent="0">
              <a:buNone/>
            </a:pPr>
            <a:endParaRPr lang="en-US" sz="4000" dirty="0">
              <a:solidFill>
                <a:schemeClr val="bg1"/>
              </a:solidFill>
              <a:latin typeface="Consolas" panose="020B0609020204030204" pitchFamily="49" charset="0"/>
            </a:endParaRPr>
          </a:p>
          <a:p>
            <a:pPr marL="0" indent="0">
              <a:buNone/>
            </a:pPr>
            <a:r>
              <a:rPr lang="en-US" sz="4000" dirty="0">
                <a:solidFill>
                  <a:srgbClr val="FF0000"/>
                </a:solidFill>
                <a:latin typeface="Consolas" panose="020B0609020204030204" pitchFamily="49" charset="0"/>
              </a:rPr>
              <a:t>Note : The autoplay attribute doesn’t work when the video is unmuted . </a:t>
            </a:r>
            <a:endParaRPr lang="en-IN" sz="4000" dirty="0">
              <a:solidFill>
                <a:srgbClr val="FF0000"/>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lumMod val="75000"/>
                  </a:schemeClr>
                </a:solidFill>
                <a:latin typeface="Consolas" panose="020B0609020204030204" pitchFamily="49" charset="0"/>
              </a:rPr>
              <a:t>Iframes:</a:t>
            </a:r>
            <a:endParaRPr lang="en-IN" dirty="0">
              <a:solidFill>
                <a:schemeClr val="accent1">
                  <a:lumMod val="75000"/>
                </a:schemeClr>
              </a:solidFill>
              <a:latin typeface="Consolas" panose="020B0609020204030204" pitchFamily="49" charset="0"/>
            </a:endParaRPr>
          </a:p>
        </p:txBody>
      </p:sp>
      <p:sp>
        <p:nvSpPr>
          <p:cNvPr id="3" name="Text Placeholder 2"/>
          <p:cNvSpPr>
            <a:spLocks noGrp="1"/>
          </p:cNvSpPr>
          <p:nvPr>
            <p:ph type="body" idx="1"/>
          </p:nvPr>
        </p:nvSpPr>
        <p:spPr/>
        <p:txBody>
          <a:bodyPr/>
          <a:lstStyle/>
          <a:p>
            <a:pPr marL="685800" indent="-685800">
              <a:buFont typeface="Wingdings" panose="05000000000000000000" pitchFamily="2" charset="2"/>
              <a:buChar char="à"/>
            </a:pPr>
            <a:r>
              <a:rPr lang="en-US" sz="4000" dirty="0">
                <a:solidFill>
                  <a:schemeClr val="bg1"/>
                </a:solidFill>
                <a:latin typeface="Consolas" panose="020B0609020204030204" pitchFamily="49" charset="0"/>
                <a:sym typeface="Wingdings" panose="05000000000000000000" pitchFamily="2" charset="2"/>
              </a:rPr>
              <a:t>An inline frame(iframe) is used to embed another web page with in the current HTML document .</a:t>
            </a:r>
            <a:endParaRPr lang="en-US" sz="4000" dirty="0">
              <a:solidFill>
                <a:schemeClr val="bg1"/>
              </a:solidFill>
              <a:latin typeface="Consolas" panose="020B0609020204030204" pitchFamily="49" charset="0"/>
              <a:sym typeface="Wingdings" panose="05000000000000000000" pitchFamily="2" charset="2"/>
            </a:endParaRPr>
          </a:p>
          <a:p>
            <a:pPr marL="685800" indent="-685800">
              <a:buFont typeface="Wingdings" panose="05000000000000000000" pitchFamily="2" charset="2"/>
              <a:buChar char="à"/>
            </a:pPr>
            <a:r>
              <a:rPr lang="en-US" sz="4000" dirty="0">
                <a:solidFill>
                  <a:schemeClr val="bg1"/>
                </a:solidFill>
                <a:latin typeface="Consolas" panose="020B0609020204030204" pitchFamily="49" charset="0"/>
                <a:sym typeface="Wingdings" panose="05000000000000000000" pitchFamily="2" charset="2"/>
              </a:rPr>
              <a:t>Syntax:</a:t>
            </a:r>
            <a:endParaRPr lang="en-US" sz="4000" dirty="0">
              <a:solidFill>
                <a:schemeClr val="bg1"/>
              </a:solidFill>
              <a:latin typeface="Consolas" panose="020B0609020204030204" pitchFamily="49" charset="0"/>
              <a:sym typeface="Wingdings" panose="05000000000000000000" pitchFamily="2" charset="2"/>
            </a:endParaRPr>
          </a:p>
          <a:p>
            <a:pPr marL="0" indent="0">
              <a:buNone/>
            </a:pPr>
            <a:r>
              <a:rPr lang="en-US" sz="4000" dirty="0">
                <a:solidFill>
                  <a:schemeClr val="bg1"/>
                </a:solidFill>
                <a:latin typeface="Consolas" panose="020B0609020204030204" pitchFamily="49" charset="0"/>
                <a:sym typeface="Wingdings" panose="05000000000000000000" pitchFamily="2" charset="2"/>
              </a:rPr>
              <a:t>    &lt;iframe src=“url” &gt;&lt;/iframe&gt;</a:t>
            </a:r>
            <a:endParaRPr lang="en-US" sz="4000" dirty="0">
              <a:solidFill>
                <a:schemeClr val="bg1"/>
              </a:solidFill>
              <a:latin typeface="Consolas" panose="020B0609020204030204" pitchFamily="49" charset="0"/>
              <a:sym typeface="Wingdings" panose="05000000000000000000" pitchFamily="2" charset="2"/>
            </a:endParaRPr>
          </a:p>
          <a:p>
            <a:r>
              <a:rPr lang="en-US" dirty="0">
                <a:sym typeface="Wingdings" panose="05000000000000000000" pitchFamily="2" charset="2"/>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iframe</a:t>
            </a:r>
            <a:r>
              <a:rPr lang="en-US" b="0" dirty="0">
                <a:solidFill>
                  <a:srgbClr val="D4D4D4"/>
                </a:solidFill>
                <a:effectLst/>
                <a:latin typeface="Consolas" panose="020B0609020204030204" pitchFamily="49" charset="0"/>
              </a:rPr>
              <a:t> </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src</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"./index.html"</a:t>
            </a:r>
            <a:r>
              <a:rPr lang="en-US" b="0" dirty="0">
                <a:solidFill>
                  <a:srgbClr val="D4D4D4"/>
                </a:solidFill>
                <a:effectLst/>
                <a:latin typeface="Consolas" panose="020B0609020204030204" pitchFamily="49" charset="0"/>
              </a:rPr>
              <a:t> </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width</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"300"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height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"300"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iframe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685800" indent="-685800">
              <a:buFont typeface="Wingdings" panose="05000000000000000000" pitchFamily="2" charset="2"/>
              <a:buChar char="à"/>
            </a:pPr>
            <a:endParaRPr lang="en-I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latin typeface="Consolas" panose="020B0609020204030204" pitchFamily="49" charset="0"/>
              </a:rPr>
              <a:t>Favicon :</a:t>
            </a:r>
            <a:endParaRPr lang="en-IN" dirty="0">
              <a:solidFill>
                <a:schemeClr val="accent1"/>
              </a:solidFill>
              <a:latin typeface="Consolas" panose="020B0609020204030204" pitchFamily="49" charset="0"/>
            </a:endParaRPr>
          </a:p>
        </p:txBody>
      </p:sp>
      <p:sp>
        <p:nvSpPr>
          <p:cNvPr id="3" name="Text Placeholder 2"/>
          <p:cNvSpPr>
            <a:spLocks noGrp="1"/>
          </p:cNvSpPr>
          <p:nvPr>
            <p:ph type="body" idx="1"/>
          </p:nvPr>
        </p:nvSpPr>
        <p:spPr/>
        <p:txBody>
          <a:bodyPr/>
          <a:lstStyle/>
          <a:p>
            <a:pPr marL="685800" indent="-685800">
              <a:buFont typeface="Wingdings" panose="05000000000000000000" pitchFamily="2" charset="2"/>
              <a:buChar char="à"/>
            </a:pPr>
            <a:r>
              <a:rPr lang="en-US" sz="4000" dirty="0">
                <a:solidFill>
                  <a:schemeClr val="bg1"/>
                </a:solidFill>
                <a:latin typeface="Consolas" panose="020B0609020204030204" pitchFamily="49" charset="0"/>
                <a:sym typeface="Wingdings" panose="05000000000000000000" pitchFamily="2" charset="2"/>
              </a:rPr>
              <a:t>A favicon is a small image displayed before title of the webpage .</a:t>
            </a:r>
            <a:endParaRPr lang="en-US" sz="4000" dirty="0">
              <a:solidFill>
                <a:schemeClr val="bg1"/>
              </a:solidFill>
              <a:latin typeface="Consolas" panose="020B0609020204030204" pitchFamily="49" charset="0"/>
              <a:sym typeface="Wingdings" panose="05000000000000000000" pitchFamily="2" charset="2"/>
            </a:endParaRPr>
          </a:p>
          <a:p>
            <a:pPr marL="0" indent="0">
              <a:buNone/>
            </a:pPr>
            <a:endParaRPr lang="en-US" sz="4000" dirty="0">
              <a:solidFill>
                <a:schemeClr val="bg1"/>
              </a:solidFill>
              <a:latin typeface="Consolas" panose="020B0609020204030204" pitchFamily="49" charset="0"/>
              <a:sym typeface="Wingdings" panose="05000000000000000000" pitchFamily="2" charset="2"/>
            </a:endParaRPr>
          </a:p>
          <a:p>
            <a:pPr marL="685800" indent="-685800">
              <a:buFont typeface="Wingdings" panose="05000000000000000000" pitchFamily="2" charset="2"/>
              <a:buChar char="à"/>
            </a:pPr>
            <a:r>
              <a:rPr lang="en-US" sz="4000" dirty="0">
                <a:solidFill>
                  <a:schemeClr val="bg1"/>
                </a:solidFill>
                <a:latin typeface="Consolas" panose="020B0609020204030204" pitchFamily="49" charset="0"/>
                <a:sym typeface="Wingdings" panose="05000000000000000000" pitchFamily="2" charset="2"/>
              </a:rPr>
              <a:t>We can add favicon to our webpage by using &lt;link&gt; tag .</a:t>
            </a:r>
            <a:endParaRPr lang="en-US" sz="4000" dirty="0">
              <a:solidFill>
                <a:schemeClr val="bg1"/>
              </a:solidFill>
              <a:latin typeface="Consolas" panose="020B0609020204030204" pitchFamily="49" charset="0"/>
              <a:sym typeface="Wingdings" panose="05000000000000000000" pitchFamily="2" charset="2"/>
            </a:endParaRPr>
          </a:p>
          <a:p>
            <a:pPr marL="0" indent="0">
              <a:buNone/>
            </a:pPr>
            <a:endParaRPr lang="en-US" sz="4000" dirty="0">
              <a:solidFill>
                <a:schemeClr val="bg1"/>
              </a:solidFill>
              <a:latin typeface="Consolas" panose="020B0609020204030204" pitchFamily="49" charset="0"/>
              <a:sym typeface="Wingdings" panose="05000000000000000000" pitchFamily="2" charset="2"/>
            </a:endParaRPr>
          </a:p>
          <a:p>
            <a:pPr marL="0" indent="0">
              <a:buNone/>
            </a:pPr>
            <a:r>
              <a:rPr lang="en-US" sz="4000" dirty="0">
                <a:solidFill>
                  <a:schemeClr val="bg1"/>
                </a:solidFill>
                <a:latin typeface="Consolas" panose="020B0609020204030204" pitchFamily="49" charset="0"/>
                <a:sym typeface="Wingdings" panose="05000000000000000000" pitchFamily="2" charset="2"/>
              </a:rPr>
              <a:t>Ex: </a:t>
            </a:r>
            <a:endParaRPr lang="en-US" sz="4000" dirty="0">
              <a:solidFill>
                <a:schemeClr val="bg1"/>
              </a:solidFill>
              <a:latin typeface="Consolas" panose="020B0609020204030204" pitchFamily="49" charset="0"/>
              <a:sym typeface="Wingdings" panose="05000000000000000000" pitchFamily="2" charset="2"/>
            </a:endParaRPr>
          </a:p>
          <a:p>
            <a:pPr marL="0" indent="0">
              <a:buNone/>
            </a:pPr>
            <a:r>
              <a:rPr lang="en-IN" b="0" dirty="0">
                <a:solidFill>
                  <a:srgbClr val="808080"/>
                </a:solidFill>
                <a:effectLst/>
                <a:latin typeface="Consolas" panose="020B0609020204030204" pitchFamily="49" charset="0"/>
              </a:rPr>
              <a:t>	&lt;</a:t>
            </a:r>
            <a:r>
              <a:rPr lang="en-IN" b="0" dirty="0">
                <a:solidFill>
                  <a:srgbClr val="569CD6"/>
                </a:solidFill>
                <a:effectLst/>
                <a:latin typeface="Consolas" panose="020B0609020204030204" pitchFamily="49" charset="0"/>
              </a:rPr>
              <a:t>link</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rel</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"icon"</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href</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"./image.ico"</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endParaRPr lang="en-I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78"/>
        <p:cNvGrpSpPr/>
        <p:nvPr/>
      </p:nvGrpSpPr>
      <p:grpSpPr>
        <a:xfrm>
          <a:off x="0" y="0"/>
          <a:ext cx="0" cy="0"/>
          <a:chOff x="0" y="0"/>
          <a:chExt cx="0" cy="0"/>
        </a:xfrm>
      </p:grpSpPr>
      <p:sp>
        <p:nvSpPr>
          <p:cNvPr id="480" name="Google Shape;480;p59"/>
          <p:cNvSpPr txBox="1"/>
          <p:nvPr/>
        </p:nvSpPr>
        <p:spPr>
          <a:xfrm>
            <a:off x="1130150" y="752824"/>
            <a:ext cx="16360200" cy="1132914"/>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a:solidFill>
                  <a:srgbClr val="FFFFFF"/>
                </a:solidFill>
                <a:latin typeface="Arial" panose="020B0604020202020204"/>
                <a:ea typeface="Arial" panose="020B0604020202020204"/>
                <a:cs typeface="Arial" panose="020B0604020202020204"/>
                <a:sym typeface="Arial" panose="020B0604020202020204"/>
              </a:rPr>
              <a:t>HTML Tables</a:t>
            </a:r>
            <a:endParaRPr lang="en-US" sz="67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481" name="Google Shape;481;p59"/>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2" name="Google Shape;482;p59"/>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3" name="Google Shape;483;p59"/>
          <p:cNvSpPr txBox="1"/>
          <p:nvPr/>
        </p:nvSpPr>
        <p:spPr>
          <a:xfrm>
            <a:off x="694075" y="2478799"/>
            <a:ext cx="19664999" cy="9479437"/>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1"/>
              </a:buClr>
              <a:buSzPts val="4400"/>
              <a:buFont typeface="Arial" panose="020B0604020202020204"/>
              <a:buNone/>
            </a:pPr>
            <a:r>
              <a:rPr lang="en-US" sz="4400" b="0" u="none" strike="noStrike" cap="none" dirty="0">
                <a:solidFill>
                  <a:schemeClr val="accent1"/>
                </a:solidFill>
                <a:latin typeface="Consolas" panose="020B0609020204030204" pitchFamily="49" charset="0"/>
                <a:cs typeface="Calibri" panose="020F0502020204030204" pitchFamily="34" charset="0"/>
                <a:sym typeface="Wingdings" panose="05000000000000000000" pitchFamily="2" charset="2"/>
              </a:rPr>
              <a:t> </a:t>
            </a:r>
            <a:r>
              <a:rPr lang="en-US" sz="4000" b="0" u="none" strike="noStrike" cap="none" dirty="0">
                <a:solidFill>
                  <a:schemeClr val="bg1"/>
                </a:solidFill>
                <a:latin typeface="Consolas" panose="020B0609020204030204" pitchFamily="49" charset="0"/>
                <a:cs typeface="Calibri" panose="020F0502020204030204" pitchFamily="34" charset="0"/>
                <a:sym typeface="Arial" panose="020B0604020202020204"/>
              </a:rPr>
              <a:t>HTML tables allow web developers to arrange data into rows and columns.</a:t>
            </a:r>
            <a:endParaRPr sz="4000" dirty="0">
              <a:solidFill>
                <a:schemeClr val="bg1"/>
              </a:solidFill>
              <a:latin typeface="Consolas" panose="020B0609020204030204" pitchFamily="49" charset="0"/>
              <a:cs typeface="Calibri" panose="020F0502020204030204" pitchFamily="34" charset="0"/>
            </a:endParaRPr>
          </a:p>
          <a:p>
            <a:pPr marL="0" marR="0" lvl="0" indent="0" algn="l" rtl="0">
              <a:lnSpc>
                <a:spcPct val="100000"/>
              </a:lnSpc>
              <a:spcBef>
                <a:spcPts val="0"/>
              </a:spcBef>
              <a:spcAft>
                <a:spcPts val="0"/>
              </a:spcAft>
              <a:buClr>
                <a:schemeClr val="accent1"/>
              </a:buClr>
              <a:buSzPts val="4400"/>
              <a:buFont typeface="Arial" panose="020B0604020202020204"/>
              <a:buNone/>
            </a:pPr>
            <a:endParaRPr lang="en-US" sz="4000" b="0" u="none" strike="noStrike" cap="none" dirty="0">
              <a:solidFill>
                <a:schemeClr val="bg1"/>
              </a:solidFill>
              <a:latin typeface="Consolas" panose="020B0609020204030204" pitchFamily="49" charset="0"/>
              <a:cs typeface="Calibri" panose="020F0502020204030204" pitchFamily="34" charset="0"/>
              <a:sym typeface="Arial" panose="020B0604020202020204"/>
            </a:endParaRPr>
          </a:p>
          <a:p>
            <a:pPr marL="571500" marR="0" lvl="0" indent="-571500" algn="l" rtl="0">
              <a:lnSpc>
                <a:spcPct val="100000"/>
              </a:lnSpc>
              <a:spcBef>
                <a:spcPts val="0"/>
              </a:spcBef>
              <a:spcAft>
                <a:spcPts val="0"/>
              </a:spcAft>
              <a:buClr>
                <a:schemeClr val="accent1"/>
              </a:buClr>
              <a:buSzPts val="4400"/>
              <a:buFont typeface="Wingdings" panose="05000000000000000000" pitchFamily="2" charset="2"/>
              <a:buChar char="à"/>
            </a:pPr>
            <a:r>
              <a:rPr lang="en-US" sz="4000" b="0" u="none" strike="noStrike" cap="none" dirty="0">
                <a:solidFill>
                  <a:schemeClr val="bg1"/>
                </a:solidFill>
                <a:latin typeface="Consolas" panose="020B0609020204030204" pitchFamily="49" charset="0"/>
                <a:cs typeface="Calibri" panose="020F0502020204030204" pitchFamily="34" charset="0"/>
                <a:sym typeface="Arial" panose="020B0604020202020204"/>
              </a:rPr>
              <a:t>Each table cell is defined by a &lt;td&gt; and a &lt;/td&gt; tag.td stands for table data.</a:t>
            </a:r>
            <a:endParaRPr lang="en-US" sz="4000" b="0" u="none" strike="noStrike" cap="none" dirty="0">
              <a:solidFill>
                <a:schemeClr val="bg1"/>
              </a:solidFill>
              <a:latin typeface="Consolas" panose="020B0609020204030204" pitchFamily="49" charset="0"/>
              <a:cs typeface="Calibri" panose="020F0502020204030204" pitchFamily="34" charset="0"/>
              <a:sym typeface="Arial" panose="020B0604020202020204"/>
            </a:endParaRPr>
          </a:p>
          <a:p>
            <a:pPr marL="571500" marR="0" lvl="0" indent="-571500" algn="l" rtl="0">
              <a:lnSpc>
                <a:spcPct val="100000"/>
              </a:lnSpc>
              <a:spcBef>
                <a:spcPts val="0"/>
              </a:spcBef>
              <a:spcAft>
                <a:spcPts val="0"/>
              </a:spcAft>
              <a:buClr>
                <a:schemeClr val="accent1"/>
              </a:buClr>
              <a:buSzPts val="4400"/>
              <a:buFont typeface="Wingdings" panose="05000000000000000000" pitchFamily="2" charset="2"/>
              <a:buChar char="à"/>
            </a:pPr>
            <a:endParaRPr lang="en-US" sz="4000" dirty="0">
              <a:solidFill>
                <a:schemeClr val="bg1"/>
              </a:solidFill>
              <a:latin typeface="Consolas" panose="020B0609020204030204" pitchFamily="49" charset="0"/>
              <a:cs typeface="Calibri" panose="020F0502020204030204" pitchFamily="34" charset="0"/>
            </a:endParaRPr>
          </a:p>
          <a:p>
            <a:pPr marL="571500" marR="0" lvl="0" indent="-571500" algn="l" rtl="0">
              <a:lnSpc>
                <a:spcPct val="100000"/>
              </a:lnSpc>
              <a:spcBef>
                <a:spcPts val="0"/>
              </a:spcBef>
              <a:spcAft>
                <a:spcPts val="0"/>
              </a:spcAft>
              <a:buClr>
                <a:schemeClr val="accent1"/>
              </a:buClr>
              <a:buSzPts val="4400"/>
              <a:buFont typeface="Wingdings" panose="05000000000000000000" pitchFamily="2" charset="2"/>
              <a:buChar char="à"/>
            </a:pPr>
            <a:r>
              <a:rPr lang="en-US" sz="4000" b="0" u="none" strike="noStrike" cap="none" dirty="0">
                <a:solidFill>
                  <a:schemeClr val="bg1"/>
                </a:solidFill>
                <a:latin typeface="Consolas" panose="020B0609020204030204" pitchFamily="49" charset="0"/>
                <a:cs typeface="Calibri" panose="020F0502020204030204" pitchFamily="34" charset="0"/>
                <a:sym typeface="Arial" panose="020B0604020202020204"/>
              </a:rPr>
              <a:t>Each table row starts with a &lt;tr&gt; and end with a &lt;/tr&gt; tag.tr stands for table row.</a:t>
            </a:r>
            <a:endParaRPr lang="en-US" sz="4000" b="0" u="none" strike="noStrike" cap="none" dirty="0">
              <a:solidFill>
                <a:schemeClr val="bg1"/>
              </a:solidFill>
              <a:latin typeface="Consolas" panose="020B0609020204030204" pitchFamily="49" charset="0"/>
              <a:cs typeface="Calibri" panose="020F0502020204030204" pitchFamily="34" charset="0"/>
              <a:sym typeface="Arial" panose="020B0604020202020204"/>
            </a:endParaRPr>
          </a:p>
          <a:p>
            <a:pPr marL="571500" marR="0" lvl="0" indent="-571500" algn="l" rtl="0">
              <a:lnSpc>
                <a:spcPct val="100000"/>
              </a:lnSpc>
              <a:spcBef>
                <a:spcPts val="0"/>
              </a:spcBef>
              <a:spcAft>
                <a:spcPts val="0"/>
              </a:spcAft>
              <a:buClr>
                <a:schemeClr val="accent1"/>
              </a:buClr>
              <a:buSzPts val="4400"/>
              <a:buFont typeface="Wingdings" panose="05000000000000000000" pitchFamily="2" charset="2"/>
              <a:buChar char="à"/>
            </a:pPr>
            <a:endParaRPr lang="en-US" sz="4000" dirty="0">
              <a:solidFill>
                <a:schemeClr val="bg1"/>
              </a:solidFill>
              <a:latin typeface="Consolas" panose="020B0609020204030204" pitchFamily="49" charset="0"/>
              <a:cs typeface="Calibri" panose="020F0502020204030204" pitchFamily="34" charset="0"/>
            </a:endParaRPr>
          </a:p>
          <a:p>
            <a:pPr marL="571500" marR="0" lvl="0" indent="-571500" algn="l" rtl="0">
              <a:lnSpc>
                <a:spcPct val="100000"/>
              </a:lnSpc>
              <a:spcBef>
                <a:spcPts val="0"/>
              </a:spcBef>
              <a:spcAft>
                <a:spcPts val="0"/>
              </a:spcAft>
              <a:buClr>
                <a:schemeClr val="accent1"/>
              </a:buClr>
              <a:buSzPts val="4400"/>
              <a:buFont typeface="Wingdings" panose="05000000000000000000" pitchFamily="2" charset="2"/>
              <a:buChar char="à"/>
            </a:pPr>
            <a:r>
              <a:rPr lang="en-US" sz="4000" b="0" u="none" strike="noStrike" cap="none" dirty="0">
                <a:solidFill>
                  <a:schemeClr val="bg1"/>
                </a:solidFill>
                <a:latin typeface="Consolas" panose="020B0609020204030204" pitchFamily="49" charset="0"/>
                <a:cs typeface="Calibri" panose="020F0502020204030204" pitchFamily="34" charset="0"/>
                <a:sym typeface="Arial" panose="020B0604020202020204"/>
              </a:rPr>
              <a:t>You can have as many rows as you like in a table, just make sure that the number of cells are the same in each row.</a:t>
            </a:r>
            <a:endParaRPr lang="en-US" sz="4000" b="0" u="none" strike="noStrike" cap="none" dirty="0">
              <a:solidFill>
                <a:schemeClr val="bg1"/>
              </a:solidFill>
              <a:latin typeface="Consolas" panose="020B0609020204030204" pitchFamily="49" charset="0"/>
              <a:cs typeface="Calibri" panose="020F0502020204030204" pitchFamily="34" charset="0"/>
              <a:sym typeface="Arial" panose="020B0604020202020204"/>
            </a:endParaRPr>
          </a:p>
          <a:p>
            <a:pPr marL="571500" marR="0" lvl="0" indent="-571500" algn="l" rtl="0">
              <a:lnSpc>
                <a:spcPct val="100000"/>
              </a:lnSpc>
              <a:spcBef>
                <a:spcPts val="0"/>
              </a:spcBef>
              <a:spcAft>
                <a:spcPts val="0"/>
              </a:spcAft>
              <a:buClr>
                <a:schemeClr val="accent1"/>
              </a:buClr>
              <a:buSzPts val="4400"/>
              <a:buFont typeface="Wingdings" panose="05000000000000000000" pitchFamily="2" charset="2"/>
              <a:buChar char="à"/>
            </a:pPr>
            <a:endParaRPr lang="en-US" sz="4000" dirty="0">
              <a:solidFill>
                <a:schemeClr val="bg1"/>
              </a:solidFill>
              <a:latin typeface="Consolas" panose="020B0609020204030204" pitchFamily="49" charset="0"/>
              <a:cs typeface="Calibri" panose="020F0502020204030204" pitchFamily="34" charset="0"/>
            </a:endParaRPr>
          </a:p>
          <a:p>
            <a:pPr marL="571500" marR="0" lvl="0" indent="-571500" algn="l" rtl="0">
              <a:lnSpc>
                <a:spcPct val="100000"/>
              </a:lnSpc>
              <a:spcBef>
                <a:spcPts val="0"/>
              </a:spcBef>
              <a:spcAft>
                <a:spcPts val="0"/>
              </a:spcAft>
              <a:buClr>
                <a:schemeClr val="accent1"/>
              </a:buClr>
              <a:buSzPts val="4400"/>
              <a:buFont typeface="Wingdings" panose="05000000000000000000" pitchFamily="2" charset="2"/>
              <a:buChar char="à"/>
            </a:pPr>
            <a:r>
              <a:rPr lang="en-US" sz="4000" b="0" u="none" strike="noStrike" cap="none" dirty="0">
                <a:solidFill>
                  <a:schemeClr val="bg1"/>
                </a:solidFill>
                <a:latin typeface="Consolas" panose="020B0609020204030204" pitchFamily="49" charset="0"/>
                <a:cs typeface="Calibri" panose="020F0502020204030204" pitchFamily="34" charset="0"/>
                <a:sym typeface="Arial" panose="020B0604020202020204"/>
              </a:rPr>
              <a:t>To make a cell span over multiple columns, use the </a:t>
            </a:r>
            <a:r>
              <a:rPr lang="en-US" sz="4000" b="0" u="none" strike="noStrike" cap="none" dirty="0">
                <a:solidFill>
                  <a:srgbClr val="FF0000"/>
                </a:solidFill>
                <a:latin typeface="Consolas" panose="020B0609020204030204" pitchFamily="49" charset="0"/>
                <a:cs typeface="Calibri" panose="020F0502020204030204" pitchFamily="34" charset="0"/>
                <a:sym typeface="Arial" panose="020B0604020202020204"/>
              </a:rPr>
              <a:t>colspan</a:t>
            </a:r>
            <a:r>
              <a:rPr lang="en-US" sz="4000" b="0" u="none" strike="noStrike" cap="none" dirty="0">
                <a:solidFill>
                  <a:schemeClr val="bg1"/>
                </a:solidFill>
                <a:latin typeface="Consolas" panose="020B0609020204030204" pitchFamily="49" charset="0"/>
                <a:cs typeface="Calibri" panose="020F0502020204030204" pitchFamily="34" charset="0"/>
                <a:sym typeface="Arial" panose="020B0604020202020204"/>
              </a:rPr>
              <a:t> attribute . To make a cell span over multiple rows, use the </a:t>
            </a:r>
            <a:r>
              <a:rPr lang="en-US" sz="4000" b="0" u="none" strike="noStrike" cap="none" dirty="0">
                <a:solidFill>
                  <a:srgbClr val="FF0000"/>
                </a:solidFill>
                <a:latin typeface="Consolas" panose="020B0609020204030204" pitchFamily="49" charset="0"/>
                <a:cs typeface="Calibri" panose="020F0502020204030204" pitchFamily="34" charset="0"/>
                <a:sym typeface="Arial" panose="020B0604020202020204"/>
              </a:rPr>
              <a:t>rowspan</a:t>
            </a:r>
            <a:r>
              <a:rPr lang="en-US" sz="4000" b="0" u="none" strike="noStrike" cap="none" dirty="0">
                <a:solidFill>
                  <a:schemeClr val="bg1"/>
                </a:solidFill>
                <a:latin typeface="Consolas" panose="020B0609020204030204" pitchFamily="49" charset="0"/>
                <a:cs typeface="Calibri" panose="020F0502020204030204" pitchFamily="34" charset="0"/>
                <a:sym typeface="Arial" panose="020B0604020202020204"/>
              </a:rPr>
              <a:t> attribute:</a:t>
            </a:r>
            <a:endParaRPr sz="4000" dirty="0">
              <a:solidFill>
                <a:schemeClr val="bg1"/>
              </a:solidFill>
              <a:latin typeface="Consolas" panose="020B0609020204030204" pitchFamily="49"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latin typeface="Consolas" panose="020B0609020204030204" pitchFamily="49" charset="0"/>
              </a:rPr>
              <a:t>HTML Table :</a:t>
            </a:r>
            <a:endParaRPr lang="en-IN" dirty="0">
              <a:solidFill>
                <a:schemeClr val="accent1"/>
              </a:solidFill>
              <a:latin typeface="Consolas" panose="020B0609020204030204" pitchFamily="49" charset="0"/>
            </a:endParaRPr>
          </a:p>
        </p:txBody>
      </p:sp>
      <p:sp>
        <p:nvSpPr>
          <p:cNvPr id="3" name="Text Placeholder 2"/>
          <p:cNvSpPr>
            <a:spLocks noGrp="1"/>
          </p:cNvSpPr>
          <p:nvPr>
            <p:ph type="body" idx="1"/>
          </p:nvPr>
        </p:nvSpPr>
        <p:spPr/>
        <p:txBody>
          <a:bodyPr>
            <a:normAutofit fontScale="92500" lnSpcReduction="10000"/>
          </a:bodyPr>
          <a:lstStyle/>
          <a:p>
            <a:pPr marL="0" indent="0">
              <a:buNone/>
            </a:pPr>
            <a:r>
              <a:rPr lang="en-US" dirty="0">
                <a:solidFill>
                  <a:schemeClr val="bg1"/>
                </a:solidFill>
                <a:latin typeface="Consolas" panose="020B0609020204030204" pitchFamily="49" charset="0"/>
              </a:rPr>
              <a:t>&lt;</a:t>
            </a:r>
            <a:r>
              <a:rPr lang="en-US" dirty="0">
                <a:solidFill>
                  <a:srgbClr val="00B0F0"/>
                </a:solidFill>
                <a:latin typeface="Consolas" panose="020B0609020204030204" pitchFamily="49" charset="0"/>
              </a:rPr>
              <a:t>table</a:t>
            </a:r>
            <a:r>
              <a:rPr lang="en-US" dirty="0">
                <a:solidFill>
                  <a:schemeClr val="bg1"/>
                </a:solidFill>
                <a:latin typeface="Consolas" panose="020B0609020204030204" pitchFamily="49" charset="0"/>
              </a:rPr>
              <a:t>&gt; 				: Defines HTML table.</a:t>
            </a:r>
            <a:endParaRPr lang="en-US" dirty="0">
              <a:solidFill>
                <a:schemeClr val="bg1"/>
              </a:solidFill>
              <a:latin typeface="Consolas" panose="020B0609020204030204" pitchFamily="49" charset="0"/>
            </a:endParaRPr>
          </a:p>
          <a:p>
            <a:pPr marL="0" indent="0">
              <a:buNone/>
            </a:pPr>
            <a:r>
              <a:rPr lang="en-US" dirty="0">
                <a:solidFill>
                  <a:schemeClr val="bg1"/>
                </a:solidFill>
                <a:latin typeface="Consolas" panose="020B0609020204030204" pitchFamily="49" charset="0"/>
              </a:rPr>
              <a:t>&lt;</a:t>
            </a:r>
            <a:r>
              <a:rPr lang="en-US" dirty="0">
                <a:solidFill>
                  <a:srgbClr val="00B0F0"/>
                </a:solidFill>
                <a:latin typeface="Consolas" panose="020B0609020204030204" pitchFamily="49" charset="0"/>
              </a:rPr>
              <a:t>caption</a:t>
            </a:r>
            <a:r>
              <a:rPr lang="en-US" dirty="0">
                <a:solidFill>
                  <a:schemeClr val="bg1"/>
                </a:solidFill>
                <a:latin typeface="Consolas" panose="020B0609020204030204" pitchFamily="49" charset="0"/>
              </a:rPr>
              <a:t>&gt; 			: Defines the title of the table.</a:t>
            </a:r>
            <a:endParaRPr lang="en-US" dirty="0">
              <a:solidFill>
                <a:schemeClr val="bg1"/>
              </a:solidFill>
              <a:latin typeface="Consolas" panose="020B0609020204030204" pitchFamily="49" charset="0"/>
            </a:endParaRPr>
          </a:p>
          <a:p>
            <a:pPr marL="0" indent="0">
              <a:buNone/>
            </a:pPr>
            <a:r>
              <a:rPr lang="en-US" dirty="0">
                <a:solidFill>
                  <a:schemeClr val="bg1"/>
                </a:solidFill>
                <a:latin typeface="Consolas" panose="020B0609020204030204" pitchFamily="49" charset="0"/>
              </a:rPr>
              <a:t>&lt;</a:t>
            </a:r>
            <a:r>
              <a:rPr lang="en-US" dirty="0">
                <a:solidFill>
                  <a:srgbClr val="00B0F0"/>
                </a:solidFill>
                <a:latin typeface="Consolas" panose="020B0609020204030204" pitchFamily="49" charset="0"/>
              </a:rPr>
              <a:t>tr</a:t>
            </a:r>
            <a:r>
              <a:rPr lang="en-US" dirty="0">
                <a:solidFill>
                  <a:schemeClr val="bg1"/>
                </a:solidFill>
                <a:latin typeface="Consolas" panose="020B0609020204030204" pitchFamily="49" charset="0"/>
              </a:rPr>
              <a:t>&gt;(</a:t>
            </a:r>
            <a:r>
              <a:rPr lang="en-US" dirty="0">
                <a:solidFill>
                  <a:schemeClr val="accent4">
                    <a:lumMod val="75000"/>
                  </a:schemeClr>
                </a:solidFill>
                <a:latin typeface="Consolas" panose="020B0609020204030204" pitchFamily="49" charset="0"/>
              </a:rPr>
              <a:t>table row</a:t>
            </a:r>
            <a:r>
              <a:rPr lang="en-US" dirty="0">
                <a:solidFill>
                  <a:schemeClr val="bg1"/>
                </a:solidFill>
                <a:latin typeface="Consolas" panose="020B0609020204030204" pitchFamily="49" charset="0"/>
              </a:rPr>
              <a:t>)	: defines a table row .</a:t>
            </a:r>
            <a:endParaRPr lang="en-US" dirty="0">
              <a:solidFill>
                <a:schemeClr val="bg1"/>
              </a:solidFill>
              <a:latin typeface="Consolas" panose="020B0609020204030204" pitchFamily="49" charset="0"/>
            </a:endParaRPr>
          </a:p>
          <a:p>
            <a:pPr marL="0" indent="0">
              <a:buNone/>
            </a:pPr>
            <a:r>
              <a:rPr lang="en-US" dirty="0">
                <a:solidFill>
                  <a:schemeClr val="bg1"/>
                </a:solidFill>
                <a:latin typeface="Consolas" panose="020B0609020204030204" pitchFamily="49" charset="0"/>
              </a:rPr>
              <a:t>&lt;</a:t>
            </a:r>
            <a:r>
              <a:rPr lang="en-US" dirty="0">
                <a:solidFill>
                  <a:srgbClr val="00B0F0"/>
                </a:solidFill>
                <a:latin typeface="Consolas" panose="020B0609020204030204" pitchFamily="49" charset="0"/>
              </a:rPr>
              <a:t>th</a:t>
            </a:r>
            <a:r>
              <a:rPr lang="en-US" dirty="0">
                <a:solidFill>
                  <a:schemeClr val="bg1"/>
                </a:solidFill>
                <a:latin typeface="Consolas" panose="020B0609020204030204" pitchFamily="49" charset="0"/>
              </a:rPr>
              <a:t>&gt;(</a:t>
            </a:r>
            <a:r>
              <a:rPr lang="en-US" dirty="0">
                <a:solidFill>
                  <a:schemeClr val="accent4">
                    <a:lumMod val="75000"/>
                  </a:schemeClr>
                </a:solidFill>
                <a:latin typeface="Consolas" panose="020B0609020204030204" pitchFamily="49" charset="0"/>
              </a:rPr>
              <a:t>table header</a:t>
            </a:r>
            <a:r>
              <a:rPr lang="en-US" dirty="0">
                <a:solidFill>
                  <a:schemeClr val="bg1"/>
                </a:solidFill>
                <a:latin typeface="Consolas" panose="020B0609020204030204" pitchFamily="49" charset="0"/>
              </a:rPr>
              <a:t>): Defines the header cell</a:t>
            </a:r>
            <a:endParaRPr lang="en-US" dirty="0">
              <a:solidFill>
                <a:schemeClr val="bg1"/>
              </a:solidFill>
              <a:latin typeface="Consolas" panose="020B0609020204030204" pitchFamily="49" charset="0"/>
            </a:endParaRPr>
          </a:p>
          <a:p>
            <a:pPr marL="0" indent="0">
              <a:buNone/>
            </a:pPr>
            <a:r>
              <a:rPr lang="en-US" dirty="0">
                <a:solidFill>
                  <a:schemeClr val="bg1"/>
                </a:solidFill>
                <a:latin typeface="Consolas" panose="020B0609020204030204" pitchFamily="49" charset="0"/>
              </a:rPr>
              <a:t>&lt;</a:t>
            </a:r>
            <a:r>
              <a:rPr lang="en-US" dirty="0">
                <a:solidFill>
                  <a:srgbClr val="00B0F0"/>
                </a:solidFill>
                <a:latin typeface="Consolas" panose="020B0609020204030204" pitchFamily="49" charset="0"/>
              </a:rPr>
              <a:t>td</a:t>
            </a:r>
            <a:r>
              <a:rPr lang="en-US" dirty="0">
                <a:solidFill>
                  <a:schemeClr val="bg1"/>
                </a:solidFill>
                <a:latin typeface="Consolas" panose="020B0609020204030204" pitchFamily="49" charset="0"/>
              </a:rPr>
              <a:t>&gt;(</a:t>
            </a:r>
            <a:r>
              <a:rPr lang="en-US" dirty="0">
                <a:solidFill>
                  <a:schemeClr val="accent4">
                    <a:lumMod val="75000"/>
                  </a:schemeClr>
                </a:solidFill>
                <a:latin typeface="Consolas" panose="020B0609020204030204" pitchFamily="49" charset="0"/>
              </a:rPr>
              <a:t>table data</a:t>
            </a:r>
            <a:r>
              <a:rPr lang="en-US" dirty="0">
                <a:solidFill>
                  <a:schemeClr val="bg1"/>
                </a:solidFill>
                <a:latin typeface="Consolas" panose="020B0609020204030204" pitchFamily="49" charset="0"/>
              </a:rPr>
              <a:t>)  : Defines a table’s cell .</a:t>
            </a:r>
            <a:endParaRPr lang="en-US" dirty="0">
              <a:solidFill>
                <a:schemeClr val="bg1"/>
              </a:solidFill>
              <a:latin typeface="Consolas" panose="020B0609020204030204" pitchFamily="49" charset="0"/>
            </a:endParaRPr>
          </a:p>
          <a:p>
            <a:pPr marL="0" indent="0">
              <a:buNone/>
            </a:pPr>
            <a:r>
              <a:rPr lang="en-US" dirty="0">
                <a:solidFill>
                  <a:schemeClr val="bg1"/>
                </a:solidFill>
                <a:latin typeface="Consolas" panose="020B0609020204030204" pitchFamily="49" charset="0"/>
              </a:rPr>
              <a:t>&lt;</a:t>
            </a:r>
            <a:r>
              <a:rPr lang="en-US" dirty="0">
                <a:solidFill>
                  <a:srgbClr val="00B0F0"/>
                </a:solidFill>
                <a:latin typeface="Consolas" panose="020B0609020204030204" pitchFamily="49" charset="0"/>
              </a:rPr>
              <a:t>colgroup</a:t>
            </a:r>
            <a:r>
              <a:rPr lang="en-US" dirty="0">
                <a:solidFill>
                  <a:schemeClr val="bg1"/>
                </a:solidFill>
                <a:latin typeface="Consolas" panose="020B0609020204030204" pitchFamily="49" charset="0"/>
              </a:rPr>
              <a:t>&gt; 			:Specifies a group of one or more columns in a table 							 for formatting.</a:t>
            </a:r>
            <a:endParaRPr lang="en-US" dirty="0">
              <a:solidFill>
                <a:schemeClr val="bg1"/>
              </a:solidFill>
              <a:latin typeface="Consolas" panose="020B0609020204030204" pitchFamily="49" charset="0"/>
            </a:endParaRPr>
          </a:p>
          <a:p>
            <a:pPr marL="0" indent="0">
              <a:buNone/>
            </a:pPr>
            <a:r>
              <a:rPr lang="en-US" dirty="0">
                <a:solidFill>
                  <a:schemeClr val="bg1"/>
                </a:solidFill>
                <a:latin typeface="Consolas" panose="020B0609020204030204" pitchFamily="49" charset="0"/>
              </a:rPr>
              <a:t>&lt;</a:t>
            </a:r>
            <a:r>
              <a:rPr lang="en-US" dirty="0">
                <a:solidFill>
                  <a:srgbClr val="00B0F0"/>
                </a:solidFill>
                <a:latin typeface="Consolas" panose="020B0609020204030204" pitchFamily="49" charset="0"/>
              </a:rPr>
              <a:t>col</a:t>
            </a:r>
            <a:r>
              <a:rPr lang="en-US" dirty="0">
                <a:solidFill>
                  <a:schemeClr val="bg1"/>
                </a:solidFill>
                <a:latin typeface="Consolas" panose="020B0609020204030204" pitchFamily="49" charset="0"/>
              </a:rPr>
              <a:t>&gt; 				: Specifies column properties for each column inside 								&lt;</a:t>
            </a:r>
            <a:r>
              <a:rPr lang="en-US" dirty="0">
                <a:solidFill>
                  <a:srgbClr val="00B0F0"/>
                </a:solidFill>
                <a:latin typeface="Consolas" panose="020B0609020204030204" pitchFamily="49" charset="0"/>
              </a:rPr>
              <a:t>colgroup</a:t>
            </a:r>
            <a:r>
              <a:rPr lang="en-US" dirty="0">
                <a:solidFill>
                  <a:schemeClr val="bg1"/>
                </a:solidFill>
                <a:latin typeface="Consolas" panose="020B0609020204030204" pitchFamily="49" charset="0"/>
              </a:rPr>
              <a:t>&gt; .</a:t>
            </a:r>
            <a:endParaRPr lang="en-US" dirty="0">
              <a:solidFill>
                <a:schemeClr val="bg1"/>
              </a:solidFill>
              <a:latin typeface="Consolas" panose="020B0609020204030204" pitchFamily="49" charset="0"/>
            </a:endParaRPr>
          </a:p>
          <a:p>
            <a:pPr marL="0" indent="0">
              <a:buNone/>
            </a:pPr>
            <a:r>
              <a:rPr lang="en-US" dirty="0">
                <a:solidFill>
                  <a:schemeClr val="bg1"/>
                </a:solidFill>
                <a:latin typeface="Consolas" panose="020B0609020204030204" pitchFamily="49" charset="0"/>
              </a:rPr>
              <a:t>&lt;</a:t>
            </a:r>
            <a:r>
              <a:rPr lang="en-US" dirty="0">
                <a:solidFill>
                  <a:srgbClr val="00B0F0"/>
                </a:solidFill>
                <a:latin typeface="Consolas" panose="020B0609020204030204" pitchFamily="49" charset="0"/>
              </a:rPr>
              <a:t>thead</a:t>
            </a:r>
            <a:r>
              <a:rPr lang="en-US" dirty="0">
                <a:solidFill>
                  <a:schemeClr val="bg1"/>
                </a:solidFill>
                <a:latin typeface="Consolas" panose="020B0609020204030204" pitchFamily="49" charset="0"/>
              </a:rPr>
              <a:t>&gt; 				: Groups the header content in a table ..</a:t>
            </a:r>
            <a:endParaRPr lang="en-US" dirty="0">
              <a:solidFill>
                <a:schemeClr val="bg1"/>
              </a:solidFill>
              <a:latin typeface="Consolas" panose="020B0609020204030204" pitchFamily="49" charset="0"/>
            </a:endParaRPr>
          </a:p>
          <a:p>
            <a:pPr marL="0" indent="0">
              <a:buNone/>
            </a:pPr>
            <a:r>
              <a:rPr lang="en-US" dirty="0">
                <a:solidFill>
                  <a:schemeClr val="bg1"/>
                </a:solidFill>
                <a:latin typeface="Consolas" panose="020B0609020204030204" pitchFamily="49" charset="0"/>
              </a:rPr>
              <a:t>&lt;</a:t>
            </a:r>
            <a:r>
              <a:rPr lang="en-US" dirty="0">
                <a:solidFill>
                  <a:srgbClr val="00B0F0"/>
                </a:solidFill>
                <a:latin typeface="Consolas" panose="020B0609020204030204" pitchFamily="49" charset="0"/>
              </a:rPr>
              <a:t>tbody</a:t>
            </a:r>
            <a:r>
              <a:rPr lang="en-US" dirty="0">
                <a:solidFill>
                  <a:schemeClr val="bg1"/>
                </a:solidFill>
                <a:latin typeface="Consolas" panose="020B0609020204030204" pitchFamily="49" charset="0"/>
              </a:rPr>
              <a:t>&gt; 				: groups the body content in a table.</a:t>
            </a:r>
            <a:endParaRPr lang="en-US" dirty="0">
              <a:solidFill>
                <a:schemeClr val="bg1"/>
              </a:solidFill>
              <a:latin typeface="Consolas" panose="020B0609020204030204" pitchFamily="49" charset="0"/>
            </a:endParaRPr>
          </a:p>
          <a:p>
            <a:pPr marL="0" indent="0">
              <a:buNone/>
            </a:pPr>
            <a:r>
              <a:rPr lang="en-US" dirty="0">
                <a:solidFill>
                  <a:schemeClr val="bg1"/>
                </a:solidFill>
                <a:latin typeface="Consolas" panose="020B0609020204030204" pitchFamily="49" charset="0"/>
              </a:rPr>
              <a:t>&lt;</a:t>
            </a:r>
            <a:r>
              <a:rPr lang="en-US" dirty="0">
                <a:solidFill>
                  <a:srgbClr val="00B0F0"/>
                </a:solidFill>
                <a:latin typeface="Consolas" panose="020B0609020204030204" pitchFamily="49" charset="0"/>
              </a:rPr>
              <a:t>tfoot</a:t>
            </a:r>
            <a:r>
              <a:rPr lang="en-US" dirty="0">
                <a:solidFill>
                  <a:schemeClr val="bg1"/>
                </a:solidFill>
                <a:latin typeface="Consolas" panose="020B0609020204030204" pitchFamily="49" charset="0"/>
              </a:rPr>
              <a:t>&gt; 				: Groups the footer content in a  table .</a:t>
            </a:r>
            <a:endParaRPr lang="en-IN"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87"/>
        <p:cNvGrpSpPr/>
        <p:nvPr/>
      </p:nvGrpSpPr>
      <p:grpSpPr>
        <a:xfrm>
          <a:off x="0" y="0"/>
          <a:ext cx="0" cy="0"/>
          <a:chOff x="0" y="0"/>
          <a:chExt cx="0" cy="0"/>
        </a:xfrm>
      </p:grpSpPr>
      <p:sp>
        <p:nvSpPr>
          <p:cNvPr id="489" name="Google Shape;489;p60"/>
          <p:cNvSpPr txBox="1"/>
          <p:nvPr/>
        </p:nvSpPr>
        <p:spPr>
          <a:xfrm>
            <a:off x="1170446" y="248107"/>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dirty="0">
                <a:solidFill>
                  <a:schemeClr val="accent4">
                    <a:lumMod val="75000"/>
                  </a:schemeClr>
                </a:solidFill>
                <a:latin typeface="Consolas" panose="020B0609020204030204" pitchFamily="49" charset="0"/>
              </a:rPr>
              <a:t>HTML Table:</a:t>
            </a:r>
            <a:r>
              <a:rPr lang="en-US" dirty="0"/>
              <a:t>:</a:t>
            </a:r>
            <a:endParaRPr dirty="0"/>
          </a:p>
        </p:txBody>
      </p:sp>
      <p:sp>
        <p:nvSpPr>
          <p:cNvPr id="490" name="Google Shape;490;p60"/>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1" name="Google Shape;491;p60"/>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Text Placeholder 2"/>
          <p:cNvSpPr>
            <a:spLocks noGrp="1"/>
          </p:cNvSpPr>
          <p:nvPr>
            <p:ph type="body" idx="1"/>
          </p:nvPr>
        </p:nvSpPr>
        <p:spPr>
          <a:xfrm>
            <a:off x="1357058" y="1637950"/>
            <a:ext cx="12101029" cy="10120219"/>
          </a:xfrm>
        </p:spPr>
        <p:txBody>
          <a:bodyPr>
            <a:normAutofit fontScale="55000" lnSpcReduction="20000"/>
          </a:bodyPr>
          <a:lstStyle/>
          <a:p>
            <a:r>
              <a:rPr lang="en-US"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table</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caption</a:t>
            </a:r>
            <a:r>
              <a:rPr lang="en-US" sz="5800" b="0" dirty="0">
                <a:solidFill>
                  <a:srgbClr val="808080"/>
                </a:solidFill>
                <a:effectLst/>
                <a:latin typeface="Consolas" panose="020B0609020204030204" pitchFamily="49" charset="0"/>
              </a:rPr>
              <a:t>&gt;</a:t>
            </a:r>
            <a:r>
              <a:rPr lang="en-US" sz="5800" b="0" dirty="0">
                <a:solidFill>
                  <a:srgbClr val="D4D4D4"/>
                </a:solidFill>
                <a:effectLst/>
                <a:latin typeface="Consolas" panose="020B0609020204030204" pitchFamily="49" charset="0"/>
              </a:rPr>
              <a:t>Students</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caption</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thead</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tr</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th</a:t>
            </a:r>
            <a:r>
              <a:rPr lang="en-US" sz="5800" b="0" dirty="0">
                <a:solidFill>
                  <a:srgbClr val="808080"/>
                </a:solidFill>
                <a:effectLst/>
                <a:latin typeface="Consolas" panose="020B0609020204030204" pitchFamily="49" charset="0"/>
              </a:rPr>
              <a:t>&gt;</a:t>
            </a:r>
            <a:r>
              <a:rPr lang="en-US" sz="5800" b="0" dirty="0">
                <a:solidFill>
                  <a:srgbClr val="D4D4D4"/>
                </a:solidFill>
                <a:effectLst/>
                <a:latin typeface="Consolas" panose="020B0609020204030204" pitchFamily="49" charset="0"/>
              </a:rPr>
              <a:t>Name</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th</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th</a:t>
            </a:r>
            <a:r>
              <a:rPr lang="en-US" sz="5800" b="0" dirty="0">
                <a:solidFill>
                  <a:srgbClr val="808080"/>
                </a:solidFill>
                <a:effectLst/>
                <a:latin typeface="Consolas" panose="020B0609020204030204" pitchFamily="49" charset="0"/>
              </a:rPr>
              <a:t>&gt;</a:t>
            </a:r>
            <a:r>
              <a:rPr lang="en-US" sz="5800" b="0" dirty="0">
                <a:solidFill>
                  <a:srgbClr val="D4D4D4"/>
                </a:solidFill>
                <a:effectLst/>
                <a:latin typeface="Consolas" panose="020B0609020204030204" pitchFamily="49" charset="0"/>
              </a:rPr>
              <a:t>Course</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th</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tr</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thead</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tbody</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tr</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td</a:t>
            </a:r>
            <a:r>
              <a:rPr lang="en-US" sz="5800" b="0" dirty="0">
                <a:solidFill>
                  <a:srgbClr val="808080"/>
                </a:solidFill>
                <a:effectLst/>
                <a:latin typeface="Consolas" panose="020B0609020204030204" pitchFamily="49" charset="0"/>
              </a:rPr>
              <a:t>&gt;</a:t>
            </a:r>
            <a:r>
              <a:rPr lang="en-US" sz="5800" b="0" dirty="0">
                <a:solidFill>
                  <a:srgbClr val="D4D4D4"/>
                </a:solidFill>
                <a:effectLst/>
                <a:latin typeface="Consolas" panose="020B0609020204030204" pitchFamily="49" charset="0"/>
              </a:rPr>
              <a:t>Aravind</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td</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td</a:t>
            </a:r>
            <a:r>
              <a:rPr lang="en-US" sz="5800" b="0" dirty="0">
                <a:solidFill>
                  <a:srgbClr val="808080"/>
                </a:solidFill>
                <a:effectLst/>
                <a:latin typeface="Consolas" panose="020B0609020204030204" pitchFamily="49" charset="0"/>
              </a:rPr>
              <a:t>&gt;</a:t>
            </a:r>
            <a:r>
              <a:rPr lang="en-US" sz="5800" b="0" dirty="0">
                <a:solidFill>
                  <a:srgbClr val="D4D4D4"/>
                </a:solidFill>
                <a:effectLst/>
                <a:latin typeface="Consolas" panose="020B0609020204030204" pitchFamily="49" charset="0"/>
              </a:rPr>
              <a:t>ECE</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td</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tr</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tr</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td</a:t>
            </a:r>
            <a:r>
              <a:rPr lang="en-US" sz="5800" b="0" dirty="0">
                <a:solidFill>
                  <a:srgbClr val="808080"/>
                </a:solidFill>
                <a:effectLst/>
                <a:latin typeface="Consolas" panose="020B0609020204030204" pitchFamily="49" charset="0"/>
              </a:rPr>
              <a:t>&gt;</a:t>
            </a:r>
            <a:r>
              <a:rPr lang="en-US" sz="5800" b="0" dirty="0">
                <a:solidFill>
                  <a:srgbClr val="D4D4D4"/>
                </a:solidFill>
                <a:effectLst/>
                <a:latin typeface="Consolas" panose="020B0609020204030204" pitchFamily="49" charset="0"/>
              </a:rPr>
              <a:t>Srikar</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td</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td</a:t>
            </a:r>
            <a:r>
              <a:rPr lang="en-US" sz="5800" b="0" dirty="0">
                <a:solidFill>
                  <a:srgbClr val="808080"/>
                </a:solidFill>
                <a:effectLst/>
                <a:latin typeface="Consolas" panose="020B0609020204030204" pitchFamily="49" charset="0"/>
              </a:rPr>
              <a:t>&gt;</a:t>
            </a:r>
            <a:r>
              <a:rPr lang="en-US" sz="5800" b="0" dirty="0">
                <a:solidFill>
                  <a:srgbClr val="D4D4D4"/>
                </a:solidFill>
                <a:effectLst/>
                <a:latin typeface="Consolas" panose="020B0609020204030204" pitchFamily="49" charset="0"/>
              </a:rPr>
              <a:t>EEE</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td</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tr</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tbody</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table</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pPr marL="0" indent="0">
              <a:buNone/>
            </a:pPr>
            <a:endParaRPr lang="en-IN" dirty="0"/>
          </a:p>
        </p:txBody>
      </p:sp>
      <p:pic>
        <p:nvPicPr>
          <p:cNvPr id="6" name="Picture 5"/>
          <p:cNvPicPr>
            <a:picLocks noChangeAspect="1"/>
          </p:cNvPicPr>
          <p:nvPr/>
        </p:nvPicPr>
        <p:blipFill>
          <a:blip r:embed="rId1"/>
          <a:stretch>
            <a:fillRect/>
          </a:stretch>
        </p:blipFill>
        <p:spPr>
          <a:xfrm>
            <a:off x="13664260" y="2700434"/>
            <a:ext cx="9127316" cy="8141737"/>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17"/>
        <p:cNvGrpSpPr/>
        <p:nvPr/>
      </p:nvGrpSpPr>
      <p:grpSpPr>
        <a:xfrm>
          <a:off x="0" y="0"/>
          <a:ext cx="0" cy="0"/>
          <a:chOff x="0" y="0"/>
          <a:chExt cx="0" cy="0"/>
        </a:xfrm>
      </p:grpSpPr>
      <p:sp>
        <p:nvSpPr>
          <p:cNvPr id="519" name="Google Shape;519;p63"/>
          <p:cNvSpPr txBox="1"/>
          <p:nvPr/>
        </p:nvSpPr>
        <p:spPr>
          <a:xfrm>
            <a:off x="1130150" y="752824"/>
            <a:ext cx="16360200" cy="1215900"/>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dirty="0">
                <a:solidFill>
                  <a:srgbClr val="FFFFFF"/>
                </a:solidFill>
              </a:rPr>
              <a:t>Html Table Colspan </a:t>
            </a:r>
            <a:r>
              <a:rPr lang="en-US" sz="6700" b="1" dirty="0">
                <a:solidFill>
                  <a:schemeClr val="lt1"/>
                </a:solidFill>
              </a:rPr>
              <a:t>Output</a:t>
            </a:r>
            <a:endParaRPr dirty="0"/>
          </a:p>
        </p:txBody>
      </p:sp>
      <p:sp>
        <p:nvSpPr>
          <p:cNvPr id="520" name="Google Shape;520;p63"/>
          <p:cNvSpPr txBox="1"/>
          <p:nvPr/>
        </p:nvSpPr>
        <p:spPr>
          <a:xfrm>
            <a:off x="-1" y="-1"/>
            <a:ext cx="3000000" cy="4002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1" name="Google Shape;521;p63"/>
          <p:cNvSpPr txBox="1"/>
          <p:nvPr/>
        </p:nvSpPr>
        <p:spPr>
          <a:xfrm>
            <a:off x="2148300" y="2842350"/>
            <a:ext cx="1900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sp>
        <p:nvSpPr>
          <p:cNvPr id="522" name="Google Shape;522;p63"/>
          <p:cNvSpPr txBox="1"/>
          <p:nvPr/>
        </p:nvSpPr>
        <p:spPr>
          <a:xfrm>
            <a:off x="2181350" y="2743200"/>
            <a:ext cx="2130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pic>
        <p:nvPicPr>
          <p:cNvPr id="523" name="Google Shape;523;p63"/>
          <p:cNvPicPr preferRelativeResize="0"/>
          <p:nvPr/>
        </p:nvPicPr>
        <p:blipFill>
          <a:blip r:embed="rId1"/>
          <a:stretch>
            <a:fillRect/>
          </a:stretch>
        </p:blipFill>
        <p:spPr>
          <a:xfrm>
            <a:off x="3155700" y="3143400"/>
            <a:ext cx="18624650" cy="5198225"/>
          </a:xfrm>
          <a:prstGeom prst="rect">
            <a:avLst/>
          </a:prstGeom>
          <a:noFill/>
          <a:ln w="9525" cap="flat" cmpd="sng">
            <a:solidFill>
              <a:schemeClr val="dk1"/>
            </a:solidFill>
            <a:prstDash val="solid"/>
            <a:round/>
            <a:headEnd type="none" w="sm" len="sm"/>
            <a:tailEnd type="none" w="sm" len="sm"/>
          </a:ln>
        </p:spPr>
      </p:pic>
      <p:sp>
        <p:nvSpPr>
          <p:cNvPr id="524" name="Google Shape;524;p63"/>
          <p:cNvSpPr/>
          <p:nvPr/>
        </p:nvSpPr>
        <p:spPr>
          <a:xfrm>
            <a:off x="4482025" y="4856613"/>
            <a:ext cx="694200" cy="1619400"/>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4500">
                <a:solidFill>
                  <a:schemeClr val="accent6"/>
                </a:solidFill>
              </a:rPr>
              <a:t>1</a:t>
            </a:r>
            <a:endParaRPr sz="4500">
              <a:solidFill>
                <a:schemeClr val="accent6"/>
              </a:solidFill>
            </a:endParaRPr>
          </a:p>
        </p:txBody>
      </p:sp>
      <p:sp>
        <p:nvSpPr>
          <p:cNvPr id="525" name="Google Shape;525;p63"/>
          <p:cNvSpPr/>
          <p:nvPr/>
        </p:nvSpPr>
        <p:spPr>
          <a:xfrm>
            <a:off x="11111425" y="5009013"/>
            <a:ext cx="694200" cy="1619400"/>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4500">
                <a:solidFill>
                  <a:schemeClr val="accent6"/>
                </a:solidFill>
              </a:rPr>
              <a:t>2</a:t>
            </a:r>
            <a:endParaRPr sz="4500">
              <a:solidFill>
                <a:schemeClr val="accent6"/>
              </a:solidFill>
            </a:endParaRPr>
          </a:p>
        </p:txBody>
      </p:sp>
      <p:sp>
        <p:nvSpPr>
          <p:cNvPr id="526" name="Google Shape;526;p63"/>
          <p:cNvSpPr txBox="1"/>
          <p:nvPr/>
        </p:nvSpPr>
        <p:spPr>
          <a:xfrm>
            <a:off x="1586425" y="9088925"/>
            <a:ext cx="209871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900">
                <a:solidFill>
                  <a:schemeClr val="accent1"/>
                </a:solidFill>
              </a:rPr>
              <a:t>From Above Arrows indicated you can observe that</a:t>
            </a:r>
            <a:r>
              <a:rPr lang="en-US" sz="3900">
                <a:solidFill>
                  <a:schemeClr val="lt1"/>
                </a:solidFill>
              </a:rPr>
              <a:t>  </a:t>
            </a:r>
            <a:r>
              <a:rPr lang="en-US" sz="3900">
                <a:solidFill>
                  <a:srgbClr val="FFFC66"/>
                </a:solidFill>
              </a:rPr>
              <a:t>Name occupies the two columns </a:t>
            </a:r>
            <a:endParaRPr sz="3900">
              <a:solidFill>
                <a:srgbClr val="FFFC66"/>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41"/>
        <p:cNvGrpSpPr/>
        <p:nvPr/>
      </p:nvGrpSpPr>
      <p:grpSpPr>
        <a:xfrm>
          <a:off x="0" y="0"/>
          <a:ext cx="0" cy="0"/>
          <a:chOff x="0" y="0"/>
          <a:chExt cx="0" cy="0"/>
        </a:xfrm>
      </p:grpSpPr>
      <p:sp>
        <p:nvSpPr>
          <p:cNvPr id="543" name="Google Shape;543;p65"/>
          <p:cNvSpPr txBox="1"/>
          <p:nvPr/>
        </p:nvSpPr>
        <p:spPr>
          <a:xfrm>
            <a:off x="1130150" y="752824"/>
            <a:ext cx="16360200" cy="1215900"/>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a:solidFill>
                  <a:srgbClr val="FFFFFF"/>
                </a:solidFill>
              </a:rPr>
              <a:t>Html Table Colrow </a:t>
            </a:r>
            <a:endParaRPr lang="en-US" sz="6700" b="1">
              <a:solidFill>
                <a:srgbClr val="FFFFFF"/>
              </a:solidFill>
            </a:endParaRPr>
          </a:p>
        </p:txBody>
      </p:sp>
      <p:sp>
        <p:nvSpPr>
          <p:cNvPr id="544" name="Google Shape;544;p65"/>
          <p:cNvSpPr txBox="1"/>
          <p:nvPr/>
        </p:nvSpPr>
        <p:spPr>
          <a:xfrm>
            <a:off x="-1" y="-1"/>
            <a:ext cx="3000000" cy="4002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5" name="Google Shape;545;p65"/>
          <p:cNvSpPr txBox="1"/>
          <p:nvPr/>
        </p:nvSpPr>
        <p:spPr>
          <a:xfrm>
            <a:off x="2148300" y="2842350"/>
            <a:ext cx="1900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sp>
        <p:nvSpPr>
          <p:cNvPr id="546" name="Google Shape;546;p65"/>
          <p:cNvSpPr txBox="1"/>
          <p:nvPr/>
        </p:nvSpPr>
        <p:spPr>
          <a:xfrm>
            <a:off x="2181350" y="2743200"/>
            <a:ext cx="2130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sp>
        <p:nvSpPr>
          <p:cNvPr id="547" name="Google Shape;547;p65"/>
          <p:cNvSpPr txBox="1"/>
          <p:nvPr/>
        </p:nvSpPr>
        <p:spPr>
          <a:xfrm>
            <a:off x="727125" y="2247450"/>
            <a:ext cx="15699000" cy="132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700">
              <a:solidFill>
                <a:schemeClr val="accent6"/>
              </a:solidFill>
            </a:endParaRPr>
          </a:p>
          <a:p>
            <a:pPr marL="0" lvl="0" indent="0" algn="l" rtl="0">
              <a:spcBef>
                <a:spcPts val="0"/>
              </a:spcBef>
              <a:spcAft>
                <a:spcPts val="0"/>
              </a:spcAft>
              <a:buNone/>
            </a:pPr>
            <a:endParaRPr sz="3700">
              <a:solidFill>
                <a:schemeClr val="accent6"/>
              </a:solidFill>
            </a:endParaRPr>
          </a:p>
        </p:txBody>
      </p:sp>
      <p:sp>
        <p:nvSpPr>
          <p:cNvPr id="548" name="Google Shape;548;p65"/>
          <p:cNvSpPr txBox="1"/>
          <p:nvPr/>
        </p:nvSpPr>
        <p:spPr>
          <a:xfrm>
            <a:off x="16558350" y="2611000"/>
            <a:ext cx="6180600" cy="9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700">
              <a:solidFill>
                <a:schemeClr val="accent6"/>
              </a:solidFill>
            </a:endParaRPr>
          </a:p>
          <a:p>
            <a:pPr marL="0" lvl="0" indent="0" algn="l" rtl="0">
              <a:spcBef>
                <a:spcPts val="0"/>
              </a:spcBef>
              <a:spcAft>
                <a:spcPts val="0"/>
              </a:spcAft>
              <a:buNone/>
            </a:pPr>
          </a:p>
        </p:txBody>
      </p:sp>
      <p:pic>
        <p:nvPicPr>
          <p:cNvPr id="549" name="Google Shape;549;p65"/>
          <p:cNvPicPr preferRelativeResize="0"/>
          <p:nvPr/>
        </p:nvPicPr>
        <p:blipFill>
          <a:blip r:embed="rId1"/>
          <a:stretch>
            <a:fillRect/>
          </a:stretch>
        </p:blipFill>
        <p:spPr>
          <a:xfrm>
            <a:off x="4343400" y="3199600"/>
            <a:ext cx="17865926" cy="4661850"/>
          </a:xfrm>
          <a:prstGeom prst="rect">
            <a:avLst/>
          </a:prstGeom>
          <a:noFill/>
          <a:ln>
            <a:noFill/>
          </a:ln>
        </p:spPr>
      </p:pic>
      <p:sp>
        <p:nvSpPr>
          <p:cNvPr id="550" name="Google Shape;550;p65"/>
          <p:cNvSpPr/>
          <p:nvPr/>
        </p:nvSpPr>
        <p:spPr>
          <a:xfrm>
            <a:off x="462700" y="6296025"/>
            <a:ext cx="3880800" cy="9696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65"/>
          <p:cNvSpPr txBox="1"/>
          <p:nvPr/>
        </p:nvSpPr>
        <p:spPr>
          <a:xfrm>
            <a:off x="2611000" y="8560100"/>
            <a:ext cx="15699000" cy="100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5300">
                <a:solidFill>
                  <a:schemeClr val="accent1"/>
                </a:solidFill>
              </a:rPr>
              <a:t>As you can see above Phone Occupies two rows </a:t>
            </a:r>
            <a:endParaRPr sz="5300">
              <a:solidFill>
                <a:schemeClr val="accent1"/>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41"/>
        <p:cNvGrpSpPr/>
        <p:nvPr/>
      </p:nvGrpSpPr>
      <p:grpSpPr>
        <a:xfrm>
          <a:off x="0" y="0"/>
          <a:ext cx="0" cy="0"/>
          <a:chOff x="0" y="0"/>
          <a:chExt cx="0" cy="0"/>
        </a:xfrm>
      </p:grpSpPr>
      <p:sp>
        <p:nvSpPr>
          <p:cNvPr id="543" name="Google Shape;543;p65"/>
          <p:cNvSpPr txBox="1"/>
          <p:nvPr/>
        </p:nvSpPr>
        <p:spPr>
          <a:xfrm>
            <a:off x="1130150" y="752824"/>
            <a:ext cx="16360200" cy="3071529"/>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dirty="0">
                <a:solidFill>
                  <a:srgbClr val="FFFFFF"/>
                </a:solidFill>
              </a:rPr>
              <a:t>Exercise – Replicate the three forms given below</a:t>
            </a:r>
            <a:endParaRPr dirty="0"/>
          </a:p>
        </p:txBody>
      </p:sp>
      <p:sp>
        <p:nvSpPr>
          <p:cNvPr id="544" name="Google Shape;544;p65"/>
          <p:cNvSpPr txBox="1"/>
          <p:nvPr/>
        </p:nvSpPr>
        <p:spPr>
          <a:xfrm>
            <a:off x="-1" y="-1"/>
            <a:ext cx="3000000" cy="4002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5" name="Google Shape;545;p65"/>
          <p:cNvSpPr txBox="1"/>
          <p:nvPr/>
        </p:nvSpPr>
        <p:spPr>
          <a:xfrm>
            <a:off x="2148300" y="2842350"/>
            <a:ext cx="1900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sp>
        <p:nvSpPr>
          <p:cNvPr id="546" name="Google Shape;546;p65"/>
          <p:cNvSpPr txBox="1"/>
          <p:nvPr/>
        </p:nvSpPr>
        <p:spPr>
          <a:xfrm>
            <a:off x="2181350" y="2743200"/>
            <a:ext cx="2130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sp>
        <p:nvSpPr>
          <p:cNvPr id="547" name="Google Shape;547;p65"/>
          <p:cNvSpPr txBox="1"/>
          <p:nvPr/>
        </p:nvSpPr>
        <p:spPr>
          <a:xfrm>
            <a:off x="727125" y="2247450"/>
            <a:ext cx="15699000" cy="132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700">
              <a:solidFill>
                <a:schemeClr val="accent6"/>
              </a:solidFill>
            </a:endParaRPr>
          </a:p>
          <a:p>
            <a:pPr marL="0" lvl="0" indent="0" algn="l" rtl="0">
              <a:spcBef>
                <a:spcPts val="0"/>
              </a:spcBef>
              <a:spcAft>
                <a:spcPts val="0"/>
              </a:spcAft>
              <a:buNone/>
            </a:pPr>
            <a:endParaRPr sz="3700">
              <a:solidFill>
                <a:schemeClr val="accent6"/>
              </a:solidFill>
            </a:endParaRPr>
          </a:p>
        </p:txBody>
      </p:sp>
      <p:sp>
        <p:nvSpPr>
          <p:cNvPr id="548" name="Google Shape;548;p65"/>
          <p:cNvSpPr txBox="1"/>
          <p:nvPr/>
        </p:nvSpPr>
        <p:spPr>
          <a:xfrm>
            <a:off x="16558350" y="2611000"/>
            <a:ext cx="6180600" cy="9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700">
              <a:solidFill>
                <a:schemeClr val="accent6"/>
              </a:solidFill>
            </a:endParaRPr>
          </a:p>
          <a:p>
            <a:pPr marL="0" lvl="0" indent="0" algn="l" rtl="0">
              <a:spcBef>
                <a:spcPts val="0"/>
              </a:spcBef>
              <a:spcAft>
                <a:spcPts val="0"/>
              </a:spcAft>
              <a:buNone/>
            </a:pPr>
          </a:p>
        </p:txBody>
      </p:sp>
      <p:pic>
        <p:nvPicPr>
          <p:cNvPr id="3" name="Picture 2" descr="Table&#10;&#10;Description automatically generated"/>
          <p:cNvPicPr>
            <a:picLocks noChangeAspect="1"/>
          </p:cNvPicPr>
          <p:nvPr/>
        </p:nvPicPr>
        <p:blipFill>
          <a:blip r:embed="rId1"/>
          <a:stretch>
            <a:fillRect/>
          </a:stretch>
        </p:blipFill>
        <p:spPr>
          <a:xfrm>
            <a:off x="1499999" y="4303676"/>
            <a:ext cx="5842000" cy="1524000"/>
          </a:xfrm>
          <a:prstGeom prst="rect">
            <a:avLst/>
          </a:prstGeom>
        </p:spPr>
      </p:pic>
      <p:pic>
        <p:nvPicPr>
          <p:cNvPr id="5" name="Picture 4" descr="Diagram&#10;&#10;Description automatically generated"/>
          <p:cNvPicPr>
            <a:picLocks noChangeAspect="1"/>
          </p:cNvPicPr>
          <p:nvPr/>
        </p:nvPicPr>
        <p:blipFill>
          <a:blip r:embed="rId2"/>
          <a:stretch>
            <a:fillRect/>
          </a:stretch>
        </p:blipFill>
        <p:spPr>
          <a:xfrm>
            <a:off x="11474300" y="4303676"/>
            <a:ext cx="8166100" cy="6299200"/>
          </a:xfrm>
          <a:prstGeom prst="rect">
            <a:avLst/>
          </a:prstGeom>
        </p:spPr>
      </p:pic>
      <p:pic>
        <p:nvPicPr>
          <p:cNvPr id="7" name="Picture 6" descr="A screenshot of a computer&#10;&#10;Description automatically generated with low confidence"/>
          <p:cNvPicPr>
            <a:picLocks noChangeAspect="1"/>
          </p:cNvPicPr>
          <p:nvPr/>
        </p:nvPicPr>
        <p:blipFill>
          <a:blip r:embed="rId3"/>
          <a:stretch>
            <a:fillRect/>
          </a:stretch>
        </p:blipFill>
        <p:spPr>
          <a:xfrm>
            <a:off x="1502725" y="8119301"/>
            <a:ext cx="7073900" cy="4051300"/>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00"/>
        <p:cNvGrpSpPr/>
        <p:nvPr/>
      </p:nvGrpSpPr>
      <p:grpSpPr>
        <a:xfrm>
          <a:off x="0" y="0"/>
          <a:ext cx="0" cy="0"/>
          <a:chOff x="0" y="0"/>
          <a:chExt cx="0" cy="0"/>
        </a:xfrm>
      </p:grpSpPr>
      <p:sp>
        <p:nvSpPr>
          <p:cNvPr id="602" name="Google Shape;602;p71"/>
          <p:cNvSpPr txBox="1"/>
          <p:nvPr/>
        </p:nvSpPr>
        <p:spPr>
          <a:xfrm>
            <a:off x="1130150" y="752824"/>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chemeClr val="accent4">
                    <a:lumMod val="75000"/>
                  </a:schemeClr>
                </a:solidFill>
                <a:latin typeface="Consolas" panose="020B0609020204030204" pitchFamily="49" charset="0"/>
                <a:sym typeface="Arial" panose="020B0604020202020204"/>
              </a:rPr>
              <a:t>CSS Box model : </a:t>
            </a:r>
            <a:endParaRPr dirty="0">
              <a:solidFill>
                <a:schemeClr val="accent4">
                  <a:lumMod val="75000"/>
                </a:schemeClr>
              </a:solidFill>
              <a:latin typeface="Consolas" panose="020B0609020204030204" pitchFamily="49" charset="0"/>
            </a:endParaRPr>
          </a:p>
        </p:txBody>
      </p:sp>
      <p:sp>
        <p:nvSpPr>
          <p:cNvPr id="603" name="Google Shape;603;p71"/>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4" name="Google Shape;604;p71"/>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Text Placeholder 2"/>
          <p:cNvSpPr>
            <a:spLocks noGrp="1"/>
          </p:cNvSpPr>
          <p:nvPr>
            <p:ph type="body" idx="1"/>
          </p:nvPr>
        </p:nvSpPr>
        <p:spPr>
          <a:xfrm>
            <a:off x="831200" y="3073267"/>
            <a:ext cx="12940784" cy="10176202"/>
          </a:xfrm>
        </p:spPr>
        <p:txBody>
          <a:bodyPr>
            <a:normAutofit fontScale="92500" lnSpcReduction="10000"/>
          </a:bodyPr>
          <a:lstStyle/>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DOCTYPE</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head</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title</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Test</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title</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style</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D7BA7D"/>
                </a:solidFill>
                <a:effectLst/>
                <a:latin typeface="Consolas" panose="020B0609020204030204" pitchFamily="49" charset="0"/>
              </a:rPr>
              <a:t>b</a:t>
            </a:r>
            <a:r>
              <a:rPr lang="en-IN" b="0" dirty="0">
                <a:solidFill>
                  <a:srgbClr val="D4D4D4"/>
                </a:solidFill>
                <a:effectLst/>
                <a:latin typeface="Consolas" panose="020B0609020204030204" pitchFamily="49" charset="0"/>
              </a:rPr>
              <a: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padding</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100px</a:t>
            </a:r>
            <a:r>
              <a:rPr lang="en-IN" b="0" dirty="0">
                <a:solidFill>
                  <a:srgbClr val="D4D4D4"/>
                </a:solidFill>
                <a:effectLst/>
                <a:latin typeface="Consolas" panose="020B0609020204030204" pitchFamily="49" charset="0"/>
              </a:rPr>
              <a: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border</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10px</a:t>
            </a:r>
            <a:r>
              <a:rPr lang="en-IN" b="0" dirty="0">
                <a:solidFill>
                  <a:srgbClr val="D4D4D4"/>
                </a:solidFill>
                <a:effectLst/>
                <a:latin typeface="Consolas" panose="020B0609020204030204" pitchFamily="49" charset="0"/>
              </a:rPr>
              <a:t> solid rgb(</a:t>
            </a:r>
            <a:r>
              <a:rPr lang="en-IN" b="0" dirty="0">
                <a:solidFill>
                  <a:srgbClr val="B5CEA8"/>
                </a:solidFill>
                <a:effectLst/>
                <a:latin typeface="Consolas" panose="020B0609020204030204" pitchFamily="49" charset="0"/>
              </a:rPr>
              <a:t>255</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191</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191</a:t>
            </a:r>
            <a:r>
              <a:rPr lang="en-IN" b="0" dirty="0">
                <a:solidFill>
                  <a:srgbClr val="D4D4D4"/>
                </a:solidFill>
                <a:effectLst/>
                <a:latin typeface="Consolas" panose="020B0609020204030204" pitchFamily="49" charset="0"/>
              </a:rPr>
              <a: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background-</a:t>
            </a:r>
            <a:r>
              <a:rPr lang="en-IN" b="0" dirty="0" err="1">
                <a:solidFill>
                  <a:srgbClr val="9CDCFE"/>
                </a:solidFill>
                <a:effectLst/>
                <a:latin typeface="Consolas" panose="020B0609020204030204" pitchFamily="49" charset="0"/>
              </a:rPr>
              <a:t>color</a:t>
            </a:r>
            <a:r>
              <a:rPr lang="en-IN" b="0" dirty="0">
                <a:solidFill>
                  <a:srgbClr val="D4D4D4"/>
                </a:solidFill>
                <a:effectLst/>
                <a:latin typeface="Consolas" panose="020B0609020204030204" pitchFamily="49" charset="0"/>
              </a:rPr>
              <a:t>: rgb(</a:t>
            </a:r>
            <a:r>
              <a:rPr lang="en-IN" b="0" dirty="0">
                <a:solidFill>
                  <a:srgbClr val="B5CEA8"/>
                </a:solidFill>
                <a:effectLst/>
                <a:latin typeface="Consolas" panose="020B0609020204030204" pitchFamily="49" charset="0"/>
              </a:rPr>
              <a:t>240</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240</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178</a:t>
            </a:r>
            <a:r>
              <a:rPr lang="en-IN" b="0" dirty="0">
                <a:solidFill>
                  <a:srgbClr val="D4D4D4"/>
                </a:solidFill>
                <a:effectLst/>
                <a:latin typeface="Consolas" panose="020B0609020204030204" pitchFamily="49" charset="0"/>
              </a:rPr>
              <a: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margin</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100px</a:t>
            </a:r>
            <a:r>
              <a:rPr lang="en-IN" b="0" dirty="0">
                <a:solidFill>
                  <a:srgbClr val="D4D4D4"/>
                </a:solidFill>
                <a:effectLst/>
                <a:latin typeface="Consolas" panose="020B0609020204030204" pitchFamily="49" charset="0"/>
              </a:rPr>
              <a: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style</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head</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body</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Text</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body</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endParaRPr lang="en-US" dirty="0"/>
          </a:p>
        </p:txBody>
      </p:sp>
      <p:pic>
        <p:nvPicPr>
          <p:cNvPr id="6" name="Picture 5"/>
          <p:cNvPicPr>
            <a:picLocks noChangeAspect="1"/>
          </p:cNvPicPr>
          <p:nvPr/>
        </p:nvPicPr>
        <p:blipFill>
          <a:blip r:embed="rId1"/>
          <a:stretch>
            <a:fillRect/>
          </a:stretch>
        </p:blipFill>
        <p:spPr>
          <a:xfrm>
            <a:off x="13771984" y="3689088"/>
            <a:ext cx="10082846" cy="60742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9943" y="1480839"/>
            <a:ext cx="22721701" cy="11003519"/>
          </a:xfrm>
        </p:spPr>
        <p:txBody>
          <a:bodyPr>
            <a:normAutofit/>
          </a:bodyPr>
          <a:lstStyle/>
          <a:p>
            <a:pPr algn="l"/>
            <a:r>
              <a:rPr lang="en-US" sz="5000" dirty="0">
                <a:solidFill>
                  <a:schemeClr val="bg1"/>
                </a:solidFill>
                <a:latin typeface="Consolas" panose="020B0609020204030204" pitchFamily="49" charset="0"/>
              </a:rPr>
              <a:t>Working of DNS:</a:t>
            </a:r>
            <a:br>
              <a:rPr lang="en-US" sz="5000" dirty="0">
                <a:solidFill>
                  <a:schemeClr val="bg1"/>
                </a:solidFill>
                <a:latin typeface="Consolas" panose="020B0609020204030204" pitchFamily="49" charset="0"/>
              </a:rPr>
            </a:br>
            <a:br>
              <a:rPr lang="en-US" sz="5000" dirty="0">
                <a:solidFill>
                  <a:schemeClr val="bg1"/>
                </a:solidFill>
                <a:latin typeface="Consolas" panose="020B0609020204030204" pitchFamily="49" charset="0"/>
              </a:rPr>
            </a:br>
            <a:r>
              <a:rPr lang="en-US" sz="4000" dirty="0">
                <a:solidFill>
                  <a:schemeClr val="bg1"/>
                </a:solidFill>
                <a:latin typeface="Consolas" panose="020B0609020204030204" pitchFamily="49" charset="0"/>
              </a:rPr>
              <a:t>Let client  requested for </a:t>
            </a:r>
            <a:r>
              <a:rPr lang="en-US" sz="4000" dirty="0">
                <a:solidFill>
                  <a:schemeClr val="bg1"/>
                </a:solidFill>
                <a:latin typeface="Consolas" panose="020B0609020204030204" pitchFamily="49" charset="0"/>
                <a:hlinkClick r:id="rId1"/>
              </a:rPr>
              <a:t>www.prepbytes.com</a:t>
            </a:r>
            <a:br>
              <a:rPr lang="en-US" sz="4000" dirty="0">
                <a:solidFill>
                  <a:schemeClr val="bg1"/>
                </a:solidFill>
                <a:latin typeface="Consolas" panose="020B0609020204030204" pitchFamily="49" charset="0"/>
              </a:rPr>
            </a:br>
            <a:r>
              <a:rPr lang="en-US" sz="4000" dirty="0">
                <a:solidFill>
                  <a:schemeClr val="bg1"/>
                </a:solidFill>
                <a:latin typeface="Consolas" panose="020B0609020204030204" pitchFamily="49" charset="0"/>
                <a:sym typeface="Wingdings" panose="05000000000000000000" pitchFamily="2" charset="2"/>
              </a:rPr>
              <a:t>The request will be sent to DNS Resolver.</a:t>
            </a:r>
            <a:br>
              <a:rPr lang="en-US" sz="4000" dirty="0">
                <a:solidFill>
                  <a:schemeClr val="bg1"/>
                </a:solidFill>
                <a:latin typeface="Consolas" panose="020B0609020204030204" pitchFamily="49" charset="0"/>
                <a:sym typeface="Wingdings" panose="05000000000000000000" pitchFamily="2" charset="2"/>
              </a:rPr>
            </a:br>
            <a:br>
              <a:rPr lang="en-US" sz="4000" dirty="0">
                <a:solidFill>
                  <a:schemeClr val="bg1"/>
                </a:solidFill>
                <a:latin typeface="Consolas" panose="020B0609020204030204" pitchFamily="49" charset="0"/>
                <a:sym typeface="Wingdings" panose="05000000000000000000" pitchFamily="2" charset="2"/>
              </a:rPr>
            </a:br>
            <a:r>
              <a:rPr lang="en-US" sz="4000" dirty="0">
                <a:solidFill>
                  <a:schemeClr val="bg1"/>
                </a:solidFill>
                <a:latin typeface="Consolas" panose="020B0609020204030204" pitchFamily="49" charset="0"/>
                <a:sym typeface="Wingdings" panose="05000000000000000000" pitchFamily="2" charset="2"/>
              </a:rPr>
              <a:t>Resolver now acts like a client and requests Root server.</a:t>
            </a:r>
            <a:br>
              <a:rPr lang="en-US" sz="4000" dirty="0">
                <a:solidFill>
                  <a:schemeClr val="bg1"/>
                </a:solidFill>
                <a:latin typeface="Consolas" panose="020B0609020204030204" pitchFamily="49" charset="0"/>
                <a:sym typeface="Wingdings" panose="05000000000000000000" pitchFamily="2" charset="2"/>
              </a:rPr>
            </a:br>
            <a:br>
              <a:rPr lang="en-US" sz="4000" dirty="0">
                <a:solidFill>
                  <a:schemeClr val="bg1"/>
                </a:solidFill>
                <a:latin typeface="Consolas" panose="020B0609020204030204" pitchFamily="49" charset="0"/>
                <a:sym typeface="Wingdings" panose="05000000000000000000" pitchFamily="2" charset="2"/>
              </a:rPr>
            </a:br>
            <a:r>
              <a:rPr lang="en-US" sz="4000" dirty="0">
                <a:solidFill>
                  <a:schemeClr val="bg1"/>
                </a:solidFill>
                <a:latin typeface="Consolas" panose="020B0609020204030204" pitchFamily="49" charset="0"/>
                <a:sym typeface="Wingdings" panose="05000000000000000000" pitchFamily="2" charset="2"/>
              </a:rPr>
              <a:t>Root server will check the top level domain in the request (.com, .org etc..) and sends the address of corresponding TLD (top-level domain) server. In this case it is .com .</a:t>
            </a:r>
            <a:br>
              <a:rPr lang="en-US" sz="4000" dirty="0">
                <a:solidFill>
                  <a:schemeClr val="bg1"/>
                </a:solidFill>
                <a:latin typeface="Consolas" panose="020B0609020204030204" pitchFamily="49" charset="0"/>
                <a:sym typeface="Wingdings" panose="05000000000000000000" pitchFamily="2" charset="2"/>
              </a:rPr>
            </a:br>
            <a:br>
              <a:rPr lang="en-US" sz="4000" dirty="0">
                <a:solidFill>
                  <a:schemeClr val="bg1"/>
                </a:solidFill>
                <a:latin typeface="Consolas" panose="020B0609020204030204" pitchFamily="49" charset="0"/>
                <a:sym typeface="Wingdings" panose="05000000000000000000" pitchFamily="2" charset="2"/>
              </a:rPr>
            </a:br>
            <a:r>
              <a:rPr lang="en-US" sz="4000" dirty="0">
                <a:solidFill>
                  <a:schemeClr val="bg1"/>
                </a:solidFill>
                <a:latin typeface="Consolas" panose="020B0609020204030204" pitchFamily="49" charset="0"/>
                <a:sym typeface="Wingdings" panose="05000000000000000000" pitchFamily="2" charset="2"/>
              </a:rPr>
              <a:t>Now the TLD server responds with the authoritative name server. Now the DNS server requests the corresponding authoritative server , this authoritative server finally responds with the origin server. </a:t>
            </a:r>
            <a:endParaRPr lang="en-IN" sz="40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41"/>
        <p:cNvGrpSpPr/>
        <p:nvPr/>
      </p:nvGrpSpPr>
      <p:grpSpPr>
        <a:xfrm>
          <a:off x="0" y="0"/>
          <a:ext cx="0" cy="0"/>
          <a:chOff x="0" y="0"/>
          <a:chExt cx="0" cy="0"/>
        </a:xfrm>
      </p:grpSpPr>
      <p:sp>
        <p:nvSpPr>
          <p:cNvPr id="543" name="Google Shape;543;p65"/>
          <p:cNvSpPr txBox="1"/>
          <p:nvPr/>
        </p:nvSpPr>
        <p:spPr>
          <a:xfrm>
            <a:off x="396525" y="545743"/>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dirty="0">
                <a:solidFill>
                  <a:schemeClr val="accent1"/>
                </a:solidFill>
                <a:latin typeface="Consolas" panose="020B0609020204030204" pitchFamily="49" charset="0"/>
              </a:rPr>
              <a:t>Block vs Inline :</a:t>
            </a:r>
            <a:endParaRPr dirty="0">
              <a:solidFill>
                <a:schemeClr val="accent1"/>
              </a:solidFill>
              <a:latin typeface="Consolas" panose="020B0609020204030204" pitchFamily="49" charset="0"/>
            </a:endParaRPr>
          </a:p>
        </p:txBody>
      </p:sp>
      <p:sp>
        <p:nvSpPr>
          <p:cNvPr id="544" name="Google Shape;544;p65"/>
          <p:cNvSpPr txBox="1"/>
          <p:nvPr/>
        </p:nvSpPr>
        <p:spPr>
          <a:xfrm>
            <a:off x="-1" y="-1"/>
            <a:ext cx="3000000" cy="4002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5" name="Google Shape;545;p65"/>
          <p:cNvSpPr txBox="1"/>
          <p:nvPr/>
        </p:nvSpPr>
        <p:spPr>
          <a:xfrm>
            <a:off x="2148300" y="2842350"/>
            <a:ext cx="1900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sp>
        <p:nvSpPr>
          <p:cNvPr id="546" name="Google Shape;546;p65"/>
          <p:cNvSpPr txBox="1"/>
          <p:nvPr/>
        </p:nvSpPr>
        <p:spPr>
          <a:xfrm>
            <a:off x="2181350" y="2743200"/>
            <a:ext cx="2130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sp>
        <p:nvSpPr>
          <p:cNvPr id="547" name="Google Shape;547;p65"/>
          <p:cNvSpPr txBox="1"/>
          <p:nvPr/>
        </p:nvSpPr>
        <p:spPr>
          <a:xfrm>
            <a:off x="727125" y="2247450"/>
            <a:ext cx="15699000" cy="132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700">
              <a:solidFill>
                <a:schemeClr val="accent6"/>
              </a:solidFill>
            </a:endParaRPr>
          </a:p>
          <a:p>
            <a:pPr marL="0" lvl="0" indent="0" algn="l" rtl="0">
              <a:spcBef>
                <a:spcPts val="0"/>
              </a:spcBef>
              <a:spcAft>
                <a:spcPts val="0"/>
              </a:spcAft>
              <a:buNone/>
            </a:pPr>
            <a:endParaRPr sz="3700">
              <a:solidFill>
                <a:schemeClr val="accent6"/>
              </a:solidFill>
            </a:endParaRPr>
          </a:p>
        </p:txBody>
      </p:sp>
      <p:sp>
        <p:nvSpPr>
          <p:cNvPr id="548" name="Google Shape;548;p65"/>
          <p:cNvSpPr txBox="1"/>
          <p:nvPr/>
        </p:nvSpPr>
        <p:spPr>
          <a:xfrm>
            <a:off x="16558350" y="2611000"/>
            <a:ext cx="6180600" cy="9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700">
              <a:solidFill>
                <a:schemeClr val="accent6"/>
              </a:solidFill>
            </a:endParaRPr>
          </a:p>
          <a:p>
            <a:pPr marL="0" lvl="0" indent="0" algn="l" rtl="0">
              <a:spcBef>
                <a:spcPts val="0"/>
              </a:spcBef>
              <a:spcAft>
                <a:spcPts val="0"/>
              </a:spcAft>
              <a:buNone/>
            </a:p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00"/>
        <p:cNvGrpSpPr/>
        <p:nvPr/>
      </p:nvGrpSpPr>
      <p:grpSpPr>
        <a:xfrm>
          <a:off x="0" y="0"/>
          <a:ext cx="0" cy="0"/>
          <a:chOff x="0" y="0"/>
          <a:chExt cx="0" cy="0"/>
        </a:xfrm>
      </p:grpSpPr>
      <p:sp>
        <p:nvSpPr>
          <p:cNvPr id="602" name="Google Shape;602;p71"/>
          <p:cNvSpPr txBox="1"/>
          <p:nvPr/>
        </p:nvSpPr>
        <p:spPr>
          <a:xfrm>
            <a:off x="1130150" y="752824"/>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chemeClr val="accent4">
                    <a:lumMod val="75000"/>
                  </a:schemeClr>
                </a:solidFill>
                <a:latin typeface="Consolas" panose="020B0609020204030204" pitchFamily="49" charset="0"/>
                <a:sym typeface="Arial" panose="020B0604020202020204"/>
              </a:rPr>
              <a:t>Section :</a:t>
            </a:r>
            <a:endParaRPr dirty="0">
              <a:solidFill>
                <a:schemeClr val="accent4">
                  <a:lumMod val="75000"/>
                </a:schemeClr>
              </a:solidFill>
              <a:latin typeface="Consolas" panose="020B0609020204030204" pitchFamily="49" charset="0"/>
            </a:endParaRPr>
          </a:p>
        </p:txBody>
      </p:sp>
      <p:sp>
        <p:nvSpPr>
          <p:cNvPr id="603" name="Google Shape;603;p71"/>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4" name="Google Shape;604;p71"/>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Text Placeholder 2"/>
          <p:cNvSpPr>
            <a:spLocks noGrp="1"/>
          </p:cNvSpPr>
          <p:nvPr>
            <p:ph type="body" idx="1"/>
          </p:nvPr>
        </p:nvSpPr>
        <p:spPr/>
        <p:txBody>
          <a:bodyPr/>
          <a:lstStyle/>
          <a:p>
            <a:pPr marL="685800" indent="-685800">
              <a:buFont typeface="Wingdings" panose="05000000000000000000" pitchFamily="2" charset="2"/>
              <a:buChar char="à"/>
            </a:pPr>
            <a:r>
              <a:rPr lang="en-US" dirty="0">
                <a:solidFill>
                  <a:schemeClr val="bg1"/>
                </a:solidFill>
                <a:latin typeface="Consolas" panose="020B0609020204030204" pitchFamily="49" charset="0"/>
                <a:sym typeface="Wingdings" panose="05000000000000000000" pitchFamily="2" charset="2"/>
              </a:rPr>
              <a:t>Section tag defines the section documents such as headers, footers or any other sections .</a:t>
            </a:r>
            <a:endParaRPr lang="en-US" dirty="0">
              <a:solidFill>
                <a:schemeClr val="bg1"/>
              </a:solidFill>
              <a:latin typeface="Consolas" panose="020B0609020204030204" pitchFamily="49" charset="0"/>
              <a:sym typeface="Wingdings" panose="05000000000000000000" pitchFamily="2" charset="2"/>
            </a:endParaRPr>
          </a:p>
          <a:p>
            <a:pPr marL="685800" indent="-685800">
              <a:buFont typeface="Wingdings" panose="05000000000000000000" pitchFamily="2" charset="2"/>
              <a:buChar char="à"/>
            </a:pPr>
            <a:r>
              <a:rPr lang="en-US" b="0" i="0" dirty="0">
                <a:solidFill>
                  <a:schemeClr val="bg1"/>
                </a:solidFill>
                <a:effectLst/>
                <a:latin typeface="Consolas" panose="020B0609020204030204" pitchFamily="49" charset="0"/>
              </a:rPr>
              <a:t>The section tag is used when requirements of two headers or footers or any other section of documents needed.</a:t>
            </a:r>
            <a:endParaRPr lang="en-US" b="0" i="0" dirty="0">
              <a:solidFill>
                <a:schemeClr val="bg1"/>
              </a:solidFill>
              <a:effectLst/>
              <a:latin typeface="Consolas" panose="020B0609020204030204" pitchFamily="49" charset="0"/>
            </a:endParaRPr>
          </a:p>
          <a:p>
            <a:pPr marL="685800" indent="-685800">
              <a:buFont typeface="Wingdings" panose="05000000000000000000" pitchFamily="2" charset="2"/>
              <a:buChar char="à"/>
            </a:pPr>
            <a:r>
              <a:rPr lang="en-US" b="0" i="0" dirty="0">
                <a:solidFill>
                  <a:schemeClr val="bg1"/>
                </a:solidFill>
                <a:effectLst/>
                <a:latin typeface="urw-din"/>
              </a:rPr>
              <a:t>The main advantage of the section tag is, it is a semantic element, which describes its meaning to both browser and developer.</a:t>
            </a:r>
            <a:endParaRPr lang="en-US" dirty="0">
              <a:solidFill>
                <a:schemeClr val="bg1"/>
              </a:solidFill>
              <a:latin typeface="Consolas" panose="020B0609020204030204" pitchFamily="49" charset="0"/>
            </a:endParaRPr>
          </a:p>
          <a:p>
            <a:pPr marL="685800" indent="-685800">
              <a:buFont typeface="Wingdings" panose="05000000000000000000" pitchFamily="2" charset="2"/>
              <a:buChar char="à"/>
            </a:pPr>
            <a:endParaRPr lang="en-US" dirty="0">
              <a:solidFill>
                <a:srgbClr val="273239"/>
              </a:solidFill>
              <a:latin typeface="Consolas" panose="020B0609020204030204" pitchFamily="49" charset="0"/>
            </a:endParaRPr>
          </a:p>
          <a:p>
            <a:pPr marL="685800" indent="-685800">
              <a:buFont typeface="Wingdings" panose="05000000000000000000" pitchFamily="2" charset="2"/>
              <a:buChar char="à"/>
            </a:pPr>
            <a:r>
              <a:rPr lang="en-US" dirty="0">
                <a:solidFill>
                  <a:srgbClr val="273239"/>
                </a:solidFill>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section</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Section Contents</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section</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685800" indent="-685800">
              <a:buFont typeface="Wingdings" panose="05000000000000000000" pitchFamily="2" charset="2"/>
              <a:buChar char="à"/>
            </a:pPr>
            <a:endParaRPr lang="en-IN" dirty="0">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00"/>
        <p:cNvGrpSpPr/>
        <p:nvPr/>
      </p:nvGrpSpPr>
      <p:grpSpPr>
        <a:xfrm>
          <a:off x="0" y="0"/>
          <a:ext cx="0" cy="0"/>
          <a:chOff x="0" y="0"/>
          <a:chExt cx="0" cy="0"/>
        </a:xfrm>
      </p:grpSpPr>
      <p:sp>
        <p:nvSpPr>
          <p:cNvPr id="602" name="Google Shape;602;p71"/>
          <p:cNvSpPr txBox="1"/>
          <p:nvPr/>
        </p:nvSpPr>
        <p:spPr>
          <a:xfrm>
            <a:off x="644957" y="522091"/>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rgbClr val="FFFFFF"/>
                </a:solidFill>
                <a:latin typeface="Consolas" panose="020B0609020204030204" pitchFamily="49" charset="0"/>
                <a:sym typeface="Arial" panose="020B0604020202020204"/>
              </a:rPr>
              <a:t>Nav :</a:t>
            </a:r>
            <a:endParaRPr dirty="0">
              <a:latin typeface="Consolas" panose="020B0609020204030204" pitchFamily="49" charset="0"/>
            </a:endParaRPr>
          </a:p>
        </p:txBody>
      </p:sp>
      <p:sp>
        <p:nvSpPr>
          <p:cNvPr id="603" name="Google Shape;603;p71"/>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4" name="Google Shape;604;p71"/>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Text Placeholder 2"/>
          <p:cNvSpPr>
            <a:spLocks noGrp="1"/>
          </p:cNvSpPr>
          <p:nvPr>
            <p:ph type="body" idx="1"/>
          </p:nvPr>
        </p:nvSpPr>
        <p:spPr>
          <a:xfrm>
            <a:off x="644958" y="2537927"/>
            <a:ext cx="22907944" cy="9645740"/>
          </a:xfrm>
        </p:spPr>
        <p:txBody>
          <a:bodyPr/>
          <a:lstStyle/>
          <a:p>
            <a:pPr marL="685800" indent="-685800">
              <a:buFont typeface="Wingdings" panose="05000000000000000000" pitchFamily="2" charset="2"/>
              <a:buChar char="à"/>
            </a:pPr>
            <a:r>
              <a:rPr lang="en-US" dirty="0">
                <a:solidFill>
                  <a:schemeClr val="bg1"/>
                </a:solidFill>
                <a:latin typeface="Consolas" panose="020B0609020204030204" pitchFamily="49" charset="0"/>
                <a:sym typeface="Wingdings" panose="05000000000000000000" pitchFamily="2" charset="2"/>
              </a:rPr>
              <a:t>The &lt;nav&gt; tag defines the  navigation menu .</a:t>
            </a:r>
            <a:endParaRPr lang="en-IN" dirty="0">
              <a:solidFill>
                <a:schemeClr val="bg1"/>
              </a:solidFill>
              <a:latin typeface="Consolas" panose="020B0609020204030204" pitchFamily="49" charset="0"/>
              <a:sym typeface="Wingdings" panose="05000000000000000000" pitchFamily="2" charset="2"/>
            </a:endParaRPr>
          </a:p>
          <a:p>
            <a:pPr marL="685800" indent="-685800">
              <a:buFont typeface="Wingdings" panose="05000000000000000000" pitchFamily="2" charset="2"/>
              <a:buChar char="à"/>
            </a:pPr>
            <a:endParaRPr lang="en-IN" dirty="0">
              <a:solidFill>
                <a:schemeClr val="bg1"/>
              </a:solidFill>
              <a:latin typeface="Consolas" panose="020B0609020204030204" pitchFamily="49" charset="0"/>
              <a:sym typeface="Wingdings" panose="05000000000000000000" pitchFamily="2" charset="2"/>
            </a:endParaRPr>
          </a:p>
          <a:p>
            <a:pPr marL="685800" indent="-685800">
              <a:buFont typeface="Wingdings" panose="05000000000000000000" pitchFamily="2" charset="2"/>
              <a:buChar char="à"/>
            </a:pPr>
            <a:r>
              <a:rPr lang="en-IN" dirty="0">
                <a:solidFill>
                  <a:schemeClr val="bg1"/>
                </a:solidFill>
                <a:latin typeface="Consolas" panose="020B0609020204030204" pitchFamily="49" charset="0"/>
                <a:sym typeface="Wingdings" panose="05000000000000000000" pitchFamily="2" charset="2"/>
              </a:rPr>
              <a:t>&lt;nav&gt; tag is intended only for  major block navigation links . </a:t>
            </a:r>
            <a:endParaRPr lang="en-IN" dirty="0">
              <a:solidFill>
                <a:schemeClr val="bg1"/>
              </a:solidFill>
              <a:latin typeface="Consolas" panose="020B0609020204030204" pitchFamily="49" charset="0"/>
              <a:sym typeface="Wingdings" panose="05000000000000000000" pitchFamily="2" charset="2"/>
            </a:endParaRPr>
          </a:p>
          <a:p>
            <a:pPr marL="685800" indent="-685800">
              <a:buFont typeface="Wingdings" panose="05000000000000000000" pitchFamily="2" charset="2"/>
              <a:buChar char="à"/>
            </a:pPr>
            <a:endParaRPr lang="en-IN" dirty="0">
              <a:sym typeface="Wingdings" panose="05000000000000000000" pitchFamily="2" charset="2"/>
            </a:endParaRPr>
          </a:p>
          <a:p>
            <a:pPr marL="838200" lvl="2" indent="0">
              <a:buNone/>
            </a:pPr>
            <a:r>
              <a:rPr lang="pt-BR" b="0" dirty="0">
                <a:solidFill>
                  <a:srgbClr val="808080"/>
                </a:solidFill>
                <a:effectLst/>
                <a:latin typeface="Consolas" panose="020B0609020204030204" pitchFamily="49" charset="0"/>
              </a:rPr>
              <a:t>    &lt;</a:t>
            </a:r>
            <a:r>
              <a:rPr lang="pt-BR" b="0" dirty="0">
                <a:solidFill>
                  <a:srgbClr val="569CD6"/>
                </a:solidFill>
                <a:effectLst/>
                <a:latin typeface="Consolas" panose="020B0609020204030204" pitchFamily="49" charset="0"/>
              </a:rPr>
              <a:t>nav</a:t>
            </a:r>
            <a:r>
              <a:rPr lang="pt-BR" b="0" dirty="0">
                <a:solidFill>
                  <a:srgbClr val="808080"/>
                </a:solidFill>
                <a:effectLst/>
                <a:latin typeface="Consolas" panose="020B0609020204030204" pitchFamily="49" charset="0"/>
              </a:rPr>
              <a:t>&gt;</a:t>
            </a:r>
            <a:endParaRPr lang="pt-BR" b="0" dirty="0">
              <a:solidFill>
                <a:srgbClr val="D4D4D4"/>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a</a:t>
            </a:r>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href</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"https://google.com"</a:t>
            </a:r>
            <a:r>
              <a:rPr lang="pt-BR" b="0" dirty="0">
                <a:solidFill>
                  <a:srgbClr val="808080"/>
                </a:solidFill>
                <a:effectLst/>
                <a:latin typeface="Consolas" panose="020B0609020204030204" pitchFamily="49" charset="0"/>
              </a:rPr>
              <a:t>&gt;</a:t>
            </a:r>
            <a:r>
              <a:rPr lang="pt-BR" b="0" dirty="0">
                <a:solidFill>
                  <a:srgbClr val="D4D4D4"/>
                </a:solidFill>
                <a:effectLst/>
                <a:latin typeface="Consolas" panose="020B0609020204030204" pitchFamily="49" charset="0"/>
              </a:rPr>
              <a:t>Google</a:t>
            </a: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a</a:t>
            </a:r>
            <a:r>
              <a:rPr lang="pt-BR" b="0" dirty="0">
                <a:solidFill>
                  <a:srgbClr val="808080"/>
                </a:solidFill>
                <a:effectLst/>
                <a:latin typeface="Consolas" panose="020B0609020204030204" pitchFamily="49" charset="0"/>
              </a:rPr>
              <a:t>&gt;</a:t>
            </a:r>
            <a:endParaRPr lang="pt-BR" b="0" dirty="0">
              <a:solidFill>
                <a:srgbClr val="D4D4D4"/>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a</a:t>
            </a:r>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href</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"https://amazon.com"</a:t>
            </a:r>
            <a:r>
              <a:rPr lang="pt-BR" b="0" dirty="0">
                <a:solidFill>
                  <a:srgbClr val="808080"/>
                </a:solidFill>
                <a:effectLst/>
                <a:latin typeface="Consolas" panose="020B0609020204030204" pitchFamily="49" charset="0"/>
              </a:rPr>
              <a:t>&gt;</a:t>
            </a:r>
            <a:r>
              <a:rPr lang="pt-BR" b="0" dirty="0">
                <a:solidFill>
                  <a:srgbClr val="D4D4D4"/>
                </a:solidFill>
                <a:effectLst/>
                <a:latin typeface="Consolas" panose="020B0609020204030204" pitchFamily="49" charset="0"/>
              </a:rPr>
              <a:t>Amazon</a:t>
            </a: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a</a:t>
            </a:r>
            <a:r>
              <a:rPr lang="pt-BR" b="0" dirty="0">
                <a:solidFill>
                  <a:srgbClr val="808080"/>
                </a:solidFill>
                <a:effectLst/>
                <a:latin typeface="Consolas" panose="020B0609020204030204" pitchFamily="49" charset="0"/>
              </a:rPr>
              <a:t>&gt;</a:t>
            </a:r>
            <a:endParaRPr lang="pt-BR" b="0" dirty="0">
              <a:solidFill>
                <a:srgbClr val="D4D4D4"/>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a</a:t>
            </a:r>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href</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"https:</a:t>
            </a:r>
            <a:r>
              <a:rPr lang="en-US" altLang="pt-BR" b="0" dirty="0">
                <a:solidFill>
                  <a:srgbClr val="CE9178"/>
                </a:solidFill>
                <a:effectLst/>
                <a:latin typeface="Consolas" panose="020B0609020204030204" pitchFamily="49" charset="0"/>
              </a:rPr>
              <a:t>// contact</a:t>
            </a:r>
            <a:r>
              <a:rPr lang="pt-BR" b="0" dirty="0">
                <a:solidFill>
                  <a:srgbClr val="CE9178"/>
                </a:solidFill>
                <a:effectLst/>
                <a:latin typeface="Consolas" panose="020B0609020204030204" pitchFamily="49" charset="0"/>
              </a:rPr>
              <a:t>"</a:t>
            </a:r>
            <a:r>
              <a:rPr lang="pt-BR" b="0" dirty="0">
                <a:solidFill>
                  <a:srgbClr val="808080"/>
                </a:solidFill>
                <a:effectLst/>
                <a:latin typeface="Consolas" panose="020B0609020204030204" pitchFamily="49" charset="0"/>
              </a:rPr>
              <a:t>&gt;</a:t>
            </a:r>
            <a:r>
              <a:rPr lang="en-US" altLang="pt-BR" b="0" dirty="0">
                <a:solidFill>
                  <a:schemeClr val="bg1"/>
                </a:solidFill>
                <a:effectLst/>
                <a:latin typeface="Consolas" panose="020B0609020204030204" pitchFamily="49" charset="0"/>
              </a:rPr>
              <a:t>Contact US</a:t>
            </a: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a</a:t>
            </a:r>
            <a:r>
              <a:rPr lang="pt-BR" b="0" dirty="0">
                <a:solidFill>
                  <a:srgbClr val="808080"/>
                </a:solidFill>
                <a:effectLst/>
                <a:latin typeface="Consolas" panose="020B0609020204030204" pitchFamily="49" charset="0"/>
              </a:rPr>
              <a:t>&gt;</a:t>
            </a:r>
            <a:endParaRPr lang="pt-BR" b="0" dirty="0">
              <a:solidFill>
                <a:srgbClr val="D4D4D4"/>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nav</a:t>
            </a:r>
            <a:r>
              <a:rPr lang="pt-BR" b="0" dirty="0">
                <a:solidFill>
                  <a:srgbClr val="808080"/>
                </a:solidFill>
                <a:effectLst/>
                <a:latin typeface="Consolas" panose="020B0609020204030204" pitchFamily="49" charset="0"/>
              </a:rPr>
              <a:t>&gt;</a:t>
            </a:r>
            <a:endParaRPr lang="pt-BR" b="0" dirty="0">
              <a:solidFill>
                <a:srgbClr val="D4D4D4"/>
              </a:solidFill>
              <a:effectLst/>
              <a:latin typeface="Consolas" panose="020B0609020204030204" pitchFamily="49" charset="0"/>
            </a:endParaRPr>
          </a:p>
          <a:p>
            <a:pPr marL="685800" indent="-685800">
              <a:buFont typeface="Wingdings" panose="05000000000000000000" pitchFamily="2" charset="2"/>
              <a:buChar char="à"/>
            </a:pPr>
            <a:endParaRPr lang="en-US" dirty="0">
              <a:sym typeface="Wingdings" panose="05000000000000000000" pitchFamily="2" charset="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00"/>
        <p:cNvGrpSpPr/>
        <p:nvPr/>
      </p:nvGrpSpPr>
      <p:grpSpPr>
        <a:xfrm>
          <a:off x="0" y="0"/>
          <a:ext cx="0" cy="0"/>
          <a:chOff x="0" y="0"/>
          <a:chExt cx="0" cy="0"/>
        </a:xfrm>
      </p:grpSpPr>
      <p:sp>
        <p:nvSpPr>
          <p:cNvPr id="602" name="Google Shape;602;p71"/>
          <p:cNvSpPr txBox="1"/>
          <p:nvPr/>
        </p:nvSpPr>
        <p:spPr>
          <a:xfrm>
            <a:off x="570313" y="823921"/>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rgbClr val="FFFFFF"/>
                </a:solidFill>
                <a:latin typeface="Consolas" panose="020B0609020204030204" pitchFamily="49" charset="0"/>
                <a:sym typeface="Arial" panose="020B0604020202020204"/>
              </a:rPr>
              <a:t>Header :</a:t>
            </a:r>
            <a:endParaRPr dirty="0">
              <a:latin typeface="Consolas" panose="020B0609020204030204" pitchFamily="49" charset="0"/>
            </a:endParaRPr>
          </a:p>
        </p:txBody>
      </p:sp>
      <p:sp>
        <p:nvSpPr>
          <p:cNvPr id="603" name="Google Shape;603;p71"/>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4" name="Google Shape;604;p71"/>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Text Placeholder 2"/>
          <p:cNvSpPr>
            <a:spLocks noGrp="1"/>
          </p:cNvSpPr>
          <p:nvPr>
            <p:ph type="body" idx="1"/>
          </p:nvPr>
        </p:nvSpPr>
        <p:spPr>
          <a:xfrm>
            <a:off x="831201" y="3073267"/>
            <a:ext cx="22513992" cy="8123468"/>
          </a:xfrm>
        </p:spPr>
        <p:txBody>
          <a:bodyPr>
            <a:normAutofit lnSpcReduction="10000"/>
          </a:bodyPr>
          <a:lstStyle/>
          <a:p>
            <a:pPr marL="685800" indent="-685800">
              <a:buFont typeface="Wingdings" panose="05000000000000000000" pitchFamily="2" charset="2"/>
              <a:buChar char="à"/>
            </a:pPr>
            <a:r>
              <a:rPr lang="en-US" sz="4000" dirty="0">
                <a:solidFill>
                  <a:schemeClr val="bg1"/>
                </a:solidFill>
                <a:latin typeface="Consolas" panose="020B0609020204030204" pitchFamily="49" charset="0"/>
                <a:sym typeface="Wingdings" panose="05000000000000000000" pitchFamily="2" charset="2"/>
              </a:rPr>
              <a:t>The  &lt;</a:t>
            </a:r>
            <a:r>
              <a:rPr lang="en-US" sz="4000" dirty="0">
                <a:solidFill>
                  <a:schemeClr val="accent4">
                    <a:lumMod val="75000"/>
                  </a:schemeClr>
                </a:solidFill>
                <a:latin typeface="Consolas" panose="020B0609020204030204" pitchFamily="49" charset="0"/>
                <a:sym typeface="Wingdings" panose="05000000000000000000" pitchFamily="2" charset="2"/>
              </a:rPr>
              <a:t>header</a:t>
            </a:r>
            <a:r>
              <a:rPr lang="en-US" sz="4000" dirty="0">
                <a:solidFill>
                  <a:schemeClr val="bg1"/>
                </a:solidFill>
                <a:latin typeface="Consolas" panose="020B0609020204030204" pitchFamily="49" charset="0"/>
                <a:sym typeface="Wingdings" panose="05000000000000000000" pitchFamily="2" charset="2"/>
              </a:rPr>
              <a:t>&gt; tag represents a container for introductory contents or a set of navigation links .</a:t>
            </a:r>
            <a:endParaRPr lang="en-US" sz="4000" dirty="0">
              <a:solidFill>
                <a:schemeClr val="bg1"/>
              </a:solidFill>
              <a:latin typeface="Consolas" panose="020B0609020204030204" pitchFamily="49" charset="0"/>
              <a:sym typeface="Wingdings" panose="05000000000000000000" pitchFamily="2" charset="2"/>
            </a:endParaRPr>
          </a:p>
          <a:p>
            <a:pPr marL="685800" indent="-685800">
              <a:buFont typeface="Wingdings" panose="05000000000000000000" pitchFamily="2" charset="2"/>
              <a:buChar char="à"/>
            </a:pPr>
            <a:r>
              <a:rPr lang="en-US" sz="4000" dirty="0">
                <a:solidFill>
                  <a:schemeClr val="bg1"/>
                </a:solidFill>
                <a:latin typeface="Consolas" panose="020B0609020204030204" pitchFamily="49" charset="0"/>
                <a:sym typeface="Wingdings" panose="05000000000000000000" pitchFamily="2" charset="2"/>
              </a:rPr>
              <a:t>You can have several header elements in a single HTML document .However &lt;header&gt; tag can’t be placed in &lt;footer&gt; tag or another &lt;header&gt; element .</a:t>
            </a:r>
            <a:endParaRPr lang="en-US" sz="4000" dirty="0">
              <a:solidFill>
                <a:schemeClr val="bg1"/>
              </a:solidFill>
              <a:latin typeface="Consolas" panose="020B0609020204030204" pitchFamily="49" charset="0"/>
              <a:sym typeface="Wingdings" panose="05000000000000000000" pitchFamily="2" charset="2"/>
            </a:endParaRPr>
          </a:p>
          <a:p>
            <a:pPr marL="0" indent="0">
              <a:buNone/>
            </a:pPr>
            <a:endParaRPr lang="en-US" sz="4000" dirty="0">
              <a:solidFill>
                <a:schemeClr val="bg1"/>
              </a:solidFill>
              <a:latin typeface="Consolas" panose="020B0609020204030204" pitchFamily="49" charset="0"/>
              <a:sym typeface="Wingdings" panose="05000000000000000000" pitchFamily="2" charset="2"/>
            </a:endParaRPr>
          </a:p>
          <a:p>
            <a:pPr marL="0" indent="0">
              <a:buNone/>
            </a:pPr>
            <a:r>
              <a:rPr lang="en-US" sz="4000" dirty="0">
                <a:solidFill>
                  <a:schemeClr val="bg1"/>
                </a:solidFill>
                <a:latin typeface="Consolas" panose="020B0609020204030204" pitchFamily="49" charset="0"/>
                <a:sym typeface="Wingdings" panose="05000000000000000000" pitchFamily="2" charset="2"/>
              </a:rPr>
              <a:t> </a:t>
            </a:r>
            <a:endParaRPr lang="en-US" sz="4000" dirty="0">
              <a:solidFill>
                <a:schemeClr val="bg1"/>
              </a:solidFill>
              <a:latin typeface="Consolas" panose="020B0609020204030204" pitchFamily="49" charset="0"/>
              <a:sym typeface="Wingdings" panose="05000000000000000000" pitchFamily="2" charset="2"/>
            </a:endParaRPr>
          </a:p>
          <a:p>
            <a:pPr marL="0" indent="0">
              <a:buNone/>
            </a:pPr>
            <a:r>
              <a:rPr lang="en-US" sz="4000" dirty="0">
                <a:solidFill>
                  <a:schemeClr val="bg1"/>
                </a:solidFill>
                <a:latin typeface="Consolas" panose="020B0609020204030204" pitchFamily="49" charset="0"/>
                <a:sym typeface="Wingdings" panose="05000000000000000000" pitchFamily="2" charset="2"/>
              </a:rPr>
              <a:t>		</a:t>
            </a:r>
            <a:r>
              <a:rPr lang="en-US" sz="4400" b="0" dirty="0">
                <a:solidFill>
                  <a:srgbClr val="808080"/>
                </a:solidFill>
                <a:effectLst/>
                <a:latin typeface="Consolas" panose="020B0609020204030204" pitchFamily="49" charset="0"/>
              </a:rPr>
              <a:t>&lt;</a:t>
            </a:r>
            <a:r>
              <a:rPr lang="en-US" sz="4400" b="0" dirty="0">
                <a:solidFill>
                  <a:srgbClr val="569CD6"/>
                </a:solidFill>
                <a:effectLst/>
                <a:latin typeface="Consolas" panose="020B0609020204030204" pitchFamily="49" charset="0"/>
              </a:rPr>
              <a:t>header</a:t>
            </a:r>
            <a:r>
              <a:rPr lang="en-US" sz="4400" b="0" dirty="0">
                <a:solidFill>
                  <a:srgbClr val="808080"/>
                </a:solidFill>
                <a:effectLst/>
                <a:latin typeface="Consolas" panose="020B0609020204030204" pitchFamily="49" charset="0"/>
              </a:rPr>
              <a:t>&gt;</a:t>
            </a:r>
            <a:endParaRPr lang="en-US" sz="4400" b="0" dirty="0">
              <a:solidFill>
                <a:srgbClr val="D4D4D4"/>
              </a:solidFill>
              <a:effectLst/>
              <a:latin typeface="Consolas" panose="020B0609020204030204" pitchFamily="49" charset="0"/>
            </a:endParaRPr>
          </a:p>
          <a:p>
            <a:pPr marL="0" indent="0">
              <a:buNone/>
            </a:pPr>
            <a:r>
              <a:rPr lang="en-US" sz="4400" b="0" dirty="0">
                <a:solidFill>
                  <a:srgbClr val="D4D4D4"/>
                </a:solidFill>
                <a:effectLst/>
                <a:latin typeface="Consolas" panose="020B0609020204030204" pitchFamily="49" charset="0"/>
              </a:rPr>
              <a:t>           </a:t>
            </a:r>
            <a:r>
              <a:rPr lang="en-US" sz="4400" b="0" dirty="0">
                <a:solidFill>
                  <a:srgbClr val="808080"/>
                </a:solidFill>
                <a:effectLst/>
                <a:latin typeface="Consolas" panose="020B0609020204030204" pitchFamily="49" charset="0"/>
              </a:rPr>
              <a:t>&lt;</a:t>
            </a:r>
            <a:r>
              <a:rPr lang="en-US" sz="4400" b="0" dirty="0">
                <a:solidFill>
                  <a:srgbClr val="569CD6"/>
                </a:solidFill>
                <a:effectLst/>
                <a:latin typeface="Consolas" panose="020B0609020204030204" pitchFamily="49" charset="0"/>
              </a:rPr>
              <a:t>h1</a:t>
            </a:r>
            <a:r>
              <a:rPr lang="en-US" sz="4400" b="0" dirty="0">
                <a:solidFill>
                  <a:srgbClr val="808080"/>
                </a:solidFill>
                <a:effectLst/>
                <a:latin typeface="Consolas" panose="020B0609020204030204" pitchFamily="49" charset="0"/>
              </a:rPr>
              <a:t>&gt;</a:t>
            </a:r>
            <a:r>
              <a:rPr lang="en-US" sz="4400" b="0" dirty="0">
                <a:solidFill>
                  <a:srgbClr val="D4D4D4"/>
                </a:solidFill>
                <a:effectLst/>
                <a:latin typeface="Consolas" panose="020B0609020204030204" pitchFamily="49" charset="0"/>
              </a:rPr>
              <a:t>C++ Tutorial</a:t>
            </a:r>
            <a:r>
              <a:rPr lang="en-US" sz="4400" b="0" dirty="0">
                <a:solidFill>
                  <a:srgbClr val="808080"/>
                </a:solidFill>
                <a:effectLst/>
                <a:latin typeface="Consolas" panose="020B0609020204030204" pitchFamily="49" charset="0"/>
              </a:rPr>
              <a:t>&lt;/</a:t>
            </a:r>
            <a:r>
              <a:rPr lang="en-US" sz="4400" b="0" dirty="0">
                <a:solidFill>
                  <a:srgbClr val="569CD6"/>
                </a:solidFill>
                <a:effectLst/>
                <a:latin typeface="Consolas" panose="020B0609020204030204" pitchFamily="49" charset="0"/>
              </a:rPr>
              <a:t>h1</a:t>
            </a:r>
            <a:r>
              <a:rPr lang="en-US" sz="4400" b="0" dirty="0">
                <a:solidFill>
                  <a:srgbClr val="808080"/>
                </a:solidFill>
                <a:effectLst/>
                <a:latin typeface="Consolas" panose="020B0609020204030204" pitchFamily="49" charset="0"/>
              </a:rPr>
              <a:t>&gt;</a:t>
            </a:r>
            <a:endParaRPr lang="en-US" sz="4400" b="0" dirty="0">
              <a:solidFill>
                <a:srgbClr val="D4D4D4"/>
              </a:solidFill>
              <a:effectLst/>
              <a:latin typeface="Consolas" panose="020B0609020204030204" pitchFamily="49" charset="0"/>
            </a:endParaRPr>
          </a:p>
          <a:p>
            <a:pPr marL="0" indent="0">
              <a:buNone/>
            </a:pPr>
            <a:r>
              <a:rPr lang="en-US" sz="4400" b="0" dirty="0">
                <a:solidFill>
                  <a:srgbClr val="D4D4D4"/>
                </a:solidFill>
                <a:effectLst/>
                <a:latin typeface="Consolas" panose="020B0609020204030204" pitchFamily="49" charset="0"/>
              </a:rPr>
              <a:t>           </a:t>
            </a:r>
            <a:r>
              <a:rPr lang="en-US" sz="4400" b="0" dirty="0">
                <a:solidFill>
                  <a:srgbClr val="808080"/>
                </a:solidFill>
                <a:effectLst/>
                <a:latin typeface="Consolas" panose="020B0609020204030204" pitchFamily="49" charset="0"/>
              </a:rPr>
              <a:t>&lt;</a:t>
            </a:r>
            <a:r>
              <a:rPr lang="en-US" sz="4400" b="0" dirty="0">
                <a:solidFill>
                  <a:srgbClr val="569CD6"/>
                </a:solidFill>
                <a:effectLst/>
                <a:latin typeface="Consolas" panose="020B0609020204030204" pitchFamily="49" charset="0"/>
              </a:rPr>
              <a:t>img</a:t>
            </a:r>
            <a:r>
              <a:rPr lang="en-US" sz="4400" b="0" dirty="0">
                <a:solidFill>
                  <a:srgbClr val="D4D4D4"/>
                </a:solidFill>
                <a:effectLst/>
                <a:latin typeface="Consolas" panose="020B0609020204030204" pitchFamily="49" charset="0"/>
              </a:rPr>
              <a:t> </a:t>
            </a:r>
            <a:r>
              <a:rPr lang="en-US" sz="4400" b="0" dirty="0">
                <a:solidFill>
                  <a:srgbClr val="9CDCFE"/>
                </a:solidFill>
                <a:effectLst/>
                <a:latin typeface="Consolas" panose="020B0609020204030204" pitchFamily="49" charset="0"/>
              </a:rPr>
              <a:t>src</a:t>
            </a:r>
            <a:r>
              <a:rPr lang="en-US" sz="4400" b="0" dirty="0">
                <a:solidFill>
                  <a:srgbClr val="D4D4D4"/>
                </a:solidFill>
                <a:effectLst/>
                <a:latin typeface="Consolas" panose="020B0609020204030204" pitchFamily="49" charset="0"/>
              </a:rPr>
              <a:t>=</a:t>
            </a:r>
            <a:r>
              <a:rPr lang="en-US" sz="4400" b="0" dirty="0">
                <a:solidFill>
                  <a:srgbClr val="CE9178"/>
                </a:solidFill>
                <a:effectLst/>
                <a:latin typeface="Consolas" panose="020B0609020204030204" pitchFamily="49" charset="0"/>
              </a:rPr>
              <a:t>"./image.jpg"</a:t>
            </a:r>
            <a:r>
              <a:rPr lang="en-US" sz="4400" b="0" dirty="0">
                <a:solidFill>
                  <a:srgbClr val="808080"/>
                </a:solidFill>
                <a:effectLst/>
                <a:latin typeface="Consolas" panose="020B0609020204030204" pitchFamily="49" charset="0"/>
              </a:rPr>
              <a:t>&gt;</a:t>
            </a:r>
            <a:endParaRPr lang="en-US" sz="4400" b="0" dirty="0">
              <a:solidFill>
                <a:srgbClr val="D4D4D4"/>
              </a:solidFill>
              <a:effectLst/>
              <a:latin typeface="Consolas" panose="020B0609020204030204" pitchFamily="49" charset="0"/>
            </a:endParaRPr>
          </a:p>
          <a:p>
            <a:pPr marL="0" indent="0">
              <a:buNone/>
            </a:pPr>
            <a:r>
              <a:rPr lang="en-US" sz="4400" b="0" dirty="0">
                <a:solidFill>
                  <a:srgbClr val="D4D4D4"/>
                </a:solidFill>
                <a:effectLst/>
                <a:latin typeface="Consolas" panose="020B0609020204030204" pitchFamily="49" charset="0"/>
              </a:rPr>
              <a:t>           </a:t>
            </a:r>
            <a:r>
              <a:rPr lang="en-US" sz="4400" b="0" dirty="0">
                <a:solidFill>
                  <a:srgbClr val="808080"/>
                </a:solidFill>
                <a:effectLst/>
                <a:latin typeface="Consolas" panose="020B0609020204030204" pitchFamily="49" charset="0"/>
              </a:rPr>
              <a:t>&lt;</a:t>
            </a:r>
            <a:r>
              <a:rPr lang="en-US" sz="4400" b="0" dirty="0">
                <a:solidFill>
                  <a:srgbClr val="569CD6"/>
                </a:solidFill>
                <a:effectLst/>
                <a:latin typeface="Consolas" panose="020B0609020204030204" pitchFamily="49" charset="0"/>
              </a:rPr>
              <a:t>p</a:t>
            </a:r>
            <a:r>
              <a:rPr lang="en-US" sz="4400" b="0" dirty="0">
                <a:solidFill>
                  <a:srgbClr val="808080"/>
                </a:solidFill>
                <a:effectLst/>
                <a:latin typeface="Consolas" panose="020B0609020204030204" pitchFamily="49" charset="0"/>
              </a:rPr>
              <a:t>&gt;</a:t>
            </a:r>
            <a:r>
              <a:rPr lang="en-US" sz="4400" b="0" dirty="0">
                <a:solidFill>
                  <a:srgbClr val="D4D4D4"/>
                </a:solidFill>
                <a:effectLst/>
                <a:latin typeface="Consolas" panose="020B0609020204030204" pitchFamily="49" charset="0"/>
              </a:rPr>
              <a:t>This is the Page header</a:t>
            </a:r>
            <a:r>
              <a:rPr lang="en-US" sz="4400" b="0" dirty="0">
                <a:solidFill>
                  <a:srgbClr val="808080"/>
                </a:solidFill>
                <a:effectLst/>
                <a:latin typeface="Consolas" panose="020B0609020204030204" pitchFamily="49" charset="0"/>
              </a:rPr>
              <a:t>&lt;/</a:t>
            </a:r>
            <a:r>
              <a:rPr lang="en-US" sz="4400" b="0" dirty="0">
                <a:solidFill>
                  <a:srgbClr val="569CD6"/>
                </a:solidFill>
                <a:effectLst/>
                <a:latin typeface="Consolas" panose="020B0609020204030204" pitchFamily="49" charset="0"/>
              </a:rPr>
              <a:t>p</a:t>
            </a:r>
            <a:r>
              <a:rPr lang="en-US" sz="4400" b="0" dirty="0">
                <a:solidFill>
                  <a:srgbClr val="808080"/>
                </a:solidFill>
                <a:effectLst/>
                <a:latin typeface="Consolas" panose="020B0609020204030204" pitchFamily="49" charset="0"/>
              </a:rPr>
              <a:t>&gt;</a:t>
            </a:r>
            <a:endParaRPr lang="en-US" sz="4400" b="0" dirty="0">
              <a:solidFill>
                <a:srgbClr val="D4D4D4"/>
              </a:solidFill>
              <a:effectLst/>
              <a:latin typeface="Consolas" panose="020B0609020204030204" pitchFamily="49" charset="0"/>
            </a:endParaRPr>
          </a:p>
          <a:p>
            <a:pPr marL="0" indent="0">
              <a:buNone/>
            </a:pPr>
            <a:r>
              <a:rPr lang="en-US" sz="4400" b="0" dirty="0">
                <a:solidFill>
                  <a:srgbClr val="D4D4D4"/>
                </a:solidFill>
                <a:effectLst/>
                <a:latin typeface="Consolas" panose="020B0609020204030204" pitchFamily="49" charset="0"/>
              </a:rPr>
              <a:t>      </a:t>
            </a:r>
            <a:r>
              <a:rPr lang="en-US" sz="4400" b="0" dirty="0">
                <a:solidFill>
                  <a:srgbClr val="808080"/>
                </a:solidFill>
                <a:effectLst/>
                <a:latin typeface="Consolas" panose="020B0609020204030204" pitchFamily="49" charset="0"/>
              </a:rPr>
              <a:t>&lt;/</a:t>
            </a:r>
            <a:r>
              <a:rPr lang="en-US" sz="4400" b="0" dirty="0">
                <a:solidFill>
                  <a:srgbClr val="569CD6"/>
                </a:solidFill>
                <a:effectLst/>
                <a:latin typeface="Consolas" panose="020B0609020204030204" pitchFamily="49" charset="0"/>
              </a:rPr>
              <a:t>header</a:t>
            </a:r>
            <a:r>
              <a:rPr lang="en-US" sz="4400" b="0" dirty="0">
                <a:solidFill>
                  <a:srgbClr val="808080"/>
                </a:solidFill>
                <a:effectLst/>
                <a:latin typeface="Consolas" panose="020B0609020204030204" pitchFamily="49" charset="0"/>
              </a:rPr>
              <a:t>&gt;</a:t>
            </a:r>
            <a:endParaRPr lang="en-US" sz="4400" b="0" dirty="0">
              <a:solidFill>
                <a:srgbClr val="D4D4D4"/>
              </a:solidFill>
              <a:effectLst/>
              <a:latin typeface="Consolas" panose="020B0609020204030204" pitchFamily="49" charset="0"/>
            </a:endParaRPr>
          </a:p>
          <a:p>
            <a:pPr marL="0" indent="0">
              <a:buNone/>
            </a:pPr>
            <a:endParaRPr lang="en-IN" sz="4000" dirty="0">
              <a:solidFill>
                <a:schemeClr val="bg1"/>
              </a:solidFill>
              <a:latin typeface="Consolas" panose="020B0609020204030204" pitchFamily="49" charset="0"/>
            </a:endParaRPr>
          </a:p>
        </p:txBody>
      </p:sp>
      <p:pic>
        <p:nvPicPr>
          <p:cNvPr id="5" name="Picture 4"/>
          <p:cNvPicPr>
            <a:picLocks noChangeAspect="1"/>
          </p:cNvPicPr>
          <p:nvPr/>
        </p:nvPicPr>
        <p:blipFill>
          <a:blip r:embed="rId1"/>
          <a:stretch>
            <a:fillRect/>
          </a:stretch>
        </p:blipFill>
        <p:spPr>
          <a:xfrm>
            <a:off x="391886" y="11463590"/>
            <a:ext cx="22953306" cy="1440154"/>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00"/>
        <p:cNvGrpSpPr/>
        <p:nvPr/>
      </p:nvGrpSpPr>
      <p:grpSpPr>
        <a:xfrm>
          <a:off x="0" y="0"/>
          <a:ext cx="0" cy="0"/>
          <a:chOff x="0" y="0"/>
          <a:chExt cx="0" cy="0"/>
        </a:xfrm>
      </p:grpSpPr>
      <p:sp>
        <p:nvSpPr>
          <p:cNvPr id="602" name="Google Shape;602;p71"/>
          <p:cNvSpPr txBox="1"/>
          <p:nvPr/>
        </p:nvSpPr>
        <p:spPr>
          <a:xfrm>
            <a:off x="1484713" y="9893"/>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chemeClr val="accent4">
                    <a:lumMod val="75000"/>
                  </a:schemeClr>
                </a:solidFill>
                <a:latin typeface="Consolas" panose="020B0609020204030204" pitchFamily="49" charset="0"/>
                <a:sym typeface="Arial" panose="020B0604020202020204"/>
              </a:rPr>
              <a:t>Footer</a:t>
            </a:r>
            <a:r>
              <a:rPr lang="en-US" sz="6700" b="1" i="0" u="none" strike="noStrike" cap="none" dirty="0">
                <a:solidFill>
                  <a:srgbClr val="FFFFFF"/>
                </a:solidFill>
                <a:latin typeface="Consolas" panose="020B0609020204030204" pitchFamily="49" charset="0"/>
                <a:sym typeface="Arial" panose="020B0604020202020204"/>
              </a:rPr>
              <a:t> :</a:t>
            </a:r>
            <a:endParaRPr dirty="0">
              <a:latin typeface="Consolas" panose="020B0609020204030204" pitchFamily="49" charset="0"/>
            </a:endParaRPr>
          </a:p>
        </p:txBody>
      </p:sp>
      <p:sp>
        <p:nvSpPr>
          <p:cNvPr id="603" name="Google Shape;603;p71"/>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4" name="Google Shape;604;p71"/>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Text Placeholder 2"/>
          <p:cNvSpPr>
            <a:spLocks noGrp="1"/>
          </p:cNvSpPr>
          <p:nvPr>
            <p:ph type="body" idx="1"/>
          </p:nvPr>
        </p:nvSpPr>
        <p:spPr>
          <a:xfrm>
            <a:off x="1101013" y="1566852"/>
            <a:ext cx="21481505" cy="6849360"/>
          </a:xfrm>
        </p:spPr>
        <p:txBody>
          <a:bodyPr>
            <a:normAutofit/>
          </a:bodyPr>
          <a:lstStyle/>
          <a:p>
            <a:pPr marL="685800" indent="-685800">
              <a:buFont typeface="Wingdings" panose="05000000000000000000" pitchFamily="2" charset="2"/>
              <a:buChar char="à"/>
            </a:pPr>
            <a:r>
              <a:rPr lang="en-US" sz="4000" dirty="0">
                <a:solidFill>
                  <a:schemeClr val="bg1"/>
                </a:solidFill>
                <a:latin typeface="Consolas" panose="020B0609020204030204" pitchFamily="49" charset="0"/>
                <a:sym typeface="Wingdings" panose="05000000000000000000" pitchFamily="2" charset="2"/>
              </a:rPr>
              <a:t>The &lt;footer&gt; tag defines a footer for a document or section .</a:t>
            </a:r>
            <a:endParaRPr lang="en-US" sz="4000" dirty="0">
              <a:solidFill>
                <a:schemeClr val="bg1"/>
              </a:solidFill>
              <a:latin typeface="Consolas" panose="020B0609020204030204" pitchFamily="49" charset="0"/>
              <a:sym typeface="Wingdings" panose="05000000000000000000" pitchFamily="2" charset="2"/>
            </a:endParaRPr>
          </a:p>
          <a:p>
            <a:pPr marL="685800" indent="-685800">
              <a:buFont typeface="Wingdings" panose="05000000000000000000" pitchFamily="2" charset="2"/>
              <a:buChar char="à"/>
            </a:pPr>
            <a:r>
              <a:rPr lang="en-US" sz="4000" dirty="0">
                <a:solidFill>
                  <a:schemeClr val="bg1"/>
                </a:solidFill>
                <a:latin typeface="Consolas" panose="020B0609020204030204" pitchFamily="49" charset="0"/>
                <a:sym typeface="Wingdings" panose="05000000000000000000" pitchFamily="2" charset="2"/>
              </a:rPr>
              <a:t>A &lt;footer&gt; element typically contains : </a:t>
            </a:r>
            <a:endParaRPr lang="en-US" sz="4000" dirty="0">
              <a:solidFill>
                <a:schemeClr val="bg1"/>
              </a:solidFill>
              <a:latin typeface="Consolas" panose="020B0609020204030204" pitchFamily="49" charset="0"/>
              <a:sym typeface="Wingdings" panose="05000000000000000000" pitchFamily="2" charset="2"/>
            </a:endParaRPr>
          </a:p>
          <a:p>
            <a:pPr marL="0" indent="0">
              <a:buNone/>
            </a:pPr>
            <a:r>
              <a:rPr lang="en-US" sz="4000" dirty="0">
                <a:solidFill>
                  <a:schemeClr val="bg1"/>
                </a:solidFill>
                <a:latin typeface="Consolas" panose="020B0609020204030204" pitchFamily="49" charset="0"/>
                <a:sym typeface="Wingdings" panose="05000000000000000000" pitchFamily="2" charset="2"/>
              </a:rPr>
              <a:t>		 Authorship Information .</a:t>
            </a:r>
            <a:endParaRPr lang="en-US" sz="4000" dirty="0">
              <a:solidFill>
                <a:schemeClr val="bg1"/>
              </a:solidFill>
              <a:latin typeface="Consolas" panose="020B0609020204030204" pitchFamily="49" charset="0"/>
              <a:sym typeface="Wingdings" panose="05000000000000000000" pitchFamily="2" charset="2"/>
            </a:endParaRPr>
          </a:p>
          <a:p>
            <a:pPr marL="0" indent="0">
              <a:buNone/>
            </a:pPr>
            <a:r>
              <a:rPr lang="en-US" sz="4000" dirty="0">
                <a:solidFill>
                  <a:schemeClr val="bg1"/>
                </a:solidFill>
                <a:latin typeface="Consolas" panose="020B0609020204030204" pitchFamily="49" charset="0"/>
                <a:sym typeface="Wingdings" panose="05000000000000000000" pitchFamily="2" charset="2"/>
              </a:rPr>
              <a:t>		 Copyright information .</a:t>
            </a:r>
            <a:endParaRPr lang="en-US" sz="4000" dirty="0">
              <a:solidFill>
                <a:schemeClr val="bg1"/>
              </a:solidFill>
              <a:latin typeface="Consolas" panose="020B0609020204030204" pitchFamily="49" charset="0"/>
              <a:sym typeface="Wingdings" panose="05000000000000000000" pitchFamily="2" charset="2"/>
            </a:endParaRPr>
          </a:p>
          <a:p>
            <a:pPr marL="0" indent="0">
              <a:buNone/>
            </a:pPr>
            <a:r>
              <a:rPr lang="en-US" sz="4000" dirty="0">
                <a:solidFill>
                  <a:schemeClr val="bg1"/>
                </a:solidFill>
                <a:latin typeface="Consolas" panose="020B0609020204030204" pitchFamily="49" charset="0"/>
                <a:sym typeface="Wingdings" panose="05000000000000000000" pitchFamily="2" charset="2"/>
              </a:rPr>
              <a:t>		 contact information  .</a:t>
            </a:r>
            <a:endParaRPr lang="en-US" sz="4000" dirty="0">
              <a:solidFill>
                <a:schemeClr val="bg1"/>
              </a:solidFill>
              <a:latin typeface="Consolas" panose="020B0609020204030204" pitchFamily="49" charset="0"/>
              <a:sym typeface="Wingdings" panose="05000000000000000000" pitchFamily="2" charset="2"/>
            </a:endParaRPr>
          </a:p>
          <a:p>
            <a:pPr marL="0" indent="0">
              <a:buNone/>
            </a:pPr>
            <a:r>
              <a:rPr lang="en-US" sz="4000" dirty="0">
                <a:solidFill>
                  <a:schemeClr val="bg1"/>
                </a:solidFill>
                <a:latin typeface="Consolas" panose="020B0609020204030204" pitchFamily="49" charset="0"/>
                <a:sym typeface="Wingdings" panose="05000000000000000000" pitchFamily="2" charset="2"/>
              </a:rPr>
              <a:t>		 Sitemap .</a:t>
            </a:r>
            <a:endParaRPr lang="en-US" sz="4000" dirty="0">
              <a:solidFill>
                <a:schemeClr val="bg1"/>
              </a:solidFill>
              <a:latin typeface="Consolas" panose="020B0609020204030204" pitchFamily="49" charset="0"/>
              <a:sym typeface="Wingdings" panose="05000000000000000000" pitchFamily="2" charset="2"/>
            </a:endParaRPr>
          </a:p>
          <a:p>
            <a:pPr marL="0" indent="0">
              <a:buNone/>
            </a:pPr>
            <a:r>
              <a:rPr lang="en-US" sz="4000" dirty="0">
                <a:solidFill>
                  <a:schemeClr val="bg1"/>
                </a:solidFill>
                <a:latin typeface="Consolas" panose="020B0609020204030204" pitchFamily="49" charset="0"/>
                <a:sym typeface="Wingdings" panose="05000000000000000000" pitchFamily="2" charset="2"/>
              </a:rPr>
              <a:t>		 Back to top links .</a:t>
            </a:r>
            <a:endParaRPr lang="en-US" sz="4000" dirty="0">
              <a:solidFill>
                <a:schemeClr val="bg1"/>
              </a:solidFill>
              <a:latin typeface="Consolas" panose="020B0609020204030204" pitchFamily="49" charset="0"/>
              <a:sym typeface="Wingdings" panose="05000000000000000000" pitchFamily="2" charset="2"/>
            </a:endParaRPr>
          </a:p>
          <a:p>
            <a:pPr marL="0" indent="0">
              <a:buNone/>
            </a:pPr>
            <a:r>
              <a:rPr lang="en-US" sz="4000" dirty="0">
                <a:solidFill>
                  <a:schemeClr val="bg1"/>
                </a:solidFill>
                <a:latin typeface="Consolas" panose="020B0609020204030204" pitchFamily="49" charset="0"/>
                <a:sym typeface="Wingdings" panose="05000000000000000000" pitchFamily="2" charset="2"/>
              </a:rPr>
              <a:t>		 Related documents .</a:t>
            </a:r>
            <a:endParaRPr lang="en-US" sz="4000" dirty="0">
              <a:solidFill>
                <a:schemeClr val="bg1"/>
              </a:solidFill>
              <a:latin typeface="Consolas" panose="020B0609020204030204" pitchFamily="49" charset="0"/>
              <a:sym typeface="Wingdings" panose="05000000000000000000" pitchFamily="2" charset="2"/>
            </a:endParaRPr>
          </a:p>
        </p:txBody>
      </p:sp>
      <p:pic>
        <p:nvPicPr>
          <p:cNvPr id="5" name="Picture 4"/>
          <p:cNvPicPr>
            <a:picLocks noChangeAspect="1"/>
          </p:cNvPicPr>
          <p:nvPr/>
        </p:nvPicPr>
        <p:blipFill>
          <a:blip r:embed="rId1"/>
          <a:stretch>
            <a:fillRect/>
          </a:stretch>
        </p:blipFill>
        <p:spPr>
          <a:xfrm>
            <a:off x="1101013" y="7773295"/>
            <a:ext cx="22662676" cy="5009644"/>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500" dirty="0">
                <a:solidFill>
                  <a:srgbClr val="00B0F0"/>
                </a:solidFill>
                <a:latin typeface="Consolas" panose="020B0609020204030204" pitchFamily="49" charset="0"/>
              </a:rPr>
              <a:t>Command Line Interface :</a:t>
            </a:r>
            <a:endParaRPr lang="en-IN" sz="5500" dirty="0">
              <a:solidFill>
                <a:srgbClr val="00B0F0"/>
              </a:solidFill>
              <a:latin typeface="Consolas" panose="020B0609020204030204" pitchFamily="49" charset="0"/>
            </a:endParaRPr>
          </a:p>
        </p:txBody>
      </p:sp>
      <p:sp>
        <p:nvSpPr>
          <p:cNvPr id="3" name="Text Placeholder 2"/>
          <p:cNvSpPr>
            <a:spLocks noGrp="1"/>
          </p:cNvSpPr>
          <p:nvPr>
            <p:ph type="body" idx="1"/>
          </p:nvPr>
        </p:nvSpPr>
        <p:spPr/>
        <p:txBody>
          <a:bodyPr/>
          <a:lstStyle/>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mkdir</a:t>
            </a:r>
            <a:r>
              <a:rPr lang="en-US" dirty="0">
                <a:sym typeface="Wingdings" panose="05000000000000000000" pitchFamily="2" charset="2"/>
              </a:rPr>
              <a:t> – </a:t>
            </a:r>
            <a:r>
              <a:rPr lang="en-US" dirty="0">
                <a:solidFill>
                  <a:schemeClr val="bg1"/>
                </a:solidFill>
                <a:latin typeface="Consolas" panose="020B0609020204030204" pitchFamily="49" charset="0"/>
                <a:sym typeface="Wingdings" panose="05000000000000000000" pitchFamily="2" charset="2"/>
              </a:rPr>
              <a:t>creates a new directory/folder .</a:t>
            </a:r>
            <a:endParaRPr lang="en-US" dirty="0">
              <a:solidFill>
                <a:schemeClr val="bg1"/>
              </a:solidFill>
              <a:latin typeface="Consolas" panose="020B0609020204030204" pitchFamily="49" charset="0"/>
              <a:sym typeface="Wingdings" panose="05000000000000000000" pitchFamily="2" charset="2"/>
            </a:endParaRPr>
          </a:p>
          <a:p>
            <a:pPr marL="0" indent="0">
              <a:buNone/>
            </a:pPr>
            <a:r>
              <a:rPr lang="en-US" dirty="0">
                <a:solidFill>
                  <a:schemeClr val="bg1"/>
                </a:solidFill>
                <a:latin typeface="Consolas" panose="020B0609020204030204" pitchFamily="49" charset="0"/>
                <a:sym typeface="Wingdings" panose="05000000000000000000" pitchFamily="2" charset="2"/>
              </a:rPr>
              <a:t>	</a:t>
            </a:r>
            <a:r>
              <a:rPr lang="en-US" dirty="0">
                <a:solidFill>
                  <a:schemeClr val="accent1">
                    <a:lumMod val="60000"/>
                    <a:lumOff val="40000"/>
                  </a:schemeClr>
                </a:solidFill>
                <a:highlight>
                  <a:srgbClr val="000080"/>
                </a:highlight>
                <a:latin typeface="Consolas" panose="020B0609020204030204" pitchFamily="49" charset="0"/>
                <a:sym typeface="Wingdings" panose="05000000000000000000" pitchFamily="2" charset="2"/>
              </a:rPr>
              <a:t>C:\Users\Aravind&gt;</a:t>
            </a:r>
            <a:r>
              <a:rPr lang="en-US" dirty="0">
                <a:solidFill>
                  <a:schemeClr val="accent4">
                    <a:lumMod val="75000"/>
                  </a:schemeClr>
                </a:solidFill>
                <a:highlight>
                  <a:srgbClr val="000080"/>
                </a:highlight>
                <a:latin typeface="Consolas" panose="020B0609020204030204" pitchFamily="49" charset="0"/>
                <a:sym typeface="Wingdings" panose="05000000000000000000" pitchFamily="2" charset="2"/>
              </a:rPr>
              <a:t>mkdir</a:t>
            </a:r>
            <a:r>
              <a:rPr lang="en-US" dirty="0">
                <a:solidFill>
                  <a:schemeClr val="bg1"/>
                </a:solidFill>
                <a:highlight>
                  <a:srgbClr val="000080"/>
                </a:highlight>
                <a:latin typeface="Consolas" panose="020B0609020204030204" pitchFamily="49" charset="0"/>
                <a:sym typeface="Wingdings" panose="05000000000000000000" pitchFamily="2" charset="2"/>
              </a:rPr>
              <a:t> </a:t>
            </a:r>
            <a:r>
              <a:rPr lang="en-US" dirty="0">
                <a:solidFill>
                  <a:srgbClr val="FF0000"/>
                </a:solidFill>
                <a:highlight>
                  <a:srgbClr val="000080"/>
                </a:highlight>
                <a:latin typeface="Consolas" panose="020B0609020204030204" pitchFamily="49" charset="0"/>
                <a:sym typeface="Wingdings" panose="05000000000000000000" pitchFamily="2" charset="2"/>
              </a:rPr>
              <a:t>test</a:t>
            </a:r>
            <a:endParaRPr lang="en-US" dirty="0">
              <a:solidFill>
                <a:srgbClr val="FF0000"/>
              </a:solidFill>
              <a:highlight>
                <a:srgbClr val="000080"/>
              </a:highlight>
              <a:latin typeface="Consolas" panose="020B0609020204030204" pitchFamily="49" charset="0"/>
              <a:sym typeface="Wingdings" panose="05000000000000000000" pitchFamily="2" charset="2"/>
            </a:endParaRPr>
          </a:p>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Rmdir</a:t>
            </a:r>
            <a:r>
              <a:rPr lang="en-US" dirty="0">
                <a:solidFill>
                  <a:schemeClr val="bg1"/>
                </a:solidFill>
                <a:latin typeface="Consolas" panose="020B0609020204030204" pitchFamily="49" charset="0"/>
                <a:sym typeface="Wingdings" panose="05000000000000000000" pitchFamily="2" charset="2"/>
              </a:rPr>
              <a:t> – Removes the directory.</a:t>
            </a:r>
            <a:endParaRPr lang="en-US" dirty="0">
              <a:solidFill>
                <a:schemeClr val="bg1"/>
              </a:solidFill>
              <a:latin typeface="Consolas" panose="020B0609020204030204" pitchFamily="49" charset="0"/>
              <a:sym typeface="Wingdings" panose="05000000000000000000" pitchFamily="2" charset="2"/>
            </a:endParaRPr>
          </a:p>
          <a:p>
            <a:pPr marL="0" indent="0">
              <a:buNone/>
            </a:pPr>
            <a:r>
              <a:rPr lang="en-US" dirty="0">
                <a:solidFill>
                  <a:schemeClr val="bg1"/>
                </a:solidFill>
                <a:latin typeface="Consolas" panose="020B0609020204030204" pitchFamily="49" charset="0"/>
                <a:sym typeface="Wingdings" panose="05000000000000000000" pitchFamily="2" charset="2"/>
              </a:rPr>
              <a:t>  </a:t>
            </a:r>
            <a:r>
              <a:rPr lang="en-US" dirty="0">
                <a:solidFill>
                  <a:schemeClr val="accent1">
                    <a:lumMod val="60000"/>
                    <a:lumOff val="40000"/>
                  </a:schemeClr>
                </a:solidFill>
                <a:highlight>
                  <a:srgbClr val="000080"/>
                </a:highlight>
                <a:latin typeface="Consolas" panose="020B0609020204030204" pitchFamily="49" charset="0"/>
                <a:sym typeface="Wingdings" panose="05000000000000000000" pitchFamily="2" charset="2"/>
              </a:rPr>
              <a:t>C:\Users\Aravind&gt;</a:t>
            </a:r>
            <a:r>
              <a:rPr lang="en-US" dirty="0">
                <a:solidFill>
                  <a:schemeClr val="accent4">
                    <a:lumMod val="75000"/>
                  </a:schemeClr>
                </a:solidFill>
                <a:highlight>
                  <a:srgbClr val="000080"/>
                </a:highlight>
                <a:latin typeface="Consolas" panose="020B0609020204030204" pitchFamily="49" charset="0"/>
                <a:sym typeface="Wingdings" panose="05000000000000000000" pitchFamily="2" charset="2"/>
              </a:rPr>
              <a:t>rmdir</a:t>
            </a:r>
            <a:r>
              <a:rPr lang="en-US" dirty="0">
                <a:solidFill>
                  <a:schemeClr val="bg1"/>
                </a:solidFill>
                <a:highlight>
                  <a:srgbClr val="000080"/>
                </a:highlight>
                <a:latin typeface="Consolas" panose="020B0609020204030204" pitchFamily="49" charset="0"/>
                <a:sym typeface="Wingdings" panose="05000000000000000000" pitchFamily="2" charset="2"/>
              </a:rPr>
              <a:t> </a:t>
            </a:r>
            <a:r>
              <a:rPr lang="en-US" dirty="0">
                <a:solidFill>
                  <a:srgbClr val="FF0000"/>
                </a:solidFill>
                <a:highlight>
                  <a:srgbClr val="000080"/>
                </a:highlight>
                <a:latin typeface="Consolas" panose="020B0609020204030204" pitchFamily="49" charset="0"/>
                <a:sym typeface="Wingdings" panose="05000000000000000000" pitchFamily="2" charset="2"/>
              </a:rPr>
              <a:t>test</a:t>
            </a:r>
            <a:endParaRPr lang="en-US" dirty="0">
              <a:solidFill>
                <a:srgbClr val="FF0000"/>
              </a:solidFill>
              <a:highlight>
                <a:srgbClr val="000080"/>
              </a:highlight>
              <a:latin typeface="Consolas" panose="020B0609020204030204" pitchFamily="49" charset="0"/>
              <a:sym typeface="Wingdings" panose="05000000000000000000" pitchFamily="2" charset="2"/>
            </a:endParaRPr>
          </a:p>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dir</a:t>
            </a:r>
            <a:r>
              <a:rPr lang="en-US" dirty="0">
                <a:solidFill>
                  <a:schemeClr val="accent1">
                    <a:lumMod val="75000"/>
                  </a:schemeClr>
                </a:solidFill>
                <a:latin typeface="Consolas" panose="020B0609020204030204" pitchFamily="49" charset="0"/>
                <a:sym typeface="Wingdings" panose="05000000000000000000" pitchFamily="2" charset="2"/>
              </a:rPr>
              <a:t> – </a:t>
            </a:r>
            <a:r>
              <a:rPr lang="en-US" dirty="0">
                <a:solidFill>
                  <a:schemeClr val="bg1"/>
                </a:solidFill>
                <a:latin typeface="Consolas" panose="020B0609020204030204" pitchFamily="49" charset="0"/>
                <a:sym typeface="Wingdings" panose="05000000000000000000" pitchFamily="2" charset="2"/>
              </a:rPr>
              <a:t>used for lookup of all directories and files.</a:t>
            </a:r>
            <a:endParaRPr lang="en-US" dirty="0">
              <a:solidFill>
                <a:schemeClr val="bg1"/>
              </a:solidFill>
              <a:latin typeface="Consolas" panose="020B0609020204030204" pitchFamily="49" charset="0"/>
              <a:sym typeface="Wingdings" panose="05000000000000000000" pitchFamily="2" charset="2"/>
            </a:endParaRPr>
          </a:p>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Cd</a:t>
            </a:r>
            <a:r>
              <a:rPr lang="en-US" dirty="0">
                <a:solidFill>
                  <a:schemeClr val="bg1"/>
                </a:solidFill>
                <a:latin typeface="Consolas" panose="020B0609020204030204" pitchFamily="49" charset="0"/>
                <a:sym typeface="Wingdings" panose="05000000000000000000" pitchFamily="2" charset="2"/>
              </a:rPr>
              <a:t> – Navigating from directory to directory .</a:t>
            </a:r>
            <a:endParaRPr lang="en-US" dirty="0">
              <a:solidFill>
                <a:schemeClr val="bg1"/>
              </a:solidFill>
              <a:latin typeface="Consolas" panose="020B0609020204030204" pitchFamily="49" charset="0"/>
              <a:sym typeface="Wingdings" panose="05000000000000000000" pitchFamily="2" charset="2"/>
            </a:endParaRPr>
          </a:p>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notepad</a:t>
            </a:r>
            <a:r>
              <a:rPr lang="en-US" dirty="0">
                <a:solidFill>
                  <a:schemeClr val="bg1"/>
                </a:solidFill>
                <a:latin typeface="Consolas" panose="020B0609020204030204" pitchFamily="49" charset="0"/>
                <a:sym typeface="Wingdings" panose="05000000000000000000" pitchFamily="2" charset="2"/>
              </a:rPr>
              <a:t> – Used to create a new file .</a:t>
            </a:r>
            <a:endParaRPr lang="en-US" dirty="0">
              <a:solidFill>
                <a:schemeClr val="bg1"/>
              </a:solidFill>
              <a:latin typeface="Consolas" panose="020B0609020204030204" pitchFamily="49" charset="0"/>
              <a:sym typeface="Wingdings" panose="05000000000000000000" pitchFamily="2" charset="2"/>
            </a:endParaRPr>
          </a:p>
          <a:p>
            <a:pPr marL="0" indent="0">
              <a:buNone/>
            </a:pPr>
            <a:r>
              <a:rPr lang="en-US" dirty="0">
                <a:solidFill>
                  <a:schemeClr val="bg1"/>
                </a:solidFill>
                <a:latin typeface="Consolas" panose="020B0609020204030204" pitchFamily="49" charset="0"/>
                <a:sym typeface="Wingdings" panose="05000000000000000000" pitchFamily="2" charset="2"/>
              </a:rPr>
              <a:t>  </a:t>
            </a:r>
            <a:r>
              <a:rPr lang="en-US" dirty="0">
                <a:solidFill>
                  <a:schemeClr val="accent1">
                    <a:lumMod val="60000"/>
                    <a:lumOff val="40000"/>
                  </a:schemeClr>
                </a:solidFill>
                <a:highlight>
                  <a:srgbClr val="000080"/>
                </a:highlight>
                <a:latin typeface="Consolas" panose="020B0609020204030204" pitchFamily="49" charset="0"/>
                <a:sym typeface="Wingdings" panose="05000000000000000000" pitchFamily="2" charset="2"/>
              </a:rPr>
              <a:t>C:\Users\Aravind&gt;</a:t>
            </a:r>
            <a:r>
              <a:rPr lang="en-US" dirty="0">
                <a:solidFill>
                  <a:schemeClr val="accent4">
                    <a:lumMod val="75000"/>
                  </a:schemeClr>
                </a:solidFill>
                <a:highlight>
                  <a:srgbClr val="000080"/>
                </a:highlight>
                <a:latin typeface="Consolas" panose="020B0609020204030204" pitchFamily="49" charset="0"/>
                <a:sym typeface="Wingdings" panose="05000000000000000000" pitchFamily="2" charset="2"/>
              </a:rPr>
              <a:t>notepad</a:t>
            </a:r>
            <a:r>
              <a:rPr lang="en-US" dirty="0">
                <a:solidFill>
                  <a:schemeClr val="bg1"/>
                </a:solidFill>
                <a:highlight>
                  <a:srgbClr val="000080"/>
                </a:highlight>
                <a:latin typeface="Consolas" panose="020B0609020204030204" pitchFamily="49" charset="0"/>
                <a:sym typeface="Wingdings" panose="05000000000000000000" pitchFamily="2" charset="2"/>
              </a:rPr>
              <a:t> </a:t>
            </a:r>
            <a:r>
              <a:rPr lang="en-US" dirty="0">
                <a:solidFill>
                  <a:srgbClr val="FF0000"/>
                </a:solidFill>
                <a:highlight>
                  <a:srgbClr val="000080"/>
                </a:highlight>
                <a:latin typeface="Consolas" panose="020B0609020204030204" pitchFamily="49" charset="0"/>
                <a:sym typeface="Wingdings" panose="05000000000000000000" pitchFamily="2" charset="2"/>
              </a:rPr>
              <a:t>temp.html</a:t>
            </a:r>
            <a:endParaRPr lang="en-US" dirty="0">
              <a:solidFill>
                <a:srgbClr val="FF0000"/>
              </a:solidFill>
              <a:highlight>
                <a:srgbClr val="000080"/>
              </a:highlight>
              <a:latin typeface="Consolas" panose="020B0609020204030204" pitchFamily="49" charset="0"/>
              <a:sym typeface="Wingdings" panose="05000000000000000000" pitchFamily="2" charset="2"/>
            </a:endParaRPr>
          </a:p>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del /f</a:t>
            </a:r>
            <a:r>
              <a:rPr lang="en-US" dirty="0">
                <a:solidFill>
                  <a:schemeClr val="bg1"/>
                </a:solidFill>
                <a:latin typeface="Consolas" panose="020B0609020204030204" pitchFamily="49" charset="0"/>
                <a:sym typeface="Wingdings" panose="05000000000000000000" pitchFamily="2" charset="2"/>
              </a:rPr>
              <a:t> – To delete an existing file .</a:t>
            </a:r>
            <a:endParaRPr lang="en-US" dirty="0">
              <a:solidFill>
                <a:schemeClr val="bg1"/>
              </a:solidFill>
              <a:latin typeface="Consolas" panose="020B0609020204030204" pitchFamily="49" charset="0"/>
              <a:sym typeface="Wingdings" panose="05000000000000000000" pitchFamily="2" charset="2"/>
            </a:endParaRPr>
          </a:p>
          <a:p>
            <a:pPr marL="0" indent="0">
              <a:buNone/>
            </a:pPr>
            <a:r>
              <a:rPr lang="en-US" dirty="0">
                <a:solidFill>
                  <a:schemeClr val="bg1"/>
                </a:solidFill>
                <a:latin typeface="Consolas" panose="020B0609020204030204" pitchFamily="49" charset="0"/>
                <a:sym typeface="Wingdings" panose="05000000000000000000" pitchFamily="2" charset="2"/>
              </a:rPr>
              <a:t>  </a:t>
            </a:r>
            <a:r>
              <a:rPr lang="en-US" dirty="0">
                <a:solidFill>
                  <a:srgbClr val="00B0F0"/>
                </a:solidFill>
                <a:highlight>
                  <a:srgbClr val="000080"/>
                </a:highlight>
                <a:latin typeface="Consolas" panose="020B0609020204030204" pitchFamily="49" charset="0"/>
                <a:sym typeface="Wingdings" panose="05000000000000000000" pitchFamily="2" charset="2"/>
              </a:rPr>
              <a:t>C:\Users\Aravind&gt;</a:t>
            </a:r>
            <a:r>
              <a:rPr lang="en-US" dirty="0">
                <a:solidFill>
                  <a:schemeClr val="accent4">
                    <a:lumMod val="75000"/>
                  </a:schemeClr>
                </a:solidFill>
                <a:highlight>
                  <a:srgbClr val="000080"/>
                </a:highlight>
                <a:latin typeface="Consolas" panose="020B0609020204030204" pitchFamily="49" charset="0"/>
                <a:sym typeface="Wingdings" panose="05000000000000000000" pitchFamily="2" charset="2"/>
              </a:rPr>
              <a:t>del /f </a:t>
            </a:r>
            <a:r>
              <a:rPr lang="en-US" dirty="0">
                <a:solidFill>
                  <a:srgbClr val="FF0000"/>
                </a:solidFill>
                <a:highlight>
                  <a:srgbClr val="000080"/>
                </a:highlight>
                <a:latin typeface="Consolas" panose="020B0609020204030204" pitchFamily="49" charset="0"/>
                <a:sym typeface="Wingdings" panose="05000000000000000000" pitchFamily="2" charset="2"/>
              </a:rPr>
              <a:t>temp.html</a:t>
            </a:r>
            <a:endParaRPr lang="en-US" dirty="0">
              <a:solidFill>
                <a:srgbClr val="FF0000"/>
              </a:solidFill>
              <a:highlight>
                <a:srgbClr val="000080"/>
              </a:highlight>
              <a:latin typeface="Consolas" panose="020B0609020204030204" pitchFamily="49" charset="0"/>
              <a:sym typeface="Wingdings" panose="05000000000000000000" pitchFamily="2" charset="2"/>
            </a:endParaRPr>
          </a:p>
          <a:p>
            <a:pPr marL="0" indent="0">
              <a:buNone/>
            </a:pPr>
            <a:endParaRPr lang="en-IN" dirty="0">
              <a:solidFill>
                <a:srgbClr val="FF0000"/>
              </a:solidFill>
              <a:highlight>
                <a:srgbClr val="000080"/>
              </a:highlight>
              <a:latin typeface="Consolas" panose="020B0609020204030204" pitchFamily="49" charset="0"/>
              <a:sym typeface="Wingdings" panose="05000000000000000000" pitchFamily="2" charset="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149" y="5032"/>
            <a:ext cx="22721701" cy="1527301"/>
          </a:xfrm>
        </p:spPr>
        <p:txBody>
          <a:bodyPr>
            <a:normAutofit fontScale="90000"/>
          </a:bodyPr>
          <a:lstStyle/>
          <a:p>
            <a:r>
              <a:rPr lang="en-US" dirty="0">
                <a:solidFill>
                  <a:schemeClr val="accent1">
                    <a:lumMod val="75000"/>
                  </a:schemeClr>
                </a:solidFill>
                <a:latin typeface="Consolas" panose="020B0609020204030204" pitchFamily="49" charset="0"/>
              </a:rPr>
              <a:t>Git Commands:</a:t>
            </a:r>
            <a:endParaRPr lang="en-IN" dirty="0">
              <a:solidFill>
                <a:schemeClr val="accent1">
                  <a:lumMod val="75000"/>
                </a:schemeClr>
              </a:solidFill>
              <a:latin typeface="Consolas" panose="020B0609020204030204" pitchFamily="49" charset="0"/>
            </a:endParaRPr>
          </a:p>
        </p:txBody>
      </p:sp>
      <p:sp>
        <p:nvSpPr>
          <p:cNvPr id="3" name="Text Placeholder 2"/>
          <p:cNvSpPr>
            <a:spLocks noGrp="1"/>
          </p:cNvSpPr>
          <p:nvPr>
            <p:ph type="body" idx="1"/>
          </p:nvPr>
        </p:nvSpPr>
        <p:spPr>
          <a:xfrm>
            <a:off x="335902" y="1343608"/>
            <a:ext cx="23718416" cy="11831216"/>
          </a:xfrm>
        </p:spPr>
        <p:txBody>
          <a:bodyPr>
            <a:normAutofit/>
          </a:bodyPr>
          <a:lstStyle/>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git init </a:t>
            </a:r>
            <a:r>
              <a:rPr lang="en-US" dirty="0">
                <a:solidFill>
                  <a:schemeClr val="bg1"/>
                </a:solidFill>
                <a:latin typeface="Consolas" panose="020B0609020204030204" pitchFamily="49" charset="0"/>
                <a:sym typeface="Wingdings" panose="05000000000000000000" pitchFamily="2" charset="2"/>
              </a:rPr>
              <a:t>– Intialises a new repository in your current working directory. (.git folder).</a:t>
            </a:r>
            <a:endParaRPr lang="en-US" dirty="0">
              <a:solidFill>
                <a:schemeClr val="bg1"/>
              </a:solidFill>
              <a:latin typeface="Consolas" panose="020B0609020204030204" pitchFamily="49" charset="0"/>
              <a:sym typeface="Wingdings" panose="05000000000000000000" pitchFamily="2" charset="2"/>
            </a:endParaRPr>
          </a:p>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git status </a:t>
            </a:r>
            <a:r>
              <a:rPr lang="en-US" dirty="0">
                <a:solidFill>
                  <a:schemeClr val="bg1"/>
                </a:solidFill>
                <a:latin typeface="Consolas" panose="020B0609020204030204" pitchFamily="49" charset="0"/>
                <a:sym typeface="Wingdings" panose="05000000000000000000" pitchFamily="2" charset="2"/>
              </a:rPr>
              <a:t>– shows the status of local repository .</a:t>
            </a:r>
            <a:endParaRPr lang="en-US" dirty="0">
              <a:solidFill>
                <a:schemeClr val="bg1"/>
              </a:solidFill>
              <a:latin typeface="Consolas" panose="020B0609020204030204" pitchFamily="49" charset="0"/>
              <a:sym typeface="Wingdings" panose="05000000000000000000" pitchFamily="2" charset="2"/>
            </a:endParaRPr>
          </a:p>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git add </a:t>
            </a:r>
            <a:r>
              <a:rPr lang="en-US" dirty="0">
                <a:solidFill>
                  <a:schemeClr val="bg1"/>
                </a:solidFill>
                <a:latin typeface="Consolas" panose="020B0609020204030204" pitchFamily="49" charset="0"/>
                <a:sym typeface="Wingdings" panose="05000000000000000000" pitchFamily="2" charset="2"/>
              </a:rPr>
              <a:t>– Adding one/more files and folders  to the local git repository .</a:t>
            </a:r>
            <a:endParaRPr lang="en-US" dirty="0">
              <a:solidFill>
                <a:schemeClr val="bg1"/>
              </a:solidFill>
              <a:latin typeface="Consolas" panose="020B0609020204030204" pitchFamily="49" charset="0"/>
              <a:sym typeface="Wingdings" panose="05000000000000000000" pitchFamily="2" charset="2"/>
            </a:endParaRPr>
          </a:p>
          <a:p>
            <a:pPr marL="0" indent="0">
              <a:buNone/>
            </a:pPr>
            <a:r>
              <a:rPr lang="en-US" dirty="0">
                <a:solidFill>
                  <a:schemeClr val="bg1"/>
                </a:solidFill>
                <a:latin typeface="Consolas" panose="020B0609020204030204" pitchFamily="49" charset="0"/>
                <a:sym typeface="Wingdings" panose="05000000000000000000" pitchFamily="2" charset="2"/>
              </a:rPr>
              <a:t>	</a:t>
            </a:r>
            <a:r>
              <a:rPr lang="en-US" dirty="0">
                <a:solidFill>
                  <a:schemeClr val="accent4">
                    <a:lumMod val="75000"/>
                  </a:schemeClr>
                </a:solidFill>
                <a:latin typeface="Consolas" panose="020B0609020204030204" pitchFamily="49" charset="0"/>
                <a:sym typeface="Wingdings" panose="05000000000000000000" pitchFamily="2" charset="2"/>
              </a:rPr>
              <a:t>git add </a:t>
            </a:r>
            <a:r>
              <a:rPr lang="en-US" dirty="0">
                <a:solidFill>
                  <a:schemeClr val="bg1"/>
                </a:solidFill>
                <a:latin typeface="Consolas" panose="020B0609020204030204" pitchFamily="49" charset="0"/>
                <a:sym typeface="Wingdings" panose="05000000000000000000" pitchFamily="2" charset="2"/>
              </a:rPr>
              <a:t>‘</a:t>
            </a:r>
            <a:r>
              <a:rPr lang="en-US" dirty="0">
                <a:solidFill>
                  <a:schemeClr val="accent1"/>
                </a:solidFill>
                <a:latin typeface="Consolas" panose="020B0609020204030204" pitchFamily="49" charset="0"/>
                <a:sym typeface="Wingdings" panose="05000000000000000000" pitchFamily="2" charset="2"/>
              </a:rPr>
              <a:t>file1</a:t>
            </a:r>
            <a:r>
              <a:rPr lang="en-US" dirty="0">
                <a:solidFill>
                  <a:schemeClr val="bg1"/>
                </a:solidFill>
                <a:latin typeface="Consolas" panose="020B0609020204030204" pitchFamily="49" charset="0"/>
                <a:sym typeface="Wingdings" panose="05000000000000000000" pitchFamily="2" charset="2"/>
              </a:rPr>
              <a:t>’ ‘</a:t>
            </a:r>
            <a:r>
              <a:rPr lang="en-US" dirty="0">
                <a:solidFill>
                  <a:schemeClr val="accent1"/>
                </a:solidFill>
                <a:latin typeface="Consolas" panose="020B0609020204030204" pitchFamily="49" charset="0"/>
                <a:sym typeface="Wingdings" panose="05000000000000000000" pitchFamily="2" charset="2"/>
              </a:rPr>
              <a:t>file2</a:t>
            </a:r>
            <a:r>
              <a:rPr lang="en-US" dirty="0">
                <a:solidFill>
                  <a:schemeClr val="bg1"/>
                </a:solidFill>
                <a:latin typeface="Consolas" panose="020B0609020204030204" pitchFamily="49" charset="0"/>
                <a:sym typeface="Wingdings" panose="05000000000000000000" pitchFamily="2" charset="2"/>
              </a:rPr>
              <a:t>’ </a:t>
            </a:r>
            <a:r>
              <a:rPr lang="en-US" dirty="0">
                <a:solidFill>
                  <a:schemeClr val="accent1"/>
                </a:solidFill>
                <a:latin typeface="Consolas" panose="020B0609020204030204" pitchFamily="49" charset="0"/>
                <a:sym typeface="Wingdings" panose="05000000000000000000" pitchFamily="2" charset="2"/>
              </a:rPr>
              <a:t>folder1</a:t>
            </a:r>
            <a:r>
              <a:rPr lang="en-US" dirty="0">
                <a:solidFill>
                  <a:schemeClr val="bg1"/>
                </a:solidFill>
                <a:latin typeface="Consolas" panose="020B0609020204030204" pitchFamily="49" charset="0"/>
                <a:sym typeface="Wingdings" panose="05000000000000000000" pitchFamily="2" charset="2"/>
              </a:rPr>
              <a:t> </a:t>
            </a:r>
            <a:r>
              <a:rPr lang="en-US" dirty="0">
                <a:solidFill>
                  <a:schemeClr val="accent1"/>
                </a:solidFill>
                <a:latin typeface="Consolas" panose="020B0609020204030204" pitchFamily="49" charset="0"/>
                <a:sym typeface="Wingdings" panose="05000000000000000000" pitchFamily="2" charset="2"/>
              </a:rPr>
              <a:t>folder2</a:t>
            </a:r>
            <a:r>
              <a:rPr lang="en-US" dirty="0">
                <a:solidFill>
                  <a:schemeClr val="bg1"/>
                </a:solidFill>
                <a:latin typeface="Consolas" panose="020B0609020204030204" pitchFamily="49" charset="0"/>
                <a:sym typeface="Wingdings" panose="05000000000000000000" pitchFamily="2" charset="2"/>
              </a:rPr>
              <a:t>.</a:t>
            </a:r>
            <a:endParaRPr lang="en-US" dirty="0">
              <a:solidFill>
                <a:schemeClr val="bg1"/>
              </a:solidFill>
              <a:latin typeface="Consolas" panose="020B0609020204030204" pitchFamily="49" charset="0"/>
              <a:sym typeface="Wingdings" panose="05000000000000000000" pitchFamily="2" charset="2"/>
            </a:endParaRPr>
          </a:p>
          <a:p>
            <a:pPr marL="685800" indent="-685800">
              <a:buFont typeface="Wingdings" panose="05000000000000000000" pitchFamily="2" charset="2"/>
              <a:buChar char="à"/>
            </a:pPr>
            <a:r>
              <a:rPr lang="en-US" dirty="0">
                <a:solidFill>
                  <a:schemeClr val="accent4"/>
                </a:solidFill>
                <a:latin typeface="Consolas" panose="020B0609020204030204" pitchFamily="49" charset="0"/>
                <a:sym typeface="Wingdings" panose="05000000000000000000" pitchFamily="2" charset="2"/>
              </a:rPr>
              <a:t>git commit –m </a:t>
            </a:r>
            <a:r>
              <a:rPr lang="en-US" dirty="0">
                <a:solidFill>
                  <a:schemeClr val="bg1"/>
                </a:solidFill>
                <a:latin typeface="Consolas" panose="020B0609020204030204" pitchFamily="49" charset="0"/>
                <a:sym typeface="Wingdings" panose="05000000000000000000" pitchFamily="2" charset="2"/>
              </a:rPr>
              <a:t>“</a:t>
            </a:r>
            <a:r>
              <a:rPr lang="en-US" dirty="0">
                <a:solidFill>
                  <a:schemeClr val="accent1"/>
                </a:solidFill>
                <a:latin typeface="Consolas" panose="020B0609020204030204" pitchFamily="49" charset="0"/>
                <a:sym typeface="Wingdings" panose="05000000000000000000" pitchFamily="2" charset="2"/>
              </a:rPr>
              <a:t>message</a:t>
            </a:r>
            <a:r>
              <a:rPr lang="en-US" dirty="0">
                <a:solidFill>
                  <a:schemeClr val="bg1"/>
                </a:solidFill>
                <a:latin typeface="Consolas" panose="020B0609020204030204" pitchFamily="49" charset="0"/>
                <a:sym typeface="Wingdings" panose="05000000000000000000" pitchFamily="2" charset="2"/>
              </a:rPr>
              <a:t>” – Used to save changes.</a:t>
            </a:r>
            <a:endParaRPr lang="en-US" dirty="0">
              <a:solidFill>
                <a:schemeClr val="bg1"/>
              </a:solidFill>
              <a:latin typeface="Consolas" panose="020B0609020204030204" pitchFamily="49" charset="0"/>
              <a:sym typeface="Wingdings" panose="05000000000000000000" pitchFamily="2" charset="2"/>
            </a:endParaRPr>
          </a:p>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git remote add origin </a:t>
            </a:r>
            <a:r>
              <a:rPr lang="en-US" dirty="0">
                <a:solidFill>
                  <a:schemeClr val="bg1"/>
                </a:solidFill>
                <a:latin typeface="Consolas" panose="020B0609020204030204" pitchFamily="49" charset="0"/>
                <a:sym typeface="Wingdings" panose="05000000000000000000" pitchFamily="2" charset="2"/>
              </a:rPr>
              <a:t>“</a:t>
            </a:r>
            <a:r>
              <a:rPr lang="en-US" dirty="0">
                <a:solidFill>
                  <a:schemeClr val="accent1"/>
                </a:solidFill>
                <a:latin typeface="Consolas" panose="020B0609020204030204" pitchFamily="49" charset="0"/>
                <a:sym typeface="Wingdings" panose="05000000000000000000" pitchFamily="2" charset="2"/>
              </a:rPr>
              <a:t>remote_git_repo_url</a:t>
            </a:r>
            <a:r>
              <a:rPr lang="en-US" dirty="0">
                <a:solidFill>
                  <a:schemeClr val="bg1"/>
                </a:solidFill>
                <a:latin typeface="Consolas" panose="020B0609020204030204" pitchFamily="49" charset="0"/>
                <a:sym typeface="Wingdings" panose="05000000000000000000" pitchFamily="2" charset="2"/>
              </a:rPr>
              <a:t>” – Linking the local git repository with remote git repository .</a:t>
            </a:r>
            <a:endParaRPr lang="en-US" dirty="0">
              <a:solidFill>
                <a:schemeClr val="bg1"/>
              </a:solidFill>
              <a:latin typeface="Consolas" panose="020B0609020204030204" pitchFamily="49" charset="0"/>
              <a:sym typeface="Wingdings" panose="05000000000000000000" pitchFamily="2" charset="2"/>
            </a:endParaRPr>
          </a:p>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git push –u origin master  </a:t>
            </a:r>
            <a:r>
              <a:rPr lang="en-US" dirty="0">
                <a:solidFill>
                  <a:schemeClr val="bg1"/>
                </a:solidFill>
                <a:latin typeface="Consolas" panose="020B0609020204030204" pitchFamily="49" charset="0"/>
                <a:sym typeface="Wingdings" panose="05000000000000000000" pitchFamily="2" charset="2"/>
              </a:rPr>
              <a:t>- pushes the files from local git repository to the linked remote git repository .</a:t>
            </a:r>
            <a:endParaRPr lang="en-IN"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9"/>
        <p:cNvGrpSpPr/>
        <p:nvPr/>
      </p:nvGrpSpPr>
      <p:grpSpPr>
        <a:xfrm>
          <a:off x="0" y="0"/>
          <a:ext cx="0" cy="0"/>
          <a:chOff x="0" y="0"/>
          <a:chExt cx="0" cy="0"/>
        </a:xfrm>
      </p:grpSpPr>
      <p:sp>
        <p:nvSpPr>
          <p:cNvPr id="3" name="TextBox 2"/>
          <p:cNvSpPr txBox="1"/>
          <p:nvPr/>
        </p:nvSpPr>
        <p:spPr>
          <a:xfrm>
            <a:off x="921055" y="3353128"/>
            <a:ext cx="22666733" cy="8956298"/>
          </a:xfrm>
          <a:prstGeom prst="rect">
            <a:avLst/>
          </a:prstGeom>
          <a:noFill/>
        </p:spPr>
        <p:txBody>
          <a:bodyPr wrap="square" rtlCol="0">
            <a:spAutoFit/>
          </a:bodyPr>
          <a:lstStyle/>
          <a:p>
            <a:r>
              <a:rPr lang="en-US" sz="4800" dirty="0">
                <a:solidFill>
                  <a:schemeClr val="bg1"/>
                </a:solidFill>
                <a:latin typeface="Consolas" panose="020B0609020204030204" pitchFamily="49" charset="0"/>
                <a:sym typeface="Wingdings" panose="05000000000000000000" pitchFamily="2" charset="2"/>
              </a:rPr>
              <a:t> </a:t>
            </a:r>
            <a:r>
              <a:rPr lang="en-US" sz="4800" dirty="0">
                <a:solidFill>
                  <a:schemeClr val="bg1"/>
                </a:solidFill>
                <a:latin typeface="Consolas" panose="020B0609020204030204" pitchFamily="49" charset="0"/>
              </a:rPr>
              <a:t>Frontend – Frontend is everything user can see and interact with.</a:t>
            </a:r>
            <a:endParaRPr lang="en-US" sz="4800" dirty="0">
              <a:solidFill>
                <a:schemeClr val="bg1"/>
              </a:solidFill>
              <a:latin typeface="Consolas" panose="020B0609020204030204" pitchFamily="49" charset="0"/>
            </a:endParaRPr>
          </a:p>
          <a:p>
            <a:r>
              <a:rPr lang="en-US" sz="4800" dirty="0">
                <a:solidFill>
                  <a:schemeClr val="bg1"/>
                </a:solidFill>
                <a:latin typeface="Consolas" panose="020B0609020204030204" pitchFamily="49" charset="0"/>
              </a:rPr>
              <a:t> </a:t>
            </a:r>
            <a:endParaRPr lang="en-US" sz="4800" dirty="0">
              <a:solidFill>
                <a:schemeClr val="bg1"/>
              </a:solidFill>
              <a:latin typeface="Consolas" panose="020B0609020204030204" pitchFamily="49" charset="0"/>
            </a:endParaRPr>
          </a:p>
          <a:p>
            <a:r>
              <a:rPr lang="en-US" sz="4800" dirty="0">
                <a:solidFill>
                  <a:schemeClr val="bg1"/>
                </a:solidFill>
                <a:latin typeface="Consolas" panose="020B0609020204030204" pitchFamily="49" charset="0"/>
                <a:sym typeface="Wingdings" panose="05000000000000000000" pitchFamily="2" charset="2"/>
              </a:rPr>
              <a:t> </a:t>
            </a:r>
            <a:r>
              <a:rPr lang="en-US" sz="4800" dirty="0">
                <a:solidFill>
                  <a:schemeClr val="bg1"/>
                </a:solidFill>
                <a:latin typeface="Consolas" panose="020B0609020204030204" pitchFamily="49" charset="0"/>
              </a:rPr>
              <a:t>Frontend of website is accessible through the browser</a:t>
            </a:r>
            <a:endParaRPr lang="en-US" sz="4800" dirty="0">
              <a:solidFill>
                <a:schemeClr val="bg1"/>
              </a:solidFill>
              <a:latin typeface="Consolas" panose="020B0609020204030204" pitchFamily="49" charset="0"/>
            </a:endParaRPr>
          </a:p>
          <a:p>
            <a:endParaRPr lang="en-US" sz="4800" dirty="0">
              <a:solidFill>
                <a:schemeClr val="bg1"/>
              </a:solidFill>
              <a:latin typeface="Consolas" panose="020B0609020204030204" pitchFamily="49" charset="0"/>
            </a:endParaRPr>
          </a:p>
          <a:p>
            <a:r>
              <a:rPr lang="en-US" sz="4800" dirty="0">
                <a:solidFill>
                  <a:schemeClr val="bg1"/>
                </a:solidFill>
                <a:latin typeface="Consolas" panose="020B0609020204030204" pitchFamily="49" charset="0"/>
                <a:sym typeface="Wingdings" panose="05000000000000000000" pitchFamily="2" charset="2"/>
              </a:rPr>
              <a:t> </a:t>
            </a:r>
            <a:r>
              <a:rPr lang="en-US" sz="4800" dirty="0">
                <a:solidFill>
                  <a:schemeClr val="bg1"/>
                </a:solidFill>
                <a:latin typeface="Consolas" panose="020B0609020204030204" pitchFamily="49" charset="0"/>
              </a:rPr>
              <a:t>Backend – Backend consists of a backend application and database. Application.</a:t>
            </a:r>
            <a:endParaRPr lang="en-US" sz="4800" dirty="0">
              <a:solidFill>
                <a:schemeClr val="bg1"/>
              </a:solidFill>
              <a:latin typeface="Consolas" panose="020B0609020204030204" pitchFamily="49" charset="0"/>
            </a:endParaRPr>
          </a:p>
          <a:p>
            <a:endParaRPr lang="en-US" sz="4800" dirty="0">
              <a:solidFill>
                <a:schemeClr val="bg1"/>
              </a:solidFill>
              <a:latin typeface="Consolas" panose="020B0609020204030204" pitchFamily="49" charset="0"/>
            </a:endParaRPr>
          </a:p>
          <a:p>
            <a:r>
              <a:rPr lang="en-US" sz="4800" dirty="0">
                <a:solidFill>
                  <a:schemeClr val="bg1"/>
                </a:solidFill>
                <a:latin typeface="Consolas" panose="020B0609020204030204" pitchFamily="49" charset="0"/>
                <a:sym typeface="Wingdings" panose="05000000000000000000" pitchFamily="2" charset="2"/>
              </a:rPr>
              <a:t> </a:t>
            </a:r>
            <a:r>
              <a:rPr lang="en-US" sz="4800" dirty="0">
                <a:solidFill>
                  <a:schemeClr val="bg1"/>
                </a:solidFill>
                <a:latin typeface="Consolas" panose="020B0609020204030204" pitchFamily="49" charset="0"/>
              </a:rPr>
              <a:t>Helps us interact with database, 3</a:t>
            </a:r>
            <a:r>
              <a:rPr lang="en-US" sz="4800" baseline="30000" dirty="0">
                <a:solidFill>
                  <a:schemeClr val="bg1"/>
                </a:solidFill>
                <a:latin typeface="Consolas" panose="020B0609020204030204" pitchFamily="49" charset="0"/>
              </a:rPr>
              <a:t>rd</a:t>
            </a:r>
            <a:r>
              <a:rPr lang="en-US" sz="4800" dirty="0">
                <a:solidFill>
                  <a:schemeClr val="bg1"/>
                </a:solidFill>
                <a:latin typeface="Consolas" panose="020B0609020204030204" pitchFamily="49" charset="0"/>
              </a:rPr>
              <a:t> party APIs and backend is where lots of business.</a:t>
            </a:r>
            <a:endParaRPr lang="en-US" sz="4800" dirty="0">
              <a:solidFill>
                <a:schemeClr val="bg1"/>
              </a:solidFill>
              <a:latin typeface="Consolas" panose="020B0609020204030204" pitchFamily="49" charset="0"/>
            </a:endParaRPr>
          </a:p>
          <a:p>
            <a:endParaRPr lang="en-US" sz="4800" dirty="0">
              <a:solidFill>
                <a:schemeClr val="bg1"/>
              </a:solidFill>
              <a:latin typeface="Consolas" panose="020B0609020204030204" pitchFamily="49" charset="0"/>
            </a:endParaRPr>
          </a:p>
          <a:p>
            <a:r>
              <a:rPr lang="en-US" sz="4800" dirty="0">
                <a:solidFill>
                  <a:schemeClr val="bg1"/>
                </a:solidFill>
                <a:latin typeface="Consolas" panose="020B0609020204030204" pitchFamily="49" charset="0"/>
                <a:sym typeface="Wingdings" panose="05000000000000000000" pitchFamily="2" charset="2"/>
              </a:rPr>
              <a:t> </a:t>
            </a:r>
            <a:r>
              <a:rPr lang="en-US" sz="4800" dirty="0">
                <a:solidFill>
                  <a:schemeClr val="bg1"/>
                </a:solidFill>
                <a:latin typeface="Consolas" panose="020B0609020204030204" pitchFamily="49" charset="0"/>
              </a:rPr>
              <a:t>Logic and algorithms are written.</a:t>
            </a:r>
            <a:endParaRPr lang="en-US" sz="4800" dirty="0">
              <a:solidFill>
                <a:schemeClr val="bg1"/>
              </a:solidFill>
              <a:latin typeface="Consolas" panose="020B0609020204030204" pitchFamily="49" charset="0"/>
            </a:endParaRPr>
          </a:p>
        </p:txBody>
      </p:sp>
      <p:sp>
        <p:nvSpPr>
          <p:cNvPr id="4" name="TextBox 3"/>
          <p:cNvSpPr txBox="1"/>
          <p:nvPr/>
        </p:nvSpPr>
        <p:spPr>
          <a:xfrm>
            <a:off x="983042" y="1524000"/>
            <a:ext cx="5934638" cy="830997"/>
          </a:xfrm>
          <a:prstGeom prst="rect">
            <a:avLst/>
          </a:prstGeom>
          <a:noFill/>
        </p:spPr>
        <p:txBody>
          <a:bodyPr wrap="none" rtlCol="0">
            <a:spAutoFit/>
          </a:bodyPr>
          <a:lstStyle/>
          <a:p>
            <a:r>
              <a:rPr lang="en-US" sz="4800" dirty="0">
                <a:solidFill>
                  <a:schemeClr val="bg1"/>
                </a:solidFill>
              </a:rPr>
              <a:t>How websites Work?</a:t>
            </a:r>
            <a:endParaRPr lang="en-US" sz="4800"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200" y="1642189"/>
            <a:ext cx="22721701" cy="8920064"/>
          </a:xfrm>
        </p:spPr>
        <p:txBody>
          <a:bodyPr>
            <a:normAutofit/>
          </a:bodyPr>
          <a:lstStyle/>
          <a:p>
            <a:pPr algn="l"/>
            <a:r>
              <a:rPr lang="en-US" sz="4000" dirty="0">
                <a:solidFill>
                  <a:schemeClr val="bg1"/>
                </a:solidFill>
                <a:latin typeface="Consolas" panose="020B0609020204030204" pitchFamily="49" charset="0"/>
                <a:sym typeface="Wingdings" panose="05000000000000000000" pitchFamily="2" charset="2"/>
              </a:rPr>
              <a:t> </a:t>
            </a:r>
            <a:r>
              <a:rPr lang="en-US" sz="4500" dirty="0">
                <a:solidFill>
                  <a:schemeClr val="bg1"/>
                </a:solidFill>
                <a:latin typeface="Consolas" panose="020B0609020204030204" pitchFamily="49" charset="0"/>
                <a:sym typeface="Wingdings" panose="05000000000000000000" pitchFamily="2" charset="2"/>
              </a:rPr>
              <a:t>To build a frontend application we use HTML, CSS , JavaScript.</a:t>
            </a:r>
            <a:br>
              <a:rPr lang="en-US" sz="4500" dirty="0">
                <a:solidFill>
                  <a:schemeClr val="bg1"/>
                </a:solidFill>
                <a:latin typeface="Consolas" panose="020B0609020204030204" pitchFamily="49" charset="0"/>
                <a:sym typeface="Wingdings" panose="05000000000000000000" pitchFamily="2" charset="2"/>
              </a:rPr>
            </a:br>
            <a:r>
              <a:rPr lang="en-US" sz="4500" dirty="0">
                <a:solidFill>
                  <a:schemeClr val="bg1"/>
                </a:solidFill>
                <a:latin typeface="Consolas" panose="020B0609020204030204" pitchFamily="49" charset="0"/>
                <a:sym typeface="Wingdings" panose="05000000000000000000" pitchFamily="2" charset="2"/>
              </a:rPr>
              <a:t> Backend application can be build using many languages.</a:t>
            </a:r>
            <a:br>
              <a:rPr lang="en-US" sz="4500" dirty="0">
                <a:solidFill>
                  <a:schemeClr val="bg1"/>
                </a:solidFill>
                <a:latin typeface="Consolas" panose="020B0609020204030204" pitchFamily="49" charset="0"/>
                <a:sym typeface="Wingdings" panose="05000000000000000000" pitchFamily="2" charset="2"/>
              </a:rPr>
            </a:br>
            <a:r>
              <a:rPr lang="en-US" sz="4500" dirty="0">
                <a:solidFill>
                  <a:schemeClr val="bg1"/>
                </a:solidFill>
                <a:latin typeface="Consolas" panose="020B0609020204030204" pitchFamily="49" charset="0"/>
                <a:sym typeface="Wingdings" panose="05000000000000000000" pitchFamily="2" charset="2"/>
              </a:rPr>
              <a:t>    Ex: Nodejs( </a:t>
            </a:r>
            <a:r>
              <a:rPr lang="en-US" sz="4500" dirty="0" err="1">
                <a:solidFill>
                  <a:schemeClr val="bg1"/>
                </a:solidFill>
                <a:latin typeface="Consolas" panose="020B0609020204030204" pitchFamily="49" charset="0"/>
                <a:sym typeface="Wingdings" panose="05000000000000000000" pitchFamily="2" charset="2"/>
              </a:rPr>
              <a:t>javaScript</a:t>
            </a:r>
            <a:r>
              <a:rPr lang="en-US" sz="4500" dirty="0">
                <a:solidFill>
                  <a:schemeClr val="bg1"/>
                </a:solidFill>
                <a:latin typeface="Consolas" panose="020B0609020204030204" pitchFamily="49" charset="0"/>
                <a:sym typeface="Wingdings" panose="05000000000000000000" pitchFamily="2" charset="2"/>
              </a:rPr>
              <a:t>), Java , C#, python etc..</a:t>
            </a:r>
            <a:br>
              <a:rPr lang="en-US" sz="3000" dirty="0">
                <a:solidFill>
                  <a:schemeClr val="bg1"/>
                </a:solidFill>
                <a:latin typeface="Consolas" panose="020B0609020204030204" pitchFamily="49" charset="0"/>
                <a:sym typeface="Wingdings" panose="05000000000000000000" pitchFamily="2" charset="2"/>
              </a:rPr>
            </a:br>
            <a:endParaRPr lang="en-IN" sz="30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0</TotalTime>
  <Words>23651</Words>
  <Application>WPS Presentation</Application>
  <PresentationFormat>Custom</PresentationFormat>
  <Paragraphs>958</Paragraphs>
  <Slides>76</Slides>
  <Notes>55</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76</vt:i4>
      </vt:variant>
    </vt:vector>
  </HeadingPairs>
  <TitlesOfParts>
    <vt:vector size="96" baseType="lpstr">
      <vt:lpstr>Arial</vt:lpstr>
      <vt:lpstr>SimSun</vt:lpstr>
      <vt:lpstr>Wingdings</vt:lpstr>
      <vt:lpstr>Arial</vt:lpstr>
      <vt:lpstr>Helvetica Neue Light</vt:lpstr>
      <vt:lpstr>Consolas</vt:lpstr>
      <vt:lpstr>Microsoft YaHei</vt:lpstr>
      <vt:lpstr>Arial Unicode MS</vt:lpstr>
      <vt:lpstr>Helvetica Neue</vt:lpstr>
      <vt:lpstr>Verdana</vt:lpstr>
      <vt:lpstr>Gill Sans</vt:lpstr>
      <vt:lpstr>Courier</vt:lpstr>
      <vt:lpstr>Courier New</vt:lpstr>
      <vt:lpstr>Courier New</vt:lpstr>
      <vt:lpstr>Roboto</vt:lpstr>
      <vt:lpstr> </vt:lpstr>
      <vt:lpstr>Segoe Print</vt:lpstr>
      <vt:lpstr>Calibri</vt:lpstr>
      <vt:lpstr>urw-din</vt:lpstr>
      <vt:lpstr>Simple Light</vt:lpstr>
      <vt:lpstr>PowerPoint 演示文稿</vt:lpstr>
      <vt:lpstr>PowerPoint 演示文稿</vt:lpstr>
      <vt:lpstr>The function of DNS server is resolving (translating) human-readable domain names(facebook.com) to corresponding numeric Internet Protocol (IP) addresses .  Ex: www.prepbytes.com  93.184.216.34  The Domain Name System (DNS) is the phonebook of the Internet.  DNS is responsible for finding the correct IP Addresses for domains.(like google.com, prepbytes.com etc..).    </vt:lpstr>
      <vt:lpstr>PowerPoint 演示文稿</vt:lpstr>
      <vt:lpstr>PowerPoint 演示文稿</vt:lpstr>
      <vt:lpstr> At first the DNS resolver(aka. DNS recursor) receives query from the DNS client , then interacts with other DNS servers to hunt down the correct IP Address.   After receiving request the resolver actually behaves like a client itself., then it requests root nameserver.   Root server is the first step in resolving human readable domains into IP addresses.     The root server then responds to the resolver with the address of a top-level Domain(TLD) DNS server (such as .com or .net) that stores the information for its domains.   Next the resolver queries the TLD server. The TLD server responds with the IP address of the domain’s authoritative nameserver. The recursor then queries the authoritative nameserver, which will respond with the IP address of the origin server.   The resolver finally pass the origin server IP address back to the DNS client .Now using this IP address the client can intiate a query directly to the origin server(examole.com) .th the IP address of the origin server.</vt:lpstr>
      <vt:lpstr>Working of DNS:  Let client  requested for www.prepbytes.com The request will be sent to DNS Resolver.  Resolver now acts like a client and requests Root server.  Root server will check the top level domain in the request (.com, .org etc..) and sends the address of corresponding TLD (top-level domain) server. In this case it is .com .  Now the TLD server responds with the authoritative name server. Now the DNS server requests the corresponding authoritative server , this authoritative server finally responds with the origin server. </vt:lpstr>
      <vt:lpstr>PowerPoint 演示文稿</vt:lpstr>
      <vt:lpstr> To build a frontend application we use HTML, CSS , JavaScript.  Backend application can be build using many languages.     Ex: Nodejs( javaScript), Java , C#, python etc.. </vt:lpstr>
      <vt:lpstr>PowerPoint 演示文稿</vt:lpstr>
      <vt:lpstr>PowerPoint 演示文稿</vt:lpstr>
      <vt:lpstr>Opportunities in Web development:   There are job opportunities aplenty.   Roles for a web developer    i) Front-end developer.   ii) Back-end developer.  iii) Full stack engineer.   iv) Software engineer.    v) senior web developer.     Ofcourse..  You can start your own company as well. </vt:lpstr>
      <vt:lpstr>PowerPoint 演示文稿</vt:lpstr>
      <vt:lpstr>PowerPoint 演示文稿</vt:lpstr>
      <vt:lpstr>PowerPoint 演示文稿</vt:lpstr>
      <vt:lpstr>Key Shortcuts :</vt:lpstr>
      <vt:lpstr>PowerPoint 演示文稿</vt:lpstr>
      <vt:lpstr>PowerPoint 演示文稿</vt:lpstr>
      <vt:lpstr>HTML TAGS:</vt:lpstr>
      <vt:lpstr>PowerPoint 演示文稿</vt:lpstr>
      <vt:lpstr>Some frequently used tags:</vt:lpstr>
      <vt:lpstr>PowerPoint 演示文稿</vt:lpstr>
      <vt:lpstr>Attributes:</vt:lpstr>
      <vt:lpstr>HTML Structure: </vt:lpstr>
      <vt:lpstr>PowerPoint 演示文稿</vt:lpstr>
      <vt:lpstr>Head tag :</vt:lpstr>
      <vt:lpstr>Meta Tag :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Text formatting : </vt:lpstr>
      <vt:lpstr>PowerPoint 演示文稿</vt:lpstr>
      <vt:lpstr>PowerPoint 演示文稿</vt:lpstr>
      <vt:lpstr>Image Tag : </vt:lpstr>
      <vt:lpstr>PowerPoint 演示文稿</vt:lpstr>
      <vt:lpstr>Relative path :</vt:lpstr>
      <vt:lpstr>Absolute path and Relative path :</vt:lpstr>
      <vt:lpstr>Relative path : </vt:lpstr>
      <vt:lpstr>PowerPoint 演示文稿</vt:lpstr>
      <vt:lpstr>PowerPoint 演示文稿</vt:lpstr>
      <vt:lpstr>PowerPoint 演示文稿</vt:lpstr>
      <vt:lpstr>PowerPoint 演示文稿</vt:lpstr>
      <vt:lpstr>PowerPoint 演示文稿</vt:lpstr>
      <vt:lpstr>Ordered List :</vt:lpstr>
      <vt:lpstr>PowerPoint 演示文稿</vt:lpstr>
      <vt:lpstr>PowerPoint 演示文稿</vt:lpstr>
      <vt:lpstr>PowerPoint 演示文稿</vt:lpstr>
      <vt:lpstr>Input Tag:</vt:lpstr>
      <vt:lpstr>PowerPoint 演示文稿</vt:lpstr>
      <vt:lpstr>PowerPoint 演示文稿</vt:lpstr>
      <vt:lpstr>PowerPoint 演示文稿</vt:lpstr>
      <vt:lpstr>Video Tag:</vt:lpstr>
      <vt:lpstr>Optional Attributes For Video tag:</vt:lpstr>
      <vt:lpstr>Iframes:</vt:lpstr>
      <vt:lpstr>Favicon :</vt:lpstr>
      <vt:lpstr>PowerPoint 演示文稿</vt:lpstr>
      <vt:lpstr>HTML Table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Command Line Interface :</vt:lpstr>
      <vt:lpstr>Git Commands: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Kumari Divya</dc:creator>
  <cp:lastModifiedBy>SAINI</cp:lastModifiedBy>
  <cp:revision>116</cp:revision>
  <dcterms:created xsi:type="dcterms:W3CDTF">2023-09-19T16:12:00Z</dcterms:created>
  <dcterms:modified xsi:type="dcterms:W3CDTF">2023-10-21T11:52:23Z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4DC6BF1E6593446AB99E3B67DA3115D5_12</vt:lpwstr>
  </property>
  <property fmtid="{D5CDD505-2E9C-101B-9397-08002B2CF9AE}" pid="3" name="KSOProductBuildVer">
    <vt:lpwstr>1033-12.2.0.13266</vt:lpwstr>
  </property>
</Properties>
</file>