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84" r:id="rId2"/>
    <p:sldId id="258" r:id="rId3"/>
    <p:sldId id="257" r:id="rId4"/>
    <p:sldId id="282" r:id="rId5"/>
    <p:sldId id="265" r:id="rId6"/>
    <p:sldId id="266" r:id="rId7"/>
    <p:sldId id="259" r:id="rId8"/>
    <p:sldId id="286" r:id="rId9"/>
    <p:sldId id="267" r:id="rId10"/>
    <p:sldId id="287" r:id="rId11"/>
    <p:sldId id="288" r:id="rId12"/>
    <p:sldId id="289" r:id="rId13"/>
    <p:sldId id="269" r:id="rId14"/>
    <p:sldId id="270" r:id="rId15"/>
    <p:sldId id="271" r:id="rId16"/>
    <p:sldId id="272" r:id="rId17"/>
    <p:sldId id="273" r:id="rId18"/>
    <p:sldId id="262" r:id="rId19"/>
    <p:sldId id="274" r:id="rId20"/>
    <p:sldId id="275" r:id="rId21"/>
    <p:sldId id="276" r:id="rId22"/>
    <p:sldId id="277" r:id="rId23"/>
    <p:sldId id="291" r:id="rId24"/>
    <p:sldId id="290" r:id="rId25"/>
    <p:sldId id="278" r:id="rId26"/>
    <p:sldId id="279" r:id="rId27"/>
    <p:sldId id="264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.B. Weersink" initials="JW" lastIdx="2" clrIdx="0">
    <p:extLst>
      <p:ext uri="{19B8F6BF-5375-455C-9EA6-DF929625EA0E}">
        <p15:presenceInfo xmlns:p15="http://schemas.microsoft.com/office/powerpoint/2012/main" userId="fe930a335e6ce3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3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jp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jp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113F10-19C5-401C-A70B-B7AE484BD2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C2F7B60-247F-4AC8-9185-B0D46E0F60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cap="none" dirty="0">
              <a:latin typeface="Garamond" panose="02020404030301010803" pitchFamily="18" charset="0"/>
            </a:rPr>
            <a:t>Introduction</a:t>
          </a:r>
          <a:endParaRPr lang="en-US" cap="none" dirty="0">
            <a:latin typeface="Garamond" panose="02020404030301010803" pitchFamily="18" charset="0"/>
          </a:endParaRPr>
        </a:p>
      </dgm:t>
    </dgm:pt>
    <dgm:pt modelId="{0EE44B8F-8F61-497C-B0AA-C415BC2C2987}" type="parTrans" cxnId="{76EDFCB3-4A1D-4756-AD3B-3B6171447540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8A296ED8-774A-4884-A0EC-67CF538D8824}" type="sibTrans" cxnId="{76EDFCB3-4A1D-4756-AD3B-3B6171447540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49D0045A-13AB-45C0-B7D4-D9562B7A3D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cap="none" dirty="0">
              <a:latin typeface="Garamond" panose="02020404030301010803" pitchFamily="18" charset="0"/>
            </a:rPr>
            <a:t>Participants</a:t>
          </a:r>
          <a:endParaRPr lang="en-US" cap="none" dirty="0">
            <a:latin typeface="Garamond" panose="02020404030301010803" pitchFamily="18" charset="0"/>
          </a:endParaRPr>
        </a:p>
      </dgm:t>
    </dgm:pt>
    <dgm:pt modelId="{F42A865E-722D-4B29-83E8-4B7501EF74C0}" type="parTrans" cxnId="{699FD6EA-9AC5-4A2E-A9DE-7722D7E72E0E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AB3E135B-54E1-450D-BE69-C1F1BBC5BBE9}" type="sibTrans" cxnId="{699FD6EA-9AC5-4A2E-A9DE-7722D7E72E0E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3FB46303-A52B-4DDF-B2DF-3FCEE3B10F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cap="none" dirty="0">
              <a:latin typeface="Garamond" panose="02020404030301010803" pitchFamily="18" charset="0"/>
            </a:rPr>
            <a:t>Task and experiment</a:t>
          </a:r>
          <a:endParaRPr lang="en-US" cap="none" dirty="0">
            <a:latin typeface="Garamond" panose="02020404030301010803" pitchFamily="18" charset="0"/>
          </a:endParaRPr>
        </a:p>
      </dgm:t>
    </dgm:pt>
    <dgm:pt modelId="{F3D31198-F1C9-4904-B65D-58371216F84B}" type="parTrans" cxnId="{F6DB6532-359D-4BCF-9B31-D6D7182507E4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5E99AD38-C43F-419D-A46F-F816E42D0B58}" type="sibTrans" cxnId="{F6DB6532-359D-4BCF-9B31-D6D7182507E4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B16FD9B6-A9B0-471F-96E9-BFDAC4A0AB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cap="none" dirty="0">
              <a:latin typeface="Garamond" panose="02020404030301010803" pitchFamily="18" charset="0"/>
            </a:rPr>
            <a:t>Data and pre-processing</a:t>
          </a:r>
          <a:endParaRPr lang="en-US" cap="none" dirty="0">
            <a:latin typeface="Garamond" panose="02020404030301010803" pitchFamily="18" charset="0"/>
          </a:endParaRPr>
        </a:p>
      </dgm:t>
    </dgm:pt>
    <dgm:pt modelId="{95257860-6B10-4BFD-A003-E7DE05B36FDA}" type="parTrans" cxnId="{216CAA3A-D58C-4C1C-983E-7C0009CD5401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E6CE344E-8F89-4C6A-9597-7D918E1622B3}" type="sibTrans" cxnId="{216CAA3A-D58C-4C1C-983E-7C0009CD5401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D09320F9-9D85-44F2-BC67-BB98DDBB8D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cap="none" dirty="0">
              <a:latin typeface="Garamond" panose="02020404030301010803" pitchFamily="18" charset="0"/>
            </a:rPr>
            <a:t>Analysis</a:t>
          </a:r>
          <a:endParaRPr lang="en-US" cap="none" dirty="0">
            <a:latin typeface="Garamond" panose="02020404030301010803" pitchFamily="18" charset="0"/>
          </a:endParaRPr>
        </a:p>
      </dgm:t>
    </dgm:pt>
    <dgm:pt modelId="{118DEFFA-6705-43CB-B1DE-190B891EC590}" type="parTrans" cxnId="{A9851CAF-0CD3-497B-ABB7-50D69496C23C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0B9BAE73-4330-419D-9F77-184C16F2730C}" type="sibTrans" cxnId="{A9851CAF-0CD3-497B-ABB7-50D69496C23C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756008DB-F21B-4DF4-ACA7-0B7E7804CA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cap="none" dirty="0">
              <a:latin typeface="Garamond" panose="02020404030301010803" pitchFamily="18" charset="0"/>
            </a:rPr>
            <a:t>Discussion</a:t>
          </a:r>
          <a:endParaRPr lang="en-US" cap="none" dirty="0">
            <a:latin typeface="Garamond" panose="02020404030301010803" pitchFamily="18" charset="0"/>
          </a:endParaRPr>
        </a:p>
      </dgm:t>
    </dgm:pt>
    <dgm:pt modelId="{397B5565-50DE-4630-8CBB-AEB1E61BED63}" type="parTrans" cxnId="{112125DD-7448-4D84-A0E2-1674239838A5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9BB9AE3D-B312-4256-ADDE-AD3BFBEAD0D5}" type="sibTrans" cxnId="{112125DD-7448-4D84-A0E2-1674239838A5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F6E5F3FF-CCE0-4B18-B172-2ECEDF607E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cap="none" dirty="0">
              <a:latin typeface="Garamond" panose="02020404030301010803" pitchFamily="18" charset="0"/>
            </a:rPr>
            <a:t>Conclusion</a:t>
          </a:r>
          <a:endParaRPr lang="en-US" cap="none" dirty="0">
            <a:latin typeface="Garamond" panose="02020404030301010803" pitchFamily="18" charset="0"/>
          </a:endParaRPr>
        </a:p>
      </dgm:t>
    </dgm:pt>
    <dgm:pt modelId="{09410F32-BA1A-4283-8E7A-1772FCA56660}" type="parTrans" cxnId="{0F5188C5-D204-4BEC-AB96-626487B68A62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A493CAE0-6C7A-4FC4-A7BF-4F992AD11DBC}" type="sibTrans" cxnId="{0F5188C5-D204-4BEC-AB96-626487B68A62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A1E99E55-802E-41B1-866D-8512615EFD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cap="none" dirty="0">
              <a:latin typeface="Garamond" panose="02020404030301010803" pitchFamily="18" charset="0"/>
            </a:rPr>
            <a:t>Future work</a:t>
          </a:r>
          <a:endParaRPr lang="en-US" cap="none" dirty="0">
            <a:latin typeface="Garamond" panose="02020404030301010803" pitchFamily="18" charset="0"/>
          </a:endParaRPr>
        </a:p>
      </dgm:t>
    </dgm:pt>
    <dgm:pt modelId="{4B4F5349-182B-4D0F-AF25-6569FC192F3C}" type="parTrans" cxnId="{D5A68BBE-0613-42BF-9DB8-3001D515CDA3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95778CE8-6F54-4E8C-93D5-9DCB8D848257}" type="sibTrans" cxnId="{D5A68BBE-0613-42BF-9DB8-3001D515CDA3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47B09B56-F374-4BDF-BC8D-20BF0B425D6D}" type="pres">
      <dgm:prSet presAssocID="{48113F10-19C5-401C-A70B-B7AE484BD29C}" presName="root" presStyleCnt="0">
        <dgm:presLayoutVars>
          <dgm:dir/>
          <dgm:resizeHandles val="exact"/>
        </dgm:presLayoutVars>
      </dgm:prSet>
      <dgm:spPr/>
    </dgm:pt>
    <dgm:pt modelId="{FDC73719-F0C4-447B-8CB6-DF8BEE3B8E26}" type="pres">
      <dgm:prSet presAssocID="{2C2F7B60-247F-4AC8-9185-B0D46E0F60C6}" presName="compNode" presStyleCnt="0"/>
      <dgm:spPr/>
    </dgm:pt>
    <dgm:pt modelId="{0E6E96BB-CF29-451F-A1FB-EC323D0B7A35}" type="pres">
      <dgm:prSet presAssocID="{2C2F7B60-247F-4AC8-9185-B0D46E0F60C6}" presName="iconBgRect" presStyleLbl="bgShp" presStyleIdx="0" presStyleCnt="8"/>
      <dgm:spPr/>
    </dgm:pt>
    <dgm:pt modelId="{120B89B6-11E7-467C-8720-0E01B7EBD351}" type="pres">
      <dgm:prSet presAssocID="{2C2F7B60-247F-4AC8-9185-B0D46E0F60C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AD438A6-3A51-4DC1-AD61-C0A96A572562}" type="pres">
      <dgm:prSet presAssocID="{2C2F7B60-247F-4AC8-9185-B0D46E0F60C6}" presName="spaceRect" presStyleCnt="0"/>
      <dgm:spPr/>
    </dgm:pt>
    <dgm:pt modelId="{264D1678-4881-47DD-8784-C48E734060D2}" type="pres">
      <dgm:prSet presAssocID="{2C2F7B60-247F-4AC8-9185-B0D46E0F60C6}" presName="textRect" presStyleLbl="revTx" presStyleIdx="0" presStyleCnt="8">
        <dgm:presLayoutVars>
          <dgm:chMax val="1"/>
          <dgm:chPref val="1"/>
        </dgm:presLayoutVars>
      </dgm:prSet>
      <dgm:spPr/>
    </dgm:pt>
    <dgm:pt modelId="{49C4E7DF-4AA4-42B3-962E-95810D313061}" type="pres">
      <dgm:prSet presAssocID="{8A296ED8-774A-4884-A0EC-67CF538D8824}" presName="sibTrans" presStyleCnt="0"/>
      <dgm:spPr/>
    </dgm:pt>
    <dgm:pt modelId="{64D3B893-4363-46BE-B9AB-17DFC094B0D0}" type="pres">
      <dgm:prSet presAssocID="{49D0045A-13AB-45C0-B7D4-D9562B7A3D72}" presName="compNode" presStyleCnt="0"/>
      <dgm:spPr/>
    </dgm:pt>
    <dgm:pt modelId="{8B37DABB-9639-4DE7-821C-757E7ECDFF59}" type="pres">
      <dgm:prSet presAssocID="{49D0045A-13AB-45C0-B7D4-D9562B7A3D72}" presName="iconBgRect" presStyleLbl="bgShp" presStyleIdx="1" presStyleCnt="8"/>
      <dgm:spPr/>
    </dgm:pt>
    <dgm:pt modelId="{563CB7D5-DABF-4DF4-85C1-2FCE2C532446}" type="pres">
      <dgm:prSet presAssocID="{49D0045A-13AB-45C0-B7D4-D9562B7A3D7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C9C5104-474E-45DA-A3A9-D000C8D7D3E9}" type="pres">
      <dgm:prSet presAssocID="{49D0045A-13AB-45C0-B7D4-D9562B7A3D72}" presName="spaceRect" presStyleCnt="0"/>
      <dgm:spPr/>
    </dgm:pt>
    <dgm:pt modelId="{B22FF53E-DE59-4CD2-A7D7-B2715D5EDD05}" type="pres">
      <dgm:prSet presAssocID="{49D0045A-13AB-45C0-B7D4-D9562B7A3D72}" presName="textRect" presStyleLbl="revTx" presStyleIdx="1" presStyleCnt="8">
        <dgm:presLayoutVars>
          <dgm:chMax val="1"/>
          <dgm:chPref val="1"/>
        </dgm:presLayoutVars>
      </dgm:prSet>
      <dgm:spPr/>
    </dgm:pt>
    <dgm:pt modelId="{DBCEC2B8-DD8F-4549-B51D-348B2247609A}" type="pres">
      <dgm:prSet presAssocID="{AB3E135B-54E1-450D-BE69-C1F1BBC5BBE9}" presName="sibTrans" presStyleCnt="0"/>
      <dgm:spPr/>
    </dgm:pt>
    <dgm:pt modelId="{7ECBBBBF-3CED-45D6-8A53-390A15096777}" type="pres">
      <dgm:prSet presAssocID="{3FB46303-A52B-4DDF-B2DF-3FCEE3B10F66}" presName="compNode" presStyleCnt="0"/>
      <dgm:spPr/>
    </dgm:pt>
    <dgm:pt modelId="{125F981A-A149-4CCF-998F-DA620FCB49CF}" type="pres">
      <dgm:prSet presAssocID="{3FB46303-A52B-4DDF-B2DF-3FCEE3B10F66}" presName="iconBgRect" presStyleLbl="bgShp" presStyleIdx="2" presStyleCnt="8"/>
      <dgm:spPr/>
    </dgm:pt>
    <dgm:pt modelId="{158D14D7-5625-4C5E-9B61-3724CA518A43}" type="pres">
      <dgm:prSet presAssocID="{3FB46303-A52B-4DDF-B2DF-3FCEE3B10F6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7231689A-2349-4F46-8C9E-09EB7E9B71A2}" type="pres">
      <dgm:prSet presAssocID="{3FB46303-A52B-4DDF-B2DF-3FCEE3B10F66}" presName="spaceRect" presStyleCnt="0"/>
      <dgm:spPr/>
    </dgm:pt>
    <dgm:pt modelId="{2065D2D6-4930-48EC-B3B6-AB7EED6F4897}" type="pres">
      <dgm:prSet presAssocID="{3FB46303-A52B-4DDF-B2DF-3FCEE3B10F66}" presName="textRect" presStyleLbl="revTx" presStyleIdx="2" presStyleCnt="8">
        <dgm:presLayoutVars>
          <dgm:chMax val="1"/>
          <dgm:chPref val="1"/>
        </dgm:presLayoutVars>
      </dgm:prSet>
      <dgm:spPr/>
    </dgm:pt>
    <dgm:pt modelId="{B144E75E-FA3D-4E20-97FB-DD0FD2BC4B20}" type="pres">
      <dgm:prSet presAssocID="{5E99AD38-C43F-419D-A46F-F816E42D0B58}" presName="sibTrans" presStyleCnt="0"/>
      <dgm:spPr/>
    </dgm:pt>
    <dgm:pt modelId="{6924552F-9B0D-49CD-B498-564267E84A50}" type="pres">
      <dgm:prSet presAssocID="{B16FD9B6-A9B0-471F-96E9-BFDAC4A0ABA7}" presName="compNode" presStyleCnt="0"/>
      <dgm:spPr/>
    </dgm:pt>
    <dgm:pt modelId="{96041962-688B-4D22-B5C0-662DC8A621B7}" type="pres">
      <dgm:prSet presAssocID="{B16FD9B6-A9B0-471F-96E9-BFDAC4A0ABA7}" presName="iconBgRect" presStyleLbl="bgShp" presStyleIdx="3" presStyleCnt="8"/>
      <dgm:spPr/>
    </dgm:pt>
    <dgm:pt modelId="{E787CADB-C91B-4CA2-B025-61E44AF6E69B}" type="pres">
      <dgm:prSet presAssocID="{B16FD9B6-A9B0-471F-96E9-BFDAC4A0ABA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B6383F8-0767-4B2B-900E-BB8CB7D9B5CC}" type="pres">
      <dgm:prSet presAssocID="{B16FD9B6-A9B0-471F-96E9-BFDAC4A0ABA7}" presName="spaceRect" presStyleCnt="0"/>
      <dgm:spPr/>
    </dgm:pt>
    <dgm:pt modelId="{D5DF1AA6-B38C-4475-A254-FB2EDA07FD83}" type="pres">
      <dgm:prSet presAssocID="{B16FD9B6-A9B0-471F-96E9-BFDAC4A0ABA7}" presName="textRect" presStyleLbl="revTx" presStyleIdx="3" presStyleCnt="8">
        <dgm:presLayoutVars>
          <dgm:chMax val="1"/>
          <dgm:chPref val="1"/>
        </dgm:presLayoutVars>
      </dgm:prSet>
      <dgm:spPr/>
    </dgm:pt>
    <dgm:pt modelId="{EABA0628-E63C-4530-9CB5-2F4630912EA5}" type="pres">
      <dgm:prSet presAssocID="{E6CE344E-8F89-4C6A-9597-7D918E1622B3}" presName="sibTrans" presStyleCnt="0"/>
      <dgm:spPr/>
    </dgm:pt>
    <dgm:pt modelId="{9DDEEB38-CAD8-4666-8481-E09D60B81E3D}" type="pres">
      <dgm:prSet presAssocID="{D09320F9-9D85-44F2-BC67-BB98DDBB8D7C}" presName="compNode" presStyleCnt="0"/>
      <dgm:spPr/>
    </dgm:pt>
    <dgm:pt modelId="{70BFE354-EE0D-4B41-AB9C-CE0C05E41728}" type="pres">
      <dgm:prSet presAssocID="{D09320F9-9D85-44F2-BC67-BB98DDBB8D7C}" presName="iconBgRect" presStyleLbl="bgShp" presStyleIdx="4" presStyleCnt="8"/>
      <dgm:spPr/>
    </dgm:pt>
    <dgm:pt modelId="{B17C3F53-D9AF-4C07-B351-849C85950CC7}" type="pres">
      <dgm:prSet presAssocID="{D09320F9-9D85-44F2-BC67-BB98DDBB8D7C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2C12FA8-97B9-4463-A9A1-EEB65EB5E72E}" type="pres">
      <dgm:prSet presAssocID="{D09320F9-9D85-44F2-BC67-BB98DDBB8D7C}" presName="spaceRect" presStyleCnt="0"/>
      <dgm:spPr/>
    </dgm:pt>
    <dgm:pt modelId="{6C95A986-2B3B-4DEF-9BFC-939243234158}" type="pres">
      <dgm:prSet presAssocID="{D09320F9-9D85-44F2-BC67-BB98DDBB8D7C}" presName="textRect" presStyleLbl="revTx" presStyleIdx="4" presStyleCnt="8">
        <dgm:presLayoutVars>
          <dgm:chMax val="1"/>
          <dgm:chPref val="1"/>
        </dgm:presLayoutVars>
      </dgm:prSet>
      <dgm:spPr/>
    </dgm:pt>
    <dgm:pt modelId="{435E7046-2DF4-4786-A7EF-221C0314C451}" type="pres">
      <dgm:prSet presAssocID="{0B9BAE73-4330-419D-9F77-184C16F2730C}" presName="sibTrans" presStyleCnt="0"/>
      <dgm:spPr/>
    </dgm:pt>
    <dgm:pt modelId="{10CEA8E1-A062-44A2-97C0-27DDC737B116}" type="pres">
      <dgm:prSet presAssocID="{756008DB-F21B-4DF4-ACA7-0B7E7804CA3E}" presName="compNode" presStyleCnt="0"/>
      <dgm:spPr/>
    </dgm:pt>
    <dgm:pt modelId="{CF64C754-B76A-46E6-B71E-2D927BD22CD9}" type="pres">
      <dgm:prSet presAssocID="{756008DB-F21B-4DF4-ACA7-0B7E7804CA3E}" presName="iconBgRect" presStyleLbl="bgShp" presStyleIdx="5" presStyleCnt="8"/>
      <dgm:spPr/>
    </dgm:pt>
    <dgm:pt modelId="{DEAD0CD6-EC32-4D91-A629-CF7CB9DD0260}" type="pres">
      <dgm:prSet presAssocID="{756008DB-F21B-4DF4-ACA7-0B7E7804CA3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17899BC-7924-4332-9730-17688BDB19D8}" type="pres">
      <dgm:prSet presAssocID="{756008DB-F21B-4DF4-ACA7-0B7E7804CA3E}" presName="spaceRect" presStyleCnt="0"/>
      <dgm:spPr/>
    </dgm:pt>
    <dgm:pt modelId="{9BED8598-0278-44F4-BC78-4384B15B1FBE}" type="pres">
      <dgm:prSet presAssocID="{756008DB-F21B-4DF4-ACA7-0B7E7804CA3E}" presName="textRect" presStyleLbl="revTx" presStyleIdx="5" presStyleCnt="8">
        <dgm:presLayoutVars>
          <dgm:chMax val="1"/>
          <dgm:chPref val="1"/>
        </dgm:presLayoutVars>
      </dgm:prSet>
      <dgm:spPr/>
    </dgm:pt>
    <dgm:pt modelId="{24CB30F6-733D-4173-95B8-068CB80298E6}" type="pres">
      <dgm:prSet presAssocID="{9BB9AE3D-B312-4256-ADDE-AD3BFBEAD0D5}" presName="sibTrans" presStyleCnt="0"/>
      <dgm:spPr/>
    </dgm:pt>
    <dgm:pt modelId="{E912674F-C6AD-480F-A096-39F6D7B6C638}" type="pres">
      <dgm:prSet presAssocID="{F6E5F3FF-CCE0-4B18-B172-2ECEDF607EDB}" presName="compNode" presStyleCnt="0"/>
      <dgm:spPr/>
    </dgm:pt>
    <dgm:pt modelId="{7161E695-C79E-4967-970D-DA521018BD72}" type="pres">
      <dgm:prSet presAssocID="{F6E5F3FF-CCE0-4B18-B172-2ECEDF607EDB}" presName="iconBgRect" presStyleLbl="bgShp" presStyleIdx="6" presStyleCnt="8"/>
      <dgm:spPr/>
    </dgm:pt>
    <dgm:pt modelId="{7388AC9D-068D-4273-BEAF-83AA8C94C35C}" type="pres">
      <dgm:prSet presAssocID="{F6E5F3FF-CCE0-4B18-B172-2ECEDF607ED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A148695-D8BB-4732-8965-E4A94622DAF4}" type="pres">
      <dgm:prSet presAssocID="{F6E5F3FF-CCE0-4B18-B172-2ECEDF607EDB}" presName="spaceRect" presStyleCnt="0"/>
      <dgm:spPr/>
    </dgm:pt>
    <dgm:pt modelId="{5A03858D-C88C-45D7-9D3C-1496875E8334}" type="pres">
      <dgm:prSet presAssocID="{F6E5F3FF-CCE0-4B18-B172-2ECEDF607EDB}" presName="textRect" presStyleLbl="revTx" presStyleIdx="6" presStyleCnt="8">
        <dgm:presLayoutVars>
          <dgm:chMax val="1"/>
          <dgm:chPref val="1"/>
        </dgm:presLayoutVars>
      </dgm:prSet>
      <dgm:spPr/>
    </dgm:pt>
    <dgm:pt modelId="{A7AFBBC9-8BA3-48DA-85A4-422CAED121B2}" type="pres">
      <dgm:prSet presAssocID="{A493CAE0-6C7A-4FC4-A7BF-4F992AD11DBC}" presName="sibTrans" presStyleCnt="0"/>
      <dgm:spPr/>
    </dgm:pt>
    <dgm:pt modelId="{8234C37A-CF52-4279-AC58-50EE6E9E6A77}" type="pres">
      <dgm:prSet presAssocID="{A1E99E55-802E-41B1-866D-8512615EFD9E}" presName="compNode" presStyleCnt="0"/>
      <dgm:spPr/>
    </dgm:pt>
    <dgm:pt modelId="{1E357447-6A6A-483C-BA71-AF37E30C7984}" type="pres">
      <dgm:prSet presAssocID="{A1E99E55-802E-41B1-866D-8512615EFD9E}" presName="iconBgRect" presStyleLbl="bgShp" presStyleIdx="7" presStyleCnt="8"/>
      <dgm:spPr/>
    </dgm:pt>
    <dgm:pt modelId="{A436D499-3852-49BA-AC5E-AF885F852F42}" type="pres">
      <dgm:prSet presAssocID="{A1E99E55-802E-41B1-866D-8512615EFD9E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0339EE34-DD22-42FF-B577-1D8E1725B158}" type="pres">
      <dgm:prSet presAssocID="{A1E99E55-802E-41B1-866D-8512615EFD9E}" presName="spaceRect" presStyleCnt="0"/>
      <dgm:spPr/>
    </dgm:pt>
    <dgm:pt modelId="{82DD0D47-9D69-4BEB-AA83-38A70BA21E35}" type="pres">
      <dgm:prSet presAssocID="{A1E99E55-802E-41B1-866D-8512615EFD9E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0DBDFD2B-AED1-44E9-A95C-BFF700435E9F}" type="presOf" srcId="{A1E99E55-802E-41B1-866D-8512615EFD9E}" destId="{82DD0D47-9D69-4BEB-AA83-38A70BA21E35}" srcOrd="0" destOrd="0" presId="urn:microsoft.com/office/officeart/2018/5/layout/IconCircleLabelList"/>
    <dgm:cxn modelId="{F6DB6532-359D-4BCF-9B31-D6D7182507E4}" srcId="{48113F10-19C5-401C-A70B-B7AE484BD29C}" destId="{3FB46303-A52B-4DDF-B2DF-3FCEE3B10F66}" srcOrd="2" destOrd="0" parTransId="{F3D31198-F1C9-4904-B65D-58371216F84B}" sibTransId="{5E99AD38-C43F-419D-A46F-F816E42D0B58}"/>
    <dgm:cxn modelId="{216CAA3A-D58C-4C1C-983E-7C0009CD5401}" srcId="{48113F10-19C5-401C-A70B-B7AE484BD29C}" destId="{B16FD9B6-A9B0-471F-96E9-BFDAC4A0ABA7}" srcOrd="3" destOrd="0" parTransId="{95257860-6B10-4BFD-A003-E7DE05B36FDA}" sibTransId="{E6CE344E-8F89-4C6A-9597-7D918E1622B3}"/>
    <dgm:cxn modelId="{50655C6A-B44A-4D10-8494-862EF9FB2479}" type="presOf" srcId="{2C2F7B60-247F-4AC8-9185-B0D46E0F60C6}" destId="{264D1678-4881-47DD-8784-C48E734060D2}" srcOrd="0" destOrd="0" presId="urn:microsoft.com/office/officeart/2018/5/layout/IconCircleLabelList"/>
    <dgm:cxn modelId="{7DEA0C6D-B24F-4BFB-8E36-CB10C21B3CC7}" type="presOf" srcId="{D09320F9-9D85-44F2-BC67-BB98DDBB8D7C}" destId="{6C95A986-2B3B-4DEF-9BFC-939243234158}" srcOrd="0" destOrd="0" presId="urn:microsoft.com/office/officeart/2018/5/layout/IconCircleLabelList"/>
    <dgm:cxn modelId="{6F853D89-2426-4F6B-88F6-7BB21BD47F95}" type="presOf" srcId="{49D0045A-13AB-45C0-B7D4-D9562B7A3D72}" destId="{B22FF53E-DE59-4CD2-A7D7-B2715D5EDD05}" srcOrd="0" destOrd="0" presId="urn:microsoft.com/office/officeart/2018/5/layout/IconCircleLabelList"/>
    <dgm:cxn modelId="{A9851CAF-0CD3-497B-ABB7-50D69496C23C}" srcId="{48113F10-19C5-401C-A70B-B7AE484BD29C}" destId="{D09320F9-9D85-44F2-BC67-BB98DDBB8D7C}" srcOrd="4" destOrd="0" parTransId="{118DEFFA-6705-43CB-B1DE-190B891EC590}" sibTransId="{0B9BAE73-4330-419D-9F77-184C16F2730C}"/>
    <dgm:cxn modelId="{76EDFCB3-4A1D-4756-AD3B-3B6171447540}" srcId="{48113F10-19C5-401C-A70B-B7AE484BD29C}" destId="{2C2F7B60-247F-4AC8-9185-B0D46E0F60C6}" srcOrd="0" destOrd="0" parTransId="{0EE44B8F-8F61-497C-B0AA-C415BC2C2987}" sibTransId="{8A296ED8-774A-4884-A0EC-67CF538D8824}"/>
    <dgm:cxn modelId="{40DDECBC-E5F3-40B5-9707-C1ADA5E4B208}" type="presOf" srcId="{F6E5F3FF-CCE0-4B18-B172-2ECEDF607EDB}" destId="{5A03858D-C88C-45D7-9D3C-1496875E8334}" srcOrd="0" destOrd="0" presId="urn:microsoft.com/office/officeart/2018/5/layout/IconCircleLabelList"/>
    <dgm:cxn modelId="{D5A68BBE-0613-42BF-9DB8-3001D515CDA3}" srcId="{48113F10-19C5-401C-A70B-B7AE484BD29C}" destId="{A1E99E55-802E-41B1-866D-8512615EFD9E}" srcOrd="7" destOrd="0" parTransId="{4B4F5349-182B-4D0F-AF25-6569FC192F3C}" sibTransId="{95778CE8-6F54-4E8C-93D5-9DCB8D848257}"/>
    <dgm:cxn modelId="{0F5188C5-D204-4BEC-AB96-626487B68A62}" srcId="{48113F10-19C5-401C-A70B-B7AE484BD29C}" destId="{F6E5F3FF-CCE0-4B18-B172-2ECEDF607EDB}" srcOrd="6" destOrd="0" parTransId="{09410F32-BA1A-4283-8E7A-1772FCA56660}" sibTransId="{A493CAE0-6C7A-4FC4-A7BF-4F992AD11DBC}"/>
    <dgm:cxn modelId="{887D04C6-0EBB-444B-89D5-7C850A6BFF4A}" type="presOf" srcId="{756008DB-F21B-4DF4-ACA7-0B7E7804CA3E}" destId="{9BED8598-0278-44F4-BC78-4384B15B1FBE}" srcOrd="0" destOrd="0" presId="urn:microsoft.com/office/officeart/2018/5/layout/IconCircleLabelList"/>
    <dgm:cxn modelId="{5376C2D1-DF9F-4FEE-8C02-CD2B6439C0B7}" type="presOf" srcId="{3FB46303-A52B-4DDF-B2DF-3FCEE3B10F66}" destId="{2065D2D6-4930-48EC-B3B6-AB7EED6F4897}" srcOrd="0" destOrd="0" presId="urn:microsoft.com/office/officeart/2018/5/layout/IconCircleLabelList"/>
    <dgm:cxn modelId="{C6524DD7-A7F8-4B76-B1AA-AAB5A33B8B34}" type="presOf" srcId="{48113F10-19C5-401C-A70B-B7AE484BD29C}" destId="{47B09B56-F374-4BDF-BC8D-20BF0B425D6D}" srcOrd="0" destOrd="0" presId="urn:microsoft.com/office/officeart/2018/5/layout/IconCircleLabelList"/>
    <dgm:cxn modelId="{112125DD-7448-4D84-A0E2-1674239838A5}" srcId="{48113F10-19C5-401C-A70B-B7AE484BD29C}" destId="{756008DB-F21B-4DF4-ACA7-0B7E7804CA3E}" srcOrd="5" destOrd="0" parTransId="{397B5565-50DE-4630-8CBB-AEB1E61BED63}" sibTransId="{9BB9AE3D-B312-4256-ADDE-AD3BFBEAD0D5}"/>
    <dgm:cxn modelId="{58462DE2-1DD5-40D6-8AC1-68B19B92DB56}" type="presOf" srcId="{B16FD9B6-A9B0-471F-96E9-BFDAC4A0ABA7}" destId="{D5DF1AA6-B38C-4475-A254-FB2EDA07FD83}" srcOrd="0" destOrd="0" presId="urn:microsoft.com/office/officeart/2018/5/layout/IconCircleLabelList"/>
    <dgm:cxn modelId="{699FD6EA-9AC5-4A2E-A9DE-7722D7E72E0E}" srcId="{48113F10-19C5-401C-A70B-B7AE484BD29C}" destId="{49D0045A-13AB-45C0-B7D4-D9562B7A3D72}" srcOrd="1" destOrd="0" parTransId="{F42A865E-722D-4B29-83E8-4B7501EF74C0}" sibTransId="{AB3E135B-54E1-450D-BE69-C1F1BBC5BBE9}"/>
    <dgm:cxn modelId="{A623A730-105F-46ED-9377-8FAEE0AB3C26}" type="presParOf" srcId="{47B09B56-F374-4BDF-BC8D-20BF0B425D6D}" destId="{FDC73719-F0C4-447B-8CB6-DF8BEE3B8E26}" srcOrd="0" destOrd="0" presId="urn:microsoft.com/office/officeart/2018/5/layout/IconCircleLabelList"/>
    <dgm:cxn modelId="{9ED28C90-35E7-418C-9A74-9559C38C5A00}" type="presParOf" srcId="{FDC73719-F0C4-447B-8CB6-DF8BEE3B8E26}" destId="{0E6E96BB-CF29-451F-A1FB-EC323D0B7A35}" srcOrd="0" destOrd="0" presId="urn:microsoft.com/office/officeart/2018/5/layout/IconCircleLabelList"/>
    <dgm:cxn modelId="{6B3B702E-16B1-48D3-A48E-1563574FE313}" type="presParOf" srcId="{FDC73719-F0C4-447B-8CB6-DF8BEE3B8E26}" destId="{120B89B6-11E7-467C-8720-0E01B7EBD351}" srcOrd="1" destOrd="0" presId="urn:microsoft.com/office/officeart/2018/5/layout/IconCircleLabelList"/>
    <dgm:cxn modelId="{48F1E3F2-B3D4-4ACF-BB9D-DC9D894F3DAC}" type="presParOf" srcId="{FDC73719-F0C4-447B-8CB6-DF8BEE3B8E26}" destId="{DAD438A6-3A51-4DC1-AD61-C0A96A572562}" srcOrd="2" destOrd="0" presId="urn:microsoft.com/office/officeart/2018/5/layout/IconCircleLabelList"/>
    <dgm:cxn modelId="{4AC6D277-957C-495A-B0C5-7BB2E0231EBF}" type="presParOf" srcId="{FDC73719-F0C4-447B-8CB6-DF8BEE3B8E26}" destId="{264D1678-4881-47DD-8784-C48E734060D2}" srcOrd="3" destOrd="0" presId="urn:microsoft.com/office/officeart/2018/5/layout/IconCircleLabelList"/>
    <dgm:cxn modelId="{2FE24E1B-37B2-458B-A4EF-2708E5D5EE5E}" type="presParOf" srcId="{47B09B56-F374-4BDF-BC8D-20BF0B425D6D}" destId="{49C4E7DF-4AA4-42B3-962E-95810D313061}" srcOrd="1" destOrd="0" presId="urn:microsoft.com/office/officeart/2018/5/layout/IconCircleLabelList"/>
    <dgm:cxn modelId="{B4C45294-DAFC-41DD-9B05-58908404E685}" type="presParOf" srcId="{47B09B56-F374-4BDF-BC8D-20BF0B425D6D}" destId="{64D3B893-4363-46BE-B9AB-17DFC094B0D0}" srcOrd="2" destOrd="0" presId="urn:microsoft.com/office/officeart/2018/5/layout/IconCircleLabelList"/>
    <dgm:cxn modelId="{6DD66F90-9995-4579-AE0C-72CA3BED11A7}" type="presParOf" srcId="{64D3B893-4363-46BE-B9AB-17DFC094B0D0}" destId="{8B37DABB-9639-4DE7-821C-757E7ECDFF59}" srcOrd="0" destOrd="0" presId="urn:microsoft.com/office/officeart/2018/5/layout/IconCircleLabelList"/>
    <dgm:cxn modelId="{89ABCBEE-37BA-4A81-BF41-BCFF97D920C1}" type="presParOf" srcId="{64D3B893-4363-46BE-B9AB-17DFC094B0D0}" destId="{563CB7D5-DABF-4DF4-85C1-2FCE2C532446}" srcOrd="1" destOrd="0" presId="urn:microsoft.com/office/officeart/2018/5/layout/IconCircleLabelList"/>
    <dgm:cxn modelId="{983C2D4E-C094-41E9-8039-D5591200951E}" type="presParOf" srcId="{64D3B893-4363-46BE-B9AB-17DFC094B0D0}" destId="{EC9C5104-474E-45DA-A3A9-D000C8D7D3E9}" srcOrd="2" destOrd="0" presId="urn:microsoft.com/office/officeart/2018/5/layout/IconCircleLabelList"/>
    <dgm:cxn modelId="{07E0DDDA-9616-4821-95AB-9A3815F51576}" type="presParOf" srcId="{64D3B893-4363-46BE-B9AB-17DFC094B0D0}" destId="{B22FF53E-DE59-4CD2-A7D7-B2715D5EDD05}" srcOrd="3" destOrd="0" presId="urn:microsoft.com/office/officeart/2018/5/layout/IconCircleLabelList"/>
    <dgm:cxn modelId="{E32B2E41-CB73-4A9E-826F-02F4E85EBA97}" type="presParOf" srcId="{47B09B56-F374-4BDF-BC8D-20BF0B425D6D}" destId="{DBCEC2B8-DD8F-4549-B51D-348B2247609A}" srcOrd="3" destOrd="0" presId="urn:microsoft.com/office/officeart/2018/5/layout/IconCircleLabelList"/>
    <dgm:cxn modelId="{63ED8CE4-30DC-4645-A772-F60F801B1015}" type="presParOf" srcId="{47B09B56-F374-4BDF-BC8D-20BF0B425D6D}" destId="{7ECBBBBF-3CED-45D6-8A53-390A15096777}" srcOrd="4" destOrd="0" presId="urn:microsoft.com/office/officeart/2018/5/layout/IconCircleLabelList"/>
    <dgm:cxn modelId="{104CC445-98D1-4407-B455-DE24394E5E38}" type="presParOf" srcId="{7ECBBBBF-3CED-45D6-8A53-390A15096777}" destId="{125F981A-A149-4CCF-998F-DA620FCB49CF}" srcOrd="0" destOrd="0" presId="urn:microsoft.com/office/officeart/2018/5/layout/IconCircleLabelList"/>
    <dgm:cxn modelId="{6F50A228-F698-4309-9B44-47B0164417C1}" type="presParOf" srcId="{7ECBBBBF-3CED-45D6-8A53-390A15096777}" destId="{158D14D7-5625-4C5E-9B61-3724CA518A43}" srcOrd="1" destOrd="0" presId="urn:microsoft.com/office/officeart/2018/5/layout/IconCircleLabelList"/>
    <dgm:cxn modelId="{1D44C366-D244-448B-B9E7-F531C8C261EE}" type="presParOf" srcId="{7ECBBBBF-3CED-45D6-8A53-390A15096777}" destId="{7231689A-2349-4F46-8C9E-09EB7E9B71A2}" srcOrd="2" destOrd="0" presId="urn:microsoft.com/office/officeart/2018/5/layout/IconCircleLabelList"/>
    <dgm:cxn modelId="{4B3A128A-E0C3-4B14-9A20-65673B476449}" type="presParOf" srcId="{7ECBBBBF-3CED-45D6-8A53-390A15096777}" destId="{2065D2D6-4930-48EC-B3B6-AB7EED6F4897}" srcOrd="3" destOrd="0" presId="urn:microsoft.com/office/officeart/2018/5/layout/IconCircleLabelList"/>
    <dgm:cxn modelId="{030470A2-3C1A-4EC8-9792-9F73E93D8649}" type="presParOf" srcId="{47B09B56-F374-4BDF-BC8D-20BF0B425D6D}" destId="{B144E75E-FA3D-4E20-97FB-DD0FD2BC4B20}" srcOrd="5" destOrd="0" presId="urn:microsoft.com/office/officeart/2018/5/layout/IconCircleLabelList"/>
    <dgm:cxn modelId="{FDA227E2-FE4A-4B41-8E7A-E362EEE01ADC}" type="presParOf" srcId="{47B09B56-F374-4BDF-BC8D-20BF0B425D6D}" destId="{6924552F-9B0D-49CD-B498-564267E84A50}" srcOrd="6" destOrd="0" presId="urn:microsoft.com/office/officeart/2018/5/layout/IconCircleLabelList"/>
    <dgm:cxn modelId="{EDCA40D4-3BDF-4C47-AE9B-AE8628031552}" type="presParOf" srcId="{6924552F-9B0D-49CD-B498-564267E84A50}" destId="{96041962-688B-4D22-B5C0-662DC8A621B7}" srcOrd="0" destOrd="0" presId="urn:microsoft.com/office/officeart/2018/5/layout/IconCircleLabelList"/>
    <dgm:cxn modelId="{3A4B6B66-FC7D-435F-8718-96D837F33A5B}" type="presParOf" srcId="{6924552F-9B0D-49CD-B498-564267E84A50}" destId="{E787CADB-C91B-4CA2-B025-61E44AF6E69B}" srcOrd="1" destOrd="0" presId="urn:microsoft.com/office/officeart/2018/5/layout/IconCircleLabelList"/>
    <dgm:cxn modelId="{0A952DBA-9C91-42A9-99D4-9591B54A82FB}" type="presParOf" srcId="{6924552F-9B0D-49CD-B498-564267E84A50}" destId="{8B6383F8-0767-4B2B-900E-BB8CB7D9B5CC}" srcOrd="2" destOrd="0" presId="urn:microsoft.com/office/officeart/2018/5/layout/IconCircleLabelList"/>
    <dgm:cxn modelId="{EEEA51F3-7489-46E0-8FD2-9D72F4D48BDF}" type="presParOf" srcId="{6924552F-9B0D-49CD-B498-564267E84A50}" destId="{D5DF1AA6-B38C-4475-A254-FB2EDA07FD83}" srcOrd="3" destOrd="0" presId="urn:microsoft.com/office/officeart/2018/5/layout/IconCircleLabelList"/>
    <dgm:cxn modelId="{DA509291-44E9-404E-8943-813FA0215C74}" type="presParOf" srcId="{47B09B56-F374-4BDF-BC8D-20BF0B425D6D}" destId="{EABA0628-E63C-4530-9CB5-2F4630912EA5}" srcOrd="7" destOrd="0" presId="urn:microsoft.com/office/officeart/2018/5/layout/IconCircleLabelList"/>
    <dgm:cxn modelId="{179314F1-602B-4480-84FA-3EC1D7705214}" type="presParOf" srcId="{47B09B56-F374-4BDF-BC8D-20BF0B425D6D}" destId="{9DDEEB38-CAD8-4666-8481-E09D60B81E3D}" srcOrd="8" destOrd="0" presId="urn:microsoft.com/office/officeart/2018/5/layout/IconCircleLabelList"/>
    <dgm:cxn modelId="{73445D80-279D-4767-8999-C1342F79DA40}" type="presParOf" srcId="{9DDEEB38-CAD8-4666-8481-E09D60B81E3D}" destId="{70BFE354-EE0D-4B41-AB9C-CE0C05E41728}" srcOrd="0" destOrd="0" presId="urn:microsoft.com/office/officeart/2018/5/layout/IconCircleLabelList"/>
    <dgm:cxn modelId="{C17936C1-E5AB-45C3-A907-8B06AEA4077E}" type="presParOf" srcId="{9DDEEB38-CAD8-4666-8481-E09D60B81E3D}" destId="{B17C3F53-D9AF-4C07-B351-849C85950CC7}" srcOrd="1" destOrd="0" presId="urn:microsoft.com/office/officeart/2018/5/layout/IconCircleLabelList"/>
    <dgm:cxn modelId="{4187BF2E-970F-4100-8E08-26FB6B2D1615}" type="presParOf" srcId="{9DDEEB38-CAD8-4666-8481-E09D60B81E3D}" destId="{72C12FA8-97B9-4463-A9A1-EEB65EB5E72E}" srcOrd="2" destOrd="0" presId="urn:microsoft.com/office/officeart/2018/5/layout/IconCircleLabelList"/>
    <dgm:cxn modelId="{1DFF3355-6271-466D-8C9F-280D68EDFEA6}" type="presParOf" srcId="{9DDEEB38-CAD8-4666-8481-E09D60B81E3D}" destId="{6C95A986-2B3B-4DEF-9BFC-939243234158}" srcOrd="3" destOrd="0" presId="urn:microsoft.com/office/officeart/2018/5/layout/IconCircleLabelList"/>
    <dgm:cxn modelId="{74508ED1-3BA8-4374-AB95-7EE9BFF1F53F}" type="presParOf" srcId="{47B09B56-F374-4BDF-BC8D-20BF0B425D6D}" destId="{435E7046-2DF4-4786-A7EF-221C0314C451}" srcOrd="9" destOrd="0" presId="urn:microsoft.com/office/officeart/2018/5/layout/IconCircleLabelList"/>
    <dgm:cxn modelId="{90ACAE65-833A-4FE6-9354-642BE76BE03A}" type="presParOf" srcId="{47B09B56-F374-4BDF-BC8D-20BF0B425D6D}" destId="{10CEA8E1-A062-44A2-97C0-27DDC737B116}" srcOrd="10" destOrd="0" presId="urn:microsoft.com/office/officeart/2018/5/layout/IconCircleLabelList"/>
    <dgm:cxn modelId="{B90F4546-8AC9-400D-A7C7-3616CAB0F9DF}" type="presParOf" srcId="{10CEA8E1-A062-44A2-97C0-27DDC737B116}" destId="{CF64C754-B76A-46E6-B71E-2D927BD22CD9}" srcOrd="0" destOrd="0" presId="urn:microsoft.com/office/officeart/2018/5/layout/IconCircleLabelList"/>
    <dgm:cxn modelId="{0B61C2D4-7634-49B3-A2F7-F6DE535CE2DD}" type="presParOf" srcId="{10CEA8E1-A062-44A2-97C0-27DDC737B116}" destId="{DEAD0CD6-EC32-4D91-A629-CF7CB9DD0260}" srcOrd="1" destOrd="0" presId="urn:microsoft.com/office/officeart/2018/5/layout/IconCircleLabelList"/>
    <dgm:cxn modelId="{EB6E33E1-B215-4D33-9453-6B96C33091B3}" type="presParOf" srcId="{10CEA8E1-A062-44A2-97C0-27DDC737B116}" destId="{517899BC-7924-4332-9730-17688BDB19D8}" srcOrd="2" destOrd="0" presId="urn:microsoft.com/office/officeart/2018/5/layout/IconCircleLabelList"/>
    <dgm:cxn modelId="{E117EBE6-3434-4D7F-9E31-3B87726D7250}" type="presParOf" srcId="{10CEA8E1-A062-44A2-97C0-27DDC737B116}" destId="{9BED8598-0278-44F4-BC78-4384B15B1FBE}" srcOrd="3" destOrd="0" presId="urn:microsoft.com/office/officeart/2018/5/layout/IconCircleLabelList"/>
    <dgm:cxn modelId="{B235D56B-94F8-402C-9D03-52FF362EFE57}" type="presParOf" srcId="{47B09B56-F374-4BDF-BC8D-20BF0B425D6D}" destId="{24CB30F6-733D-4173-95B8-068CB80298E6}" srcOrd="11" destOrd="0" presId="urn:microsoft.com/office/officeart/2018/5/layout/IconCircleLabelList"/>
    <dgm:cxn modelId="{520DA2C6-C636-4DCE-8ECA-71D58F260F47}" type="presParOf" srcId="{47B09B56-F374-4BDF-BC8D-20BF0B425D6D}" destId="{E912674F-C6AD-480F-A096-39F6D7B6C638}" srcOrd="12" destOrd="0" presId="urn:microsoft.com/office/officeart/2018/5/layout/IconCircleLabelList"/>
    <dgm:cxn modelId="{37831088-CC1D-4A72-B60D-5FF2EB0E1D60}" type="presParOf" srcId="{E912674F-C6AD-480F-A096-39F6D7B6C638}" destId="{7161E695-C79E-4967-970D-DA521018BD72}" srcOrd="0" destOrd="0" presId="urn:microsoft.com/office/officeart/2018/5/layout/IconCircleLabelList"/>
    <dgm:cxn modelId="{8B838132-48D8-4EE6-9064-F1FA4A6952B1}" type="presParOf" srcId="{E912674F-C6AD-480F-A096-39F6D7B6C638}" destId="{7388AC9D-068D-4273-BEAF-83AA8C94C35C}" srcOrd="1" destOrd="0" presId="urn:microsoft.com/office/officeart/2018/5/layout/IconCircleLabelList"/>
    <dgm:cxn modelId="{BA582EA5-1688-4D90-BB16-6FA4AF24BDFD}" type="presParOf" srcId="{E912674F-C6AD-480F-A096-39F6D7B6C638}" destId="{4A148695-D8BB-4732-8965-E4A94622DAF4}" srcOrd="2" destOrd="0" presId="urn:microsoft.com/office/officeart/2018/5/layout/IconCircleLabelList"/>
    <dgm:cxn modelId="{F290ED26-7F6A-47FD-BA0B-5891CF08DF64}" type="presParOf" srcId="{E912674F-C6AD-480F-A096-39F6D7B6C638}" destId="{5A03858D-C88C-45D7-9D3C-1496875E8334}" srcOrd="3" destOrd="0" presId="urn:microsoft.com/office/officeart/2018/5/layout/IconCircleLabelList"/>
    <dgm:cxn modelId="{BE5B27BA-9806-494A-B373-F6DBAB7A0C6B}" type="presParOf" srcId="{47B09B56-F374-4BDF-BC8D-20BF0B425D6D}" destId="{A7AFBBC9-8BA3-48DA-85A4-422CAED121B2}" srcOrd="13" destOrd="0" presId="urn:microsoft.com/office/officeart/2018/5/layout/IconCircleLabelList"/>
    <dgm:cxn modelId="{18F1E52A-3883-4BC4-870C-2AD2E061EBDB}" type="presParOf" srcId="{47B09B56-F374-4BDF-BC8D-20BF0B425D6D}" destId="{8234C37A-CF52-4279-AC58-50EE6E9E6A77}" srcOrd="14" destOrd="0" presId="urn:microsoft.com/office/officeart/2018/5/layout/IconCircleLabelList"/>
    <dgm:cxn modelId="{5EFD9CF1-8526-4208-8572-089F103CFC84}" type="presParOf" srcId="{8234C37A-CF52-4279-AC58-50EE6E9E6A77}" destId="{1E357447-6A6A-483C-BA71-AF37E30C7984}" srcOrd="0" destOrd="0" presId="urn:microsoft.com/office/officeart/2018/5/layout/IconCircleLabelList"/>
    <dgm:cxn modelId="{25E548DC-A76B-462D-B966-6850CD1BE2DE}" type="presParOf" srcId="{8234C37A-CF52-4279-AC58-50EE6E9E6A77}" destId="{A436D499-3852-49BA-AC5E-AF885F852F42}" srcOrd="1" destOrd="0" presId="urn:microsoft.com/office/officeart/2018/5/layout/IconCircleLabelList"/>
    <dgm:cxn modelId="{A83E74F0-3BE7-4BF2-BDE5-F89DADFE7D9D}" type="presParOf" srcId="{8234C37A-CF52-4279-AC58-50EE6E9E6A77}" destId="{0339EE34-DD22-42FF-B577-1D8E1725B158}" srcOrd="2" destOrd="0" presId="urn:microsoft.com/office/officeart/2018/5/layout/IconCircleLabelList"/>
    <dgm:cxn modelId="{455CBED9-06C1-46DA-99A7-643A9CBE32C1}" type="presParOf" srcId="{8234C37A-CF52-4279-AC58-50EE6E9E6A77}" destId="{82DD0D47-9D69-4BEB-AA83-38A70BA21E3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FF2305-7493-4231-B1C7-D0374E9E632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AD782CF-5156-4B4D-A29C-10FB4594783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2400" dirty="0">
              <a:latin typeface="Garamond" panose="02020404030301010803" pitchFamily="18" charset="0"/>
            </a:rPr>
            <a:t>Parkinson’s Disease Group (PD)</a:t>
          </a:r>
          <a:endParaRPr lang="en-US" sz="2400" dirty="0">
            <a:latin typeface="Garamond" panose="02020404030301010803" pitchFamily="18" charset="0"/>
          </a:endParaRPr>
        </a:p>
      </dgm:t>
    </dgm:pt>
    <dgm:pt modelId="{C893E070-943A-4CD8-AFC0-DA5ED64308C4}" type="parTrans" cxnId="{E24CC41B-690A-45B3-B507-261EB6F2363D}">
      <dgm:prSet/>
      <dgm:spPr/>
      <dgm:t>
        <a:bodyPr/>
        <a:lstStyle/>
        <a:p>
          <a:endParaRPr lang="en-US"/>
        </a:p>
      </dgm:t>
    </dgm:pt>
    <dgm:pt modelId="{C08A59E2-1D87-496F-BF34-F1B6834C5D09}" type="sibTrans" cxnId="{E24CC41B-690A-45B3-B507-261EB6F2363D}">
      <dgm:prSet/>
      <dgm:spPr/>
      <dgm:t>
        <a:bodyPr/>
        <a:lstStyle/>
        <a:p>
          <a:endParaRPr lang="en-US"/>
        </a:p>
      </dgm:t>
    </dgm:pt>
    <dgm:pt modelId="{21AA72B7-387F-4536-855F-818AAC7389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Garamond" panose="02020404030301010803" pitchFamily="18" charset="0"/>
            </a:rPr>
            <a:t>13 males and 7 females</a:t>
          </a:r>
          <a:endParaRPr lang="en-US" sz="2000" dirty="0">
            <a:latin typeface="Garamond" panose="02020404030301010803" pitchFamily="18" charset="0"/>
          </a:endParaRPr>
        </a:p>
      </dgm:t>
    </dgm:pt>
    <dgm:pt modelId="{8B97B20B-3ECC-40EF-BA37-4340387230AE}" type="parTrans" cxnId="{CBA130AE-6C52-4E73-B96C-DF67474D6C3F}">
      <dgm:prSet/>
      <dgm:spPr/>
      <dgm:t>
        <a:bodyPr/>
        <a:lstStyle/>
        <a:p>
          <a:endParaRPr lang="en-US"/>
        </a:p>
      </dgm:t>
    </dgm:pt>
    <dgm:pt modelId="{6393B9B9-1347-4CF3-98A8-EA4A02AB5A00}" type="sibTrans" cxnId="{CBA130AE-6C52-4E73-B96C-DF67474D6C3F}">
      <dgm:prSet/>
      <dgm:spPr/>
      <dgm:t>
        <a:bodyPr/>
        <a:lstStyle/>
        <a:p>
          <a:endParaRPr lang="en-US"/>
        </a:p>
      </dgm:t>
    </dgm:pt>
    <dgm:pt modelId="{8E86FD10-0F00-4261-A8B2-421F48618B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Garamond" panose="02020404030301010803" pitchFamily="18" charset="0"/>
            </a:rPr>
            <a:t>Median age 67.5 years</a:t>
          </a:r>
          <a:endParaRPr lang="en-US" sz="2000" dirty="0">
            <a:latin typeface="Garamond" panose="02020404030301010803" pitchFamily="18" charset="0"/>
          </a:endParaRPr>
        </a:p>
      </dgm:t>
    </dgm:pt>
    <dgm:pt modelId="{F267E05D-798E-4981-96A5-DDA31F451C83}" type="parTrans" cxnId="{654A1AFD-8BD9-4103-9604-92AC00E2E969}">
      <dgm:prSet/>
      <dgm:spPr/>
      <dgm:t>
        <a:bodyPr/>
        <a:lstStyle/>
        <a:p>
          <a:endParaRPr lang="en-US"/>
        </a:p>
      </dgm:t>
    </dgm:pt>
    <dgm:pt modelId="{EB213B44-7228-43B8-AC58-06C4589DB64A}" type="sibTrans" cxnId="{654A1AFD-8BD9-4103-9604-92AC00E2E969}">
      <dgm:prSet/>
      <dgm:spPr/>
      <dgm:t>
        <a:bodyPr/>
        <a:lstStyle/>
        <a:p>
          <a:endParaRPr lang="en-US"/>
        </a:p>
      </dgm:t>
    </dgm:pt>
    <dgm:pt modelId="{AED28AA1-F794-4179-AB9B-14FC217F57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Garamond" panose="02020404030301010803" pitchFamily="18" charset="0"/>
            </a:rPr>
            <a:t>Interquartile range 11.25 years</a:t>
          </a:r>
          <a:endParaRPr lang="en-US" sz="2000" dirty="0">
            <a:latin typeface="Garamond" panose="02020404030301010803" pitchFamily="18" charset="0"/>
          </a:endParaRPr>
        </a:p>
      </dgm:t>
    </dgm:pt>
    <dgm:pt modelId="{559D3BC4-FCEB-4572-AFDC-8EAB22A730A6}" type="parTrans" cxnId="{2CE912D6-5B83-41BE-8267-EA524365670B}">
      <dgm:prSet/>
      <dgm:spPr/>
      <dgm:t>
        <a:bodyPr/>
        <a:lstStyle/>
        <a:p>
          <a:endParaRPr lang="en-US"/>
        </a:p>
      </dgm:t>
    </dgm:pt>
    <dgm:pt modelId="{3602BDBD-4160-4CB0-A616-413289F6F31E}" type="sibTrans" cxnId="{2CE912D6-5B83-41BE-8267-EA524365670B}">
      <dgm:prSet/>
      <dgm:spPr/>
      <dgm:t>
        <a:bodyPr/>
        <a:lstStyle/>
        <a:p>
          <a:endParaRPr lang="en-US"/>
        </a:p>
      </dgm:t>
    </dgm:pt>
    <dgm:pt modelId="{339B73F3-DC00-43F3-8697-32F554EEA563}" type="pres">
      <dgm:prSet presAssocID="{06FF2305-7493-4231-B1C7-D0374E9E632C}" presName="root" presStyleCnt="0">
        <dgm:presLayoutVars>
          <dgm:dir/>
          <dgm:resizeHandles val="exact"/>
        </dgm:presLayoutVars>
      </dgm:prSet>
      <dgm:spPr/>
    </dgm:pt>
    <dgm:pt modelId="{6F39F660-137D-4FBB-AB4A-C8727A5D7852}" type="pres">
      <dgm:prSet presAssocID="{EAD782CF-5156-4B4D-A29C-10FB4594783F}" presName="compNode" presStyleCnt="0"/>
      <dgm:spPr/>
    </dgm:pt>
    <dgm:pt modelId="{6FAB7B2D-B397-4042-A881-A4032F7C6CF0}" type="pres">
      <dgm:prSet presAssocID="{EAD782CF-5156-4B4D-A29C-10FB4594783F}" presName="iconRect" presStyleLbl="node1" presStyleIdx="0" presStyleCnt="1" custScaleX="71498" custScaleY="71498" custLinFactNeighborX="84102" custLinFactNeighborY="841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3D3C5D2-8509-4A54-AD9E-6620FEE78DE8}" type="pres">
      <dgm:prSet presAssocID="{EAD782CF-5156-4B4D-A29C-10FB4594783F}" presName="iconSpace" presStyleCnt="0"/>
      <dgm:spPr/>
    </dgm:pt>
    <dgm:pt modelId="{8D23A899-F59E-4960-AD21-540B7354C480}" type="pres">
      <dgm:prSet presAssocID="{EAD782CF-5156-4B4D-A29C-10FB4594783F}" presName="parTx" presStyleLbl="revTx" presStyleIdx="0" presStyleCnt="2" custScaleX="99626">
        <dgm:presLayoutVars>
          <dgm:chMax val="0"/>
          <dgm:chPref val="0"/>
        </dgm:presLayoutVars>
      </dgm:prSet>
      <dgm:spPr/>
    </dgm:pt>
    <dgm:pt modelId="{A34E3257-9CE5-49C1-A72A-D3270FF9AE7B}" type="pres">
      <dgm:prSet presAssocID="{EAD782CF-5156-4B4D-A29C-10FB4594783F}" presName="txSpace" presStyleCnt="0"/>
      <dgm:spPr/>
    </dgm:pt>
    <dgm:pt modelId="{EFE71D73-B17A-42DB-A32B-2099815E1688}" type="pres">
      <dgm:prSet presAssocID="{EAD782CF-5156-4B4D-A29C-10FB4594783F}" presName="desTx" presStyleLbl="revTx" presStyleIdx="1" presStyleCnt="2" custLinFactNeighborY="3119">
        <dgm:presLayoutVars/>
      </dgm:prSet>
      <dgm:spPr/>
    </dgm:pt>
  </dgm:ptLst>
  <dgm:cxnLst>
    <dgm:cxn modelId="{E24CC41B-690A-45B3-B507-261EB6F2363D}" srcId="{06FF2305-7493-4231-B1C7-D0374E9E632C}" destId="{EAD782CF-5156-4B4D-A29C-10FB4594783F}" srcOrd="0" destOrd="0" parTransId="{C893E070-943A-4CD8-AFC0-DA5ED64308C4}" sibTransId="{C08A59E2-1D87-496F-BF34-F1B6834C5D09}"/>
    <dgm:cxn modelId="{E835C321-250A-4EBB-90F9-4A9BCDCF4E88}" type="presOf" srcId="{AED28AA1-F794-4179-AB9B-14FC217F57D7}" destId="{EFE71D73-B17A-42DB-A32B-2099815E1688}" srcOrd="0" destOrd="2" presId="urn:microsoft.com/office/officeart/2018/2/layout/IconLabelDescriptionList"/>
    <dgm:cxn modelId="{CA8DEC3E-1D12-4DC0-8618-21BA45B75F0B}" type="presOf" srcId="{06FF2305-7493-4231-B1C7-D0374E9E632C}" destId="{339B73F3-DC00-43F3-8697-32F554EEA563}" srcOrd="0" destOrd="0" presId="urn:microsoft.com/office/officeart/2018/2/layout/IconLabelDescriptionList"/>
    <dgm:cxn modelId="{67D66A87-0EA4-449D-BB28-1F656D5AA965}" type="presOf" srcId="{8E86FD10-0F00-4261-A8B2-421F48618BDF}" destId="{EFE71D73-B17A-42DB-A32B-2099815E1688}" srcOrd="0" destOrd="1" presId="urn:microsoft.com/office/officeart/2018/2/layout/IconLabelDescriptionList"/>
    <dgm:cxn modelId="{3C240BA0-2A84-4AD3-B5AC-4FDA12457966}" type="presOf" srcId="{21AA72B7-387F-4536-855F-818AAC738984}" destId="{EFE71D73-B17A-42DB-A32B-2099815E1688}" srcOrd="0" destOrd="0" presId="urn:microsoft.com/office/officeart/2018/2/layout/IconLabelDescriptionList"/>
    <dgm:cxn modelId="{CBA130AE-6C52-4E73-B96C-DF67474D6C3F}" srcId="{EAD782CF-5156-4B4D-A29C-10FB4594783F}" destId="{21AA72B7-387F-4536-855F-818AAC738984}" srcOrd="0" destOrd="0" parTransId="{8B97B20B-3ECC-40EF-BA37-4340387230AE}" sibTransId="{6393B9B9-1347-4CF3-98A8-EA4A02AB5A00}"/>
    <dgm:cxn modelId="{2CE912D6-5B83-41BE-8267-EA524365670B}" srcId="{EAD782CF-5156-4B4D-A29C-10FB4594783F}" destId="{AED28AA1-F794-4179-AB9B-14FC217F57D7}" srcOrd="2" destOrd="0" parTransId="{559D3BC4-FCEB-4572-AFDC-8EAB22A730A6}" sibTransId="{3602BDBD-4160-4CB0-A616-413289F6F31E}"/>
    <dgm:cxn modelId="{0FF440F7-692A-4F04-A5D3-7490E8278B4A}" type="presOf" srcId="{EAD782CF-5156-4B4D-A29C-10FB4594783F}" destId="{8D23A899-F59E-4960-AD21-540B7354C480}" srcOrd="0" destOrd="0" presId="urn:microsoft.com/office/officeart/2018/2/layout/IconLabelDescriptionList"/>
    <dgm:cxn modelId="{654A1AFD-8BD9-4103-9604-92AC00E2E969}" srcId="{EAD782CF-5156-4B4D-A29C-10FB4594783F}" destId="{8E86FD10-0F00-4261-A8B2-421F48618BDF}" srcOrd="1" destOrd="0" parTransId="{F267E05D-798E-4981-96A5-DDA31F451C83}" sibTransId="{EB213B44-7228-43B8-AC58-06C4589DB64A}"/>
    <dgm:cxn modelId="{C51CA8F4-44DD-47D2-9C9D-615247A21D96}" type="presParOf" srcId="{339B73F3-DC00-43F3-8697-32F554EEA563}" destId="{6F39F660-137D-4FBB-AB4A-C8727A5D7852}" srcOrd="0" destOrd="0" presId="urn:microsoft.com/office/officeart/2018/2/layout/IconLabelDescriptionList"/>
    <dgm:cxn modelId="{DF9BF8F1-2FCE-4C8E-9123-5097DEF54FBA}" type="presParOf" srcId="{6F39F660-137D-4FBB-AB4A-C8727A5D7852}" destId="{6FAB7B2D-B397-4042-A881-A4032F7C6CF0}" srcOrd="0" destOrd="0" presId="urn:microsoft.com/office/officeart/2018/2/layout/IconLabelDescriptionList"/>
    <dgm:cxn modelId="{BD766588-80D0-4B71-8A50-D1BDC9D07E3B}" type="presParOf" srcId="{6F39F660-137D-4FBB-AB4A-C8727A5D7852}" destId="{C3D3C5D2-8509-4A54-AD9E-6620FEE78DE8}" srcOrd="1" destOrd="0" presId="urn:microsoft.com/office/officeart/2018/2/layout/IconLabelDescriptionList"/>
    <dgm:cxn modelId="{BA71F262-87D9-4953-83C5-A9552ADC2460}" type="presParOf" srcId="{6F39F660-137D-4FBB-AB4A-C8727A5D7852}" destId="{8D23A899-F59E-4960-AD21-540B7354C480}" srcOrd="2" destOrd="0" presId="urn:microsoft.com/office/officeart/2018/2/layout/IconLabelDescriptionList"/>
    <dgm:cxn modelId="{EF6B2BB5-F0EE-42E0-99E3-0AEB92384B50}" type="presParOf" srcId="{6F39F660-137D-4FBB-AB4A-C8727A5D7852}" destId="{A34E3257-9CE5-49C1-A72A-D3270FF9AE7B}" srcOrd="3" destOrd="0" presId="urn:microsoft.com/office/officeart/2018/2/layout/IconLabelDescriptionList"/>
    <dgm:cxn modelId="{34DA8411-8804-4B55-89BE-81F1B1E6DA1F}" type="presParOf" srcId="{6F39F660-137D-4FBB-AB4A-C8727A5D7852}" destId="{EFE71D73-B17A-42DB-A32B-2099815E168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FF2305-7493-4231-B1C7-D0374E9E632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53DE2CA-B744-479A-9F14-F7BDE7DDF10A}">
      <dgm:prSet custT="1"/>
      <dgm:spPr/>
      <dgm:t>
        <a:bodyPr/>
        <a:lstStyle/>
        <a:p>
          <a:pPr algn="r">
            <a:lnSpc>
              <a:spcPct val="100000"/>
            </a:lnSpc>
            <a:defRPr b="1"/>
          </a:pPr>
          <a:r>
            <a:rPr lang="en-IN" sz="2400" dirty="0">
              <a:latin typeface="Garamond" panose="02020404030301010803" pitchFamily="18" charset="0"/>
            </a:rPr>
            <a:t>Control group (C)</a:t>
          </a:r>
          <a:endParaRPr lang="en-US" sz="2400" dirty="0">
            <a:latin typeface="Garamond" panose="02020404030301010803" pitchFamily="18" charset="0"/>
          </a:endParaRPr>
        </a:p>
      </dgm:t>
    </dgm:pt>
    <dgm:pt modelId="{F434A2AA-707F-47E0-9491-95BA30AAAB3A}" type="parTrans" cxnId="{4E716102-F1A4-4019-9936-B46D2962D77C}">
      <dgm:prSet/>
      <dgm:spPr/>
      <dgm:t>
        <a:bodyPr/>
        <a:lstStyle/>
        <a:p>
          <a:endParaRPr lang="en-US"/>
        </a:p>
      </dgm:t>
    </dgm:pt>
    <dgm:pt modelId="{352BEEE2-29E7-4F33-B0F8-10D18CF049DF}" type="sibTrans" cxnId="{4E716102-F1A4-4019-9936-B46D2962D77C}">
      <dgm:prSet/>
      <dgm:spPr/>
      <dgm:t>
        <a:bodyPr/>
        <a:lstStyle/>
        <a:p>
          <a:endParaRPr lang="en-US"/>
        </a:p>
      </dgm:t>
    </dgm:pt>
    <dgm:pt modelId="{BD024338-0638-42CF-8864-FA322628DB31}">
      <dgm:prSet custT="1"/>
      <dgm:spPr/>
      <dgm:t>
        <a:bodyPr/>
        <a:lstStyle/>
        <a:p>
          <a:pPr algn="r">
            <a:lnSpc>
              <a:spcPct val="100000"/>
            </a:lnSpc>
          </a:pPr>
          <a:r>
            <a:rPr lang="en-IN" sz="2000" dirty="0">
              <a:latin typeface="Garamond" panose="02020404030301010803" pitchFamily="18" charset="0"/>
            </a:rPr>
            <a:t>10 males and 10 females</a:t>
          </a:r>
          <a:endParaRPr lang="en-US" sz="2000" dirty="0">
            <a:latin typeface="Garamond" panose="02020404030301010803" pitchFamily="18" charset="0"/>
          </a:endParaRPr>
        </a:p>
      </dgm:t>
    </dgm:pt>
    <dgm:pt modelId="{54762241-B67D-4221-B4D2-1B6E481EB15D}" type="parTrans" cxnId="{6F561DB3-E2AB-4FF1-BFF2-6EBA6312F3D2}">
      <dgm:prSet/>
      <dgm:spPr/>
      <dgm:t>
        <a:bodyPr/>
        <a:lstStyle/>
        <a:p>
          <a:endParaRPr lang="en-US"/>
        </a:p>
      </dgm:t>
    </dgm:pt>
    <dgm:pt modelId="{AF37C0E8-656E-42A5-8D26-730B502C0E18}" type="sibTrans" cxnId="{6F561DB3-E2AB-4FF1-BFF2-6EBA6312F3D2}">
      <dgm:prSet/>
      <dgm:spPr/>
      <dgm:t>
        <a:bodyPr/>
        <a:lstStyle/>
        <a:p>
          <a:endParaRPr lang="en-US"/>
        </a:p>
      </dgm:t>
    </dgm:pt>
    <dgm:pt modelId="{83D5C862-E989-4AF3-8A8F-26CE4D09D3E9}">
      <dgm:prSet custT="1"/>
      <dgm:spPr/>
      <dgm:t>
        <a:bodyPr/>
        <a:lstStyle/>
        <a:p>
          <a:pPr algn="r">
            <a:lnSpc>
              <a:spcPct val="100000"/>
            </a:lnSpc>
          </a:pPr>
          <a:r>
            <a:rPr lang="en-IN" sz="2000" dirty="0">
              <a:latin typeface="Garamond" panose="02020404030301010803" pitchFamily="18" charset="0"/>
            </a:rPr>
            <a:t>Median age 69 years </a:t>
          </a:r>
          <a:endParaRPr lang="en-US" sz="2000" dirty="0">
            <a:latin typeface="Garamond" panose="02020404030301010803" pitchFamily="18" charset="0"/>
          </a:endParaRPr>
        </a:p>
      </dgm:t>
    </dgm:pt>
    <dgm:pt modelId="{BF78E512-20C7-4EA6-A8BB-F1617B7ECE85}" type="parTrans" cxnId="{88F9E68F-933E-43FF-83BC-287EA6208280}">
      <dgm:prSet/>
      <dgm:spPr/>
      <dgm:t>
        <a:bodyPr/>
        <a:lstStyle/>
        <a:p>
          <a:endParaRPr lang="en-US"/>
        </a:p>
      </dgm:t>
    </dgm:pt>
    <dgm:pt modelId="{C4399091-2E43-433A-9865-7E06FE25C1F4}" type="sibTrans" cxnId="{88F9E68F-933E-43FF-83BC-287EA6208280}">
      <dgm:prSet/>
      <dgm:spPr/>
      <dgm:t>
        <a:bodyPr/>
        <a:lstStyle/>
        <a:p>
          <a:endParaRPr lang="en-US"/>
        </a:p>
      </dgm:t>
    </dgm:pt>
    <dgm:pt modelId="{DA021D86-9B08-4BB7-A735-5471AC29389D}">
      <dgm:prSet custT="1"/>
      <dgm:spPr/>
      <dgm:t>
        <a:bodyPr/>
        <a:lstStyle/>
        <a:p>
          <a:pPr algn="r">
            <a:lnSpc>
              <a:spcPct val="100000"/>
            </a:lnSpc>
          </a:pPr>
          <a:r>
            <a:rPr lang="en-IN" sz="2000" dirty="0">
              <a:latin typeface="Garamond" panose="02020404030301010803" pitchFamily="18" charset="0"/>
            </a:rPr>
            <a:t>Interquartile range 4.25 year</a:t>
          </a:r>
          <a:endParaRPr lang="en-US" sz="2000" dirty="0">
            <a:latin typeface="Garamond" panose="02020404030301010803" pitchFamily="18" charset="0"/>
          </a:endParaRPr>
        </a:p>
      </dgm:t>
    </dgm:pt>
    <dgm:pt modelId="{D1DB4521-8CF1-4B3A-AFCC-9134CAF97C05}" type="parTrans" cxnId="{C9504654-1080-43E8-AE80-75CF84CA48EC}">
      <dgm:prSet/>
      <dgm:spPr/>
      <dgm:t>
        <a:bodyPr/>
        <a:lstStyle/>
        <a:p>
          <a:endParaRPr lang="en-US"/>
        </a:p>
      </dgm:t>
    </dgm:pt>
    <dgm:pt modelId="{6B29D5BB-F9B4-4BEA-91CB-FC17561F3A91}" type="sibTrans" cxnId="{C9504654-1080-43E8-AE80-75CF84CA48EC}">
      <dgm:prSet/>
      <dgm:spPr/>
      <dgm:t>
        <a:bodyPr/>
        <a:lstStyle/>
        <a:p>
          <a:endParaRPr lang="en-US"/>
        </a:p>
      </dgm:t>
    </dgm:pt>
    <dgm:pt modelId="{339B73F3-DC00-43F3-8697-32F554EEA563}" type="pres">
      <dgm:prSet presAssocID="{06FF2305-7493-4231-B1C7-D0374E9E632C}" presName="root" presStyleCnt="0">
        <dgm:presLayoutVars>
          <dgm:dir/>
          <dgm:resizeHandles val="exact"/>
        </dgm:presLayoutVars>
      </dgm:prSet>
      <dgm:spPr/>
    </dgm:pt>
    <dgm:pt modelId="{ACAC6CAE-4CC1-44F5-9566-6A02463095CF}" type="pres">
      <dgm:prSet presAssocID="{A53DE2CA-B744-479A-9F14-F7BDE7DDF10A}" presName="compNode" presStyleCnt="0"/>
      <dgm:spPr/>
    </dgm:pt>
    <dgm:pt modelId="{927F5937-46EC-4574-B8D5-0DD0F18E99C2}" type="pres">
      <dgm:prSet presAssocID="{A53DE2CA-B744-479A-9F14-F7BDE7DDF10A}" presName="iconRect" presStyleLbl="node1" presStyleIdx="0" presStyleCnt="1" custScaleX="71498" custScaleY="71498" custLinFactX="100000" custLinFactNeighborX="119021" custLinFactNeighborY="100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12E312F-9DB3-4812-86B5-75CFE065504F}" type="pres">
      <dgm:prSet presAssocID="{A53DE2CA-B744-479A-9F14-F7BDE7DDF10A}" presName="iconSpace" presStyleCnt="0"/>
      <dgm:spPr/>
    </dgm:pt>
    <dgm:pt modelId="{AC0FD038-2D87-4E8A-8948-C1DBB8B8E390}" type="pres">
      <dgm:prSet presAssocID="{A53DE2CA-B744-479A-9F14-F7BDE7DDF10A}" presName="parTx" presStyleLbl="revTx" presStyleIdx="0" presStyleCnt="2" custLinFactNeighborX="1747" custLinFactNeighborY="-1664">
        <dgm:presLayoutVars>
          <dgm:chMax val="0"/>
          <dgm:chPref val="0"/>
        </dgm:presLayoutVars>
      </dgm:prSet>
      <dgm:spPr/>
    </dgm:pt>
    <dgm:pt modelId="{5345670C-67C3-4915-B5BE-079E5DC69979}" type="pres">
      <dgm:prSet presAssocID="{A53DE2CA-B744-479A-9F14-F7BDE7DDF10A}" presName="txSpace" presStyleCnt="0"/>
      <dgm:spPr/>
    </dgm:pt>
    <dgm:pt modelId="{872EE321-F3DE-4DEF-8354-389C58DBE0F0}" type="pres">
      <dgm:prSet presAssocID="{A53DE2CA-B744-479A-9F14-F7BDE7DDF10A}" presName="desTx" presStyleLbl="revTx" presStyleIdx="1" presStyleCnt="2" custLinFactNeighborX="38" custLinFactNeighborY="-8100">
        <dgm:presLayoutVars/>
      </dgm:prSet>
      <dgm:spPr/>
    </dgm:pt>
  </dgm:ptLst>
  <dgm:cxnLst>
    <dgm:cxn modelId="{4E716102-F1A4-4019-9936-B46D2962D77C}" srcId="{06FF2305-7493-4231-B1C7-D0374E9E632C}" destId="{A53DE2CA-B744-479A-9F14-F7BDE7DDF10A}" srcOrd="0" destOrd="0" parTransId="{F434A2AA-707F-47E0-9491-95BA30AAAB3A}" sibTransId="{352BEEE2-29E7-4F33-B0F8-10D18CF049DF}"/>
    <dgm:cxn modelId="{CA8DEC3E-1D12-4DC0-8618-21BA45B75F0B}" type="presOf" srcId="{06FF2305-7493-4231-B1C7-D0374E9E632C}" destId="{339B73F3-DC00-43F3-8697-32F554EEA563}" srcOrd="0" destOrd="0" presId="urn:microsoft.com/office/officeart/2018/2/layout/IconLabelDescriptionList"/>
    <dgm:cxn modelId="{98B75E5E-2D9C-4928-BCBF-CECFF1181C1D}" type="presOf" srcId="{BD024338-0638-42CF-8864-FA322628DB31}" destId="{872EE321-F3DE-4DEF-8354-389C58DBE0F0}" srcOrd="0" destOrd="0" presId="urn:microsoft.com/office/officeart/2018/2/layout/IconLabelDescriptionList"/>
    <dgm:cxn modelId="{DEAE504C-F48A-4942-B1D4-9F833868C37F}" type="presOf" srcId="{DA021D86-9B08-4BB7-A735-5471AC29389D}" destId="{872EE321-F3DE-4DEF-8354-389C58DBE0F0}" srcOrd="0" destOrd="2" presId="urn:microsoft.com/office/officeart/2018/2/layout/IconLabelDescriptionList"/>
    <dgm:cxn modelId="{2E55BB53-539A-4EEB-9ED6-86F3DAA259EB}" type="presOf" srcId="{83D5C862-E989-4AF3-8A8F-26CE4D09D3E9}" destId="{872EE321-F3DE-4DEF-8354-389C58DBE0F0}" srcOrd="0" destOrd="1" presId="urn:microsoft.com/office/officeart/2018/2/layout/IconLabelDescriptionList"/>
    <dgm:cxn modelId="{C9504654-1080-43E8-AE80-75CF84CA48EC}" srcId="{A53DE2CA-B744-479A-9F14-F7BDE7DDF10A}" destId="{DA021D86-9B08-4BB7-A735-5471AC29389D}" srcOrd="2" destOrd="0" parTransId="{D1DB4521-8CF1-4B3A-AFCC-9134CAF97C05}" sibTransId="{6B29D5BB-F9B4-4BEA-91CB-FC17561F3A91}"/>
    <dgm:cxn modelId="{88F9E68F-933E-43FF-83BC-287EA6208280}" srcId="{A53DE2CA-B744-479A-9F14-F7BDE7DDF10A}" destId="{83D5C862-E989-4AF3-8A8F-26CE4D09D3E9}" srcOrd="1" destOrd="0" parTransId="{BF78E512-20C7-4EA6-A8BB-F1617B7ECE85}" sibTransId="{C4399091-2E43-433A-9865-7E06FE25C1F4}"/>
    <dgm:cxn modelId="{6F561DB3-E2AB-4FF1-BFF2-6EBA6312F3D2}" srcId="{A53DE2CA-B744-479A-9F14-F7BDE7DDF10A}" destId="{BD024338-0638-42CF-8864-FA322628DB31}" srcOrd="0" destOrd="0" parTransId="{54762241-B67D-4221-B4D2-1B6E481EB15D}" sibTransId="{AF37C0E8-656E-42A5-8D26-730B502C0E18}"/>
    <dgm:cxn modelId="{38828DB6-2783-4294-AEAB-818D80FA8EF6}" type="presOf" srcId="{A53DE2CA-B744-479A-9F14-F7BDE7DDF10A}" destId="{AC0FD038-2D87-4E8A-8948-C1DBB8B8E390}" srcOrd="0" destOrd="0" presId="urn:microsoft.com/office/officeart/2018/2/layout/IconLabelDescriptionList"/>
    <dgm:cxn modelId="{A09F7823-116F-4B48-8E70-D5F82677CF19}" type="presParOf" srcId="{339B73F3-DC00-43F3-8697-32F554EEA563}" destId="{ACAC6CAE-4CC1-44F5-9566-6A02463095CF}" srcOrd="0" destOrd="0" presId="urn:microsoft.com/office/officeart/2018/2/layout/IconLabelDescriptionList"/>
    <dgm:cxn modelId="{BE46D2B0-F5D3-4985-9AEC-182DF3734C51}" type="presParOf" srcId="{ACAC6CAE-4CC1-44F5-9566-6A02463095CF}" destId="{927F5937-46EC-4574-B8D5-0DD0F18E99C2}" srcOrd="0" destOrd="0" presId="urn:microsoft.com/office/officeart/2018/2/layout/IconLabelDescriptionList"/>
    <dgm:cxn modelId="{EDA79306-5C71-4B96-97C0-FF19DC3039D3}" type="presParOf" srcId="{ACAC6CAE-4CC1-44F5-9566-6A02463095CF}" destId="{F12E312F-9DB3-4812-86B5-75CFE065504F}" srcOrd="1" destOrd="0" presId="urn:microsoft.com/office/officeart/2018/2/layout/IconLabelDescriptionList"/>
    <dgm:cxn modelId="{E9C82BDD-7750-4E40-B10D-786FC63CEF56}" type="presParOf" srcId="{ACAC6CAE-4CC1-44F5-9566-6A02463095CF}" destId="{AC0FD038-2D87-4E8A-8948-C1DBB8B8E390}" srcOrd="2" destOrd="0" presId="urn:microsoft.com/office/officeart/2018/2/layout/IconLabelDescriptionList"/>
    <dgm:cxn modelId="{D4374485-4895-4C39-B60D-55B1632F6F69}" type="presParOf" srcId="{ACAC6CAE-4CC1-44F5-9566-6A02463095CF}" destId="{5345670C-67C3-4915-B5BE-079E5DC69979}" srcOrd="3" destOrd="0" presId="urn:microsoft.com/office/officeart/2018/2/layout/IconLabelDescriptionList"/>
    <dgm:cxn modelId="{ADECEA07-D5DA-47CE-8F32-B6F3D1252E10}" type="presParOf" srcId="{ACAC6CAE-4CC1-44F5-9566-6A02463095CF}" destId="{872EE321-F3DE-4DEF-8354-389C58DBE0F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A40BEC-2B91-4639-A632-1CDD3048E929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7DD806-3304-4B94-878B-7113A43A0A97}">
      <dgm:prSet custT="1"/>
      <dgm:spPr/>
      <dgm:t>
        <a:bodyPr/>
        <a:lstStyle/>
        <a:p>
          <a:r>
            <a:rPr lang="en-US" sz="2000">
              <a:latin typeface="+mj-lt"/>
            </a:rPr>
            <a:t>Control group walking normal (C_WN) : 20</a:t>
          </a:r>
        </a:p>
      </dgm:t>
    </dgm:pt>
    <dgm:pt modelId="{B3CA8644-9629-4607-A8C8-C67E49D97528}" type="parTrans" cxnId="{32880FBE-DB1B-4EAD-9B16-AFBE933B4D2F}">
      <dgm:prSet/>
      <dgm:spPr/>
      <dgm:t>
        <a:bodyPr/>
        <a:lstStyle/>
        <a:p>
          <a:endParaRPr lang="en-US" sz="2000"/>
        </a:p>
      </dgm:t>
    </dgm:pt>
    <dgm:pt modelId="{0FFF0349-10A2-4B2F-8730-9D84B8E3B1ED}" type="sibTrans" cxnId="{32880FBE-DB1B-4EAD-9B16-AFBE933B4D2F}">
      <dgm:prSet/>
      <dgm:spPr/>
      <dgm:t>
        <a:bodyPr/>
        <a:lstStyle/>
        <a:p>
          <a:endParaRPr lang="en-US" sz="2000"/>
        </a:p>
      </dgm:t>
    </dgm:pt>
    <dgm:pt modelId="{47EA3BBE-FE82-414D-933A-27A39FB5E024}">
      <dgm:prSet custT="1"/>
      <dgm:spPr/>
      <dgm:t>
        <a:bodyPr/>
        <a:lstStyle/>
        <a:p>
          <a:r>
            <a:rPr lang="en-US" sz="2000">
              <a:latin typeface="+mj-lt"/>
            </a:rPr>
            <a:t>Control group walking with enhanced arm swing (C_WEA): 18</a:t>
          </a:r>
        </a:p>
      </dgm:t>
    </dgm:pt>
    <dgm:pt modelId="{0EAC760B-DF9D-4988-BEA1-BDFEB4FE74B9}" type="parTrans" cxnId="{BC4D9A32-FDCF-45B4-9AE9-CCA4E9289FB3}">
      <dgm:prSet/>
      <dgm:spPr/>
      <dgm:t>
        <a:bodyPr/>
        <a:lstStyle/>
        <a:p>
          <a:endParaRPr lang="en-US" sz="2000"/>
        </a:p>
      </dgm:t>
    </dgm:pt>
    <dgm:pt modelId="{14699D1E-FC03-4C44-B688-8B43871C56B9}" type="sibTrans" cxnId="{BC4D9A32-FDCF-45B4-9AE9-CCA4E9289FB3}">
      <dgm:prSet/>
      <dgm:spPr/>
      <dgm:t>
        <a:bodyPr/>
        <a:lstStyle/>
        <a:p>
          <a:endParaRPr lang="en-US" sz="2000"/>
        </a:p>
      </dgm:t>
    </dgm:pt>
    <dgm:pt modelId="{EF7A06F3-D9E2-4021-A70D-6DEE5C0C93FF}">
      <dgm:prSet custT="1"/>
      <dgm:spPr/>
      <dgm:t>
        <a:bodyPr/>
        <a:lstStyle/>
        <a:p>
          <a:r>
            <a:rPr lang="en-US" sz="2000" dirty="0">
              <a:latin typeface="+mj-lt"/>
            </a:rPr>
            <a:t>Parkinson disease group walking normal (PD_WN) : 20</a:t>
          </a:r>
        </a:p>
      </dgm:t>
    </dgm:pt>
    <dgm:pt modelId="{DC314E67-E45E-480B-B4E8-BA7AA3408CF5}" type="parTrans" cxnId="{5F9CC4B2-41C1-4525-8EBD-884A54406959}">
      <dgm:prSet/>
      <dgm:spPr/>
      <dgm:t>
        <a:bodyPr/>
        <a:lstStyle/>
        <a:p>
          <a:endParaRPr lang="en-US" sz="2000"/>
        </a:p>
      </dgm:t>
    </dgm:pt>
    <dgm:pt modelId="{DA9E6307-A25D-4811-82C0-F949F264D1F2}" type="sibTrans" cxnId="{5F9CC4B2-41C1-4525-8EBD-884A54406959}">
      <dgm:prSet/>
      <dgm:spPr/>
      <dgm:t>
        <a:bodyPr/>
        <a:lstStyle/>
        <a:p>
          <a:endParaRPr lang="en-US" sz="2000"/>
        </a:p>
      </dgm:t>
    </dgm:pt>
    <dgm:pt modelId="{D01FB3E8-D296-4EBE-9570-2E64ADC478F7}">
      <dgm:prSet custT="1"/>
      <dgm:spPr/>
      <dgm:t>
        <a:bodyPr/>
        <a:lstStyle/>
        <a:p>
          <a:r>
            <a:rPr lang="en-US" sz="2000">
              <a:latin typeface="+mj-lt"/>
            </a:rPr>
            <a:t>Parkinson disease group walking with enhanced arm swing (PD_WEA): 19</a:t>
          </a:r>
        </a:p>
      </dgm:t>
    </dgm:pt>
    <dgm:pt modelId="{4CFF530B-8421-4D24-90E8-0826951981D8}" type="parTrans" cxnId="{B9D1C792-2689-4CE5-B15E-FC306E9B8889}">
      <dgm:prSet/>
      <dgm:spPr/>
      <dgm:t>
        <a:bodyPr/>
        <a:lstStyle/>
        <a:p>
          <a:endParaRPr lang="en-US" sz="2000"/>
        </a:p>
      </dgm:t>
    </dgm:pt>
    <dgm:pt modelId="{EACB21E7-6B23-40CD-B65C-1ECFA5048924}" type="sibTrans" cxnId="{B9D1C792-2689-4CE5-B15E-FC306E9B8889}">
      <dgm:prSet/>
      <dgm:spPr/>
      <dgm:t>
        <a:bodyPr/>
        <a:lstStyle/>
        <a:p>
          <a:endParaRPr lang="en-US" sz="2000"/>
        </a:p>
      </dgm:t>
    </dgm:pt>
    <dgm:pt modelId="{730B6849-713F-4522-AC70-153013BD6101}">
      <dgm:prSet custT="1"/>
      <dgm:spPr/>
      <dgm:t>
        <a:bodyPr/>
        <a:lstStyle/>
        <a:p>
          <a:r>
            <a:rPr lang="en-IN" sz="2000">
              <a:latin typeface="+mj-lt"/>
            </a:rPr>
            <a:t>EEG- 10-20 system, 32 Ag-AgCl electrodes, Active electrodes ,512 Hz</a:t>
          </a:r>
          <a:endParaRPr lang="en-US" sz="2000">
            <a:latin typeface="+mj-lt"/>
          </a:endParaRPr>
        </a:p>
      </dgm:t>
    </dgm:pt>
    <dgm:pt modelId="{93C2CB40-9101-472D-91B9-9289223C326F}" type="parTrans" cxnId="{3F22964B-A788-44FE-8BF8-6C065B5AAFF1}">
      <dgm:prSet/>
      <dgm:spPr/>
      <dgm:t>
        <a:bodyPr/>
        <a:lstStyle/>
        <a:p>
          <a:endParaRPr lang="en-US" sz="2000"/>
        </a:p>
      </dgm:t>
    </dgm:pt>
    <dgm:pt modelId="{5718DEDE-946F-40B5-9E46-4123C1BE349B}" type="sibTrans" cxnId="{3F22964B-A788-44FE-8BF8-6C065B5AAFF1}">
      <dgm:prSet/>
      <dgm:spPr/>
      <dgm:t>
        <a:bodyPr/>
        <a:lstStyle/>
        <a:p>
          <a:endParaRPr lang="en-US" sz="2000"/>
        </a:p>
      </dgm:t>
    </dgm:pt>
    <dgm:pt modelId="{B255358B-287B-4805-B6BB-7C06DCCA6485}">
      <dgm:prSet custT="1"/>
      <dgm:spPr/>
      <dgm:t>
        <a:bodyPr/>
        <a:lstStyle/>
        <a:p>
          <a:r>
            <a:rPr lang="en-IN" sz="2000">
              <a:latin typeface="+mj-lt"/>
            </a:rPr>
            <a:t>EMG- 14 Bipolar electrodes (TA, S, RF, BF, DA, DP) ,512 Hz</a:t>
          </a:r>
          <a:endParaRPr lang="en-US" sz="2000">
            <a:latin typeface="+mj-lt"/>
          </a:endParaRPr>
        </a:p>
      </dgm:t>
    </dgm:pt>
    <dgm:pt modelId="{3E6C4C9A-A313-4412-BBB8-90FBE4BBCC73}" type="parTrans" cxnId="{1DB75830-7E08-43A9-B3BA-834ED8A93880}">
      <dgm:prSet/>
      <dgm:spPr/>
      <dgm:t>
        <a:bodyPr/>
        <a:lstStyle/>
        <a:p>
          <a:endParaRPr lang="en-US" sz="2000"/>
        </a:p>
      </dgm:t>
    </dgm:pt>
    <dgm:pt modelId="{03BC0DF0-B807-4341-BD7C-D55EF2C8EE53}" type="sibTrans" cxnId="{1DB75830-7E08-43A9-B3BA-834ED8A93880}">
      <dgm:prSet/>
      <dgm:spPr/>
      <dgm:t>
        <a:bodyPr/>
        <a:lstStyle/>
        <a:p>
          <a:endParaRPr lang="en-US" sz="2000"/>
        </a:p>
      </dgm:t>
    </dgm:pt>
    <dgm:pt modelId="{88B43A93-EC5E-456C-94E5-42424CB5CEF5}">
      <dgm:prSet custT="1"/>
      <dgm:spPr/>
      <dgm:t>
        <a:bodyPr/>
        <a:lstStyle/>
        <a:p>
          <a:r>
            <a:rPr lang="en-IN" sz="2000" dirty="0">
              <a:latin typeface="+mj-lt"/>
            </a:rPr>
            <a:t>Heel Strike- Tri-axial accelerometer</a:t>
          </a:r>
          <a:endParaRPr lang="en-US" sz="2000" dirty="0">
            <a:latin typeface="+mj-lt"/>
          </a:endParaRPr>
        </a:p>
      </dgm:t>
    </dgm:pt>
    <dgm:pt modelId="{340823E8-7C8F-4B32-97C2-B870A862539B}" type="parTrans" cxnId="{B7E9217D-4B66-41FC-9B7C-A0D325ED2FCD}">
      <dgm:prSet/>
      <dgm:spPr/>
      <dgm:t>
        <a:bodyPr/>
        <a:lstStyle/>
        <a:p>
          <a:endParaRPr lang="en-US" sz="2000"/>
        </a:p>
      </dgm:t>
    </dgm:pt>
    <dgm:pt modelId="{6ED34413-A060-4EAA-BD0D-36F1CBC214C6}" type="sibTrans" cxnId="{B7E9217D-4B66-41FC-9B7C-A0D325ED2FCD}">
      <dgm:prSet/>
      <dgm:spPr/>
      <dgm:t>
        <a:bodyPr/>
        <a:lstStyle/>
        <a:p>
          <a:endParaRPr lang="en-US" sz="2000"/>
        </a:p>
      </dgm:t>
    </dgm:pt>
    <dgm:pt modelId="{7A87B454-5A8B-4715-896D-1FFDCFA330A5}" type="pres">
      <dgm:prSet presAssocID="{07A40BEC-2B91-4639-A632-1CDD3048E929}" presName="vert0" presStyleCnt="0">
        <dgm:presLayoutVars>
          <dgm:dir/>
          <dgm:animOne val="branch"/>
          <dgm:animLvl val="lvl"/>
        </dgm:presLayoutVars>
      </dgm:prSet>
      <dgm:spPr/>
    </dgm:pt>
    <dgm:pt modelId="{8DD0640F-8E9C-4993-AFE9-0D7F4D2547BE}" type="pres">
      <dgm:prSet presAssocID="{AD7DD806-3304-4B94-878B-7113A43A0A97}" presName="thickLine" presStyleLbl="alignNode1" presStyleIdx="0" presStyleCnt="7"/>
      <dgm:spPr/>
    </dgm:pt>
    <dgm:pt modelId="{1E62E3F6-9AFB-4187-8E2E-4EBD1F8B17B9}" type="pres">
      <dgm:prSet presAssocID="{AD7DD806-3304-4B94-878B-7113A43A0A97}" presName="horz1" presStyleCnt="0"/>
      <dgm:spPr/>
    </dgm:pt>
    <dgm:pt modelId="{2C6BB371-FAD1-4A19-AB90-41224985C618}" type="pres">
      <dgm:prSet presAssocID="{AD7DD806-3304-4B94-878B-7113A43A0A97}" presName="tx1" presStyleLbl="revTx" presStyleIdx="0" presStyleCnt="7"/>
      <dgm:spPr/>
    </dgm:pt>
    <dgm:pt modelId="{370A4F0D-5674-4F81-BD19-0F862CE6804D}" type="pres">
      <dgm:prSet presAssocID="{AD7DD806-3304-4B94-878B-7113A43A0A97}" presName="vert1" presStyleCnt="0"/>
      <dgm:spPr/>
    </dgm:pt>
    <dgm:pt modelId="{3B76D5DE-A555-40DD-BD25-3AC1EAFA87A5}" type="pres">
      <dgm:prSet presAssocID="{47EA3BBE-FE82-414D-933A-27A39FB5E024}" presName="thickLine" presStyleLbl="alignNode1" presStyleIdx="1" presStyleCnt="7"/>
      <dgm:spPr/>
    </dgm:pt>
    <dgm:pt modelId="{3044C242-9DEB-461E-9A66-A96927668F01}" type="pres">
      <dgm:prSet presAssocID="{47EA3BBE-FE82-414D-933A-27A39FB5E024}" presName="horz1" presStyleCnt="0"/>
      <dgm:spPr/>
    </dgm:pt>
    <dgm:pt modelId="{D2CCC45B-B399-4462-BDD2-1957094DD6AE}" type="pres">
      <dgm:prSet presAssocID="{47EA3BBE-FE82-414D-933A-27A39FB5E024}" presName="tx1" presStyleLbl="revTx" presStyleIdx="1" presStyleCnt="7"/>
      <dgm:spPr/>
    </dgm:pt>
    <dgm:pt modelId="{306285FA-50DC-4136-95F3-E9EE5E986FCD}" type="pres">
      <dgm:prSet presAssocID="{47EA3BBE-FE82-414D-933A-27A39FB5E024}" presName="vert1" presStyleCnt="0"/>
      <dgm:spPr/>
    </dgm:pt>
    <dgm:pt modelId="{8951669B-87A5-49D2-9935-B12AA4097008}" type="pres">
      <dgm:prSet presAssocID="{EF7A06F3-D9E2-4021-A70D-6DEE5C0C93FF}" presName="thickLine" presStyleLbl="alignNode1" presStyleIdx="2" presStyleCnt="7"/>
      <dgm:spPr/>
    </dgm:pt>
    <dgm:pt modelId="{CCC257B2-C084-41B1-A622-33A9767D3F85}" type="pres">
      <dgm:prSet presAssocID="{EF7A06F3-D9E2-4021-A70D-6DEE5C0C93FF}" presName="horz1" presStyleCnt="0"/>
      <dgm:spPr/>
    </dgm:pt>
    <dgm:pt modelId="{86EABFEC-4B77-41DE-9868-D389589D8454}" type="pres">
      <dgm:prSet presAssocID="{EF7A06F3-D9E2-4021-A70D-6DEE5C0C93FF}" presName="tx1" presStyleLbl="revTx" presStyleIdx="2" presStyleCnt="7"/>
      <dgm:spPr/>
    </dgm:pt>
    <dgm:pt modelId="{9FA77D40-3E3A-4F22-A2FC-DB01FD2368CB}" type="pres">
      <dgm:prSet presAssocID="{EF7A06F3-D9E2-4021-A70D-6DEE5C0C93FF}" presName="vert1" presStyleCnt="0"/>
      <dgm:spPr/>
    </dgm:pt>
    <dgm:pt modelId="{E7595725-2E24-489D-A535-1930BF4BDFA2}" type="pres">
      <dgm:prSet presAssocID="{D01FB3E8-D296-4EBE-9570-2E64ADC478F7}" presName="thickLine" presStyleLbl="alignNode1" presStyleIdx="3" presStyleCnt="7"/>
      <dgm:spPr/>
    </dgm:pt>
    <dgm:pt modelId="{8810F338-AF36-453C-8810-1D1316D0DD1A}" type="pres">
      <dgm:prSet presAssocID="{D01FB3E8-D296-4EBE-9570-2E64ADC478F7}" presName="horz1" presStyleCnt="0"/>
      <dgm:spPr/>
    </dgm:pt>
    <dgm:pt modelId="{AC911D10-4B38-4FCE-A9EB-AD284EF9D6D2}" type="pres">
      <dgm:prSet presAssocID="{D01FB3E8-D296-4EBE-9570-2E64ADC478F7}" presName="tx1" presStyleLbl="revTx" presStyleIdx="3" presStyleCnt="7"/>
      <dgm:spPr/>
    </dgm:pt>
    <dgm:pt modelId="{3278BA15-7FDB-4D23-B76E-FD9964DCAE19}" type="pres">
      <dgm:prSet presAssocID="{D01FB3E8-D296-4EBE-9570-2E64ADC478F7}" presName="vert1" presStyleCnt="0"/>
      <dgm:spPr/>
    </dgm:pt>
    <dgm:pt modelId="{EAFC37BE-A996-4047-B617-92B078E0ACA0}" type="pres">
      <dgm:prSet presAssocID="{730B6849-713F-4522-AC70-153013BD6101}" presName="thickLine" presStyleLbl="alignNode1" presStyleIdx="4" presStyleCnt="7"/>
      <dgm:spPr/>
    </dgm:pt>
    <dgm:pt modelId="{A9B92EFF-6D23-4EFD-828C-C0DB402DAB9F}" type="pres">
      <dgm:prSet presAssocID="{730B6849-713F-4522-AC70-153013BD6101}" presName="horz1" presStyleCnt="0"/>
      <dgm:spPr/>
    </dgm:pt>
    <dgm:pt modelId="{AE850584-AB96-4FA1-A198-796764632A85}" type="pres">
      <dgm:prSet presAssocID="{730B6849-713F-4522-AC70-153013BD6101}" presName="tx1" presStyleLbl="revTx" presStyleIdx="4" presStyleCnt="7"/>
      <dgm:spPr/>
    </dgm:pt>
    <dgm:pt modelId="{707DFA80-86C7-4805-85D0-4397AD871A04}" type="pres">
      <dgm:prSet presAssocID="{730B6849-713F-4522-AC70-153013BD6101}" presName="vert1" presStyleCnt="0"/>
      <dgm:spPr/>
    </dgm:pt>
    <dgm:pt modelId="{824F3C1E-7B65-4096-A051-6E91DF8D0739}" type="pres">
      <dgm:prSet presAssocID="{B255358B-287B-4805-B6BB-7C06DCCA6485}" presName="thickLine" presStyleLbl="alignNode1" presStyleIdx="5" presStyleCnt="7"/>
      <dgm:spPr/>
    </dgm:pt>
    <dgm:pt modelId="{0B2C9E76-DA6C-4654-9D78-F673B7664D96}" type="pres">
      <dgm:prSet presAssocID="{B255358B-287B-4805-B6BB-7C06DCCA6485}" presName="horz1" presStyleCnt="0"/>
      <dgm:spPr/>
    </dgm:pt>
    <dgm:pt modelId="{F617C647-CC3D-495F-B0AB-1F3C5C4309E4}" type="pres">
      <dgm:prSet presAssocID="{B255358B-287B-4805-B6BB-7C06DCCA6485}" presName="tx1" presStyleLbl="revTx" presStyleIdx="5" presStyleCnt="7"/>
      <dgm:spPr/>
    </dgm:pt>
    <dgm:pt modelId="{52CC80A0-78BA-4F68-935E-36DA34F4D2F3}" type="pres">
      <dgm:prSet presAssocID="{B255358B-287B-4805-B6BB-7C06DCCA6485}" presName="vert1" presStyleCnt="0"/>
      <dgm:spPr/>
    </dgm:pt>
    <dgm:pt modelId="{3A172598-08C1-4366-A080-11054B6A8D80}" type="pres">
      <dgm:prSet presAssocID="{88B43A93-EC5E-456C-94E5-42424CB5CEF5}" presName="thickLine" presStyleLbl="alignNode1" presStyleIdx="6" presStyleCnt="7"/>
      <dgm:spPr/>
    </dgm:pt>
    <dgm:pt modelId="{C9FECD19-AB1A-47BB-9887-0862C899E3AE}" type="pres">
      <dgm:prSet presAssocID="{88B43A93-EC5E-456C-94E5-42424CB5CEF5}" presName="horz1" presStyleCnt="0"/>
      <dgm:spPr/>
    </dgm:pt>
    <dgm:pt modelId="{C44A324F-44BB-4102-9A58-2B34EAA24462}" type="pres">
      <dgm:prSet presAssocID="{88B43A93-EC5E-456C-94E5-42424CB5CEF5}" presName="tx1" presStyleLbl="revTx" presStyleIdx="6" presStyleCnt="7"/>
      <dgm:spPr/>
    </dgm:pt>
    <dgm:pt modelId="{E323884F-3FC8-4185-9FAE-B9CAA67C1AF6}" type="pres">
      <dgm:prSet presAssocID="{88B43A93-EC5E-456C-94E5-42424CB5CEF5}" presName="vert1" presStyleCnt="0"/>
      <dgm:spPr/>
    </dgm:pt>
  </dgm:ptLst>
  <dgm:cxnLst>
    <dgm:cxn modelId="{71928B01-6E3E-4226-8D97-B532482D4B0F}" type="presOf" srcId="{07A40BEC-2B91-4639-A632-1CDD3048E929}" destId="{7A87B454-5A8B-4715-896D-1FFDCFA330A5}" srcOrd="0" destOrd="0" presId="urn:microsoft.com/office/officeart/2008/layout/LinedList"/>
    <dgm:cxn modelId="{16202D2B-8B7A-406F-B7E2-56F647DAD763}" type="presOf" srcId="{AD7DD806-3304-4B94-878B-7113A43A0A97}" destId="{2C6BB371-FAD1-4A19-AB90-41224985C618}" srcOrd="0" destOrd="0" presId="urn:microsoft.com/office/officeart/2008/layout/LinedList"/>
    <dgm:cxn modelId="{24B9502E-887C-4904-9C2D-4972C2688C08}" type="presOf" srcId="{47EA3BBE-FE82-414D-933A-27A39FB5E024}" destId="{D2CCC45B-B399-4462-BDD2-1957094DD6AE}" srcOrd="0" destOrd="0" presId="urn:microsoft.com/office/officeart/2008/layout/LinedList"/>
    <dgm:cxn modelId="{1DB75830-7E08-43A9-B3BA-834ED8A93880}" srcId="{07A40BEC-2B91-4639-A632-1CDD3048E929}" destId="{B255358B-287B-4805-B6BB-7C06DCCA6485}" srcOrd="5" destOrd="0" parTransId="{3E6C4C9A-A313-4412-BBB8-90FBE4BBCC73}" sibTransId="{03BC0DF0-B807-4341-BD7C-D55EF2C8EE53}"/>
    <dgm:cxn modelId="{BC4D9A32-FDCF-45B4-9AE9-CCA4E9289FB3}" srcId="{07A40BEC-2B91-4639-A632-1CDD3048E929}" destId="{47EA3BBE-FE82-414D-933A-27A39FB5E024}" srcOrd="1" destOrd="0" parTransId="{0EAC760B-DF9D-4988-BEA1-BDFEB4FE74B9}" sibTransId="{14699D1E-FC03-4C44-B688-8B43871C56B9}"/>
    <dgm:cxn modelId="{6A860639-BF25-422B-A04E-08396F99CF34}" type="presOf" srcId="{88B43A93-EC5E-456C-94E5-42424CB5CEF5}" destId="{C44A324F-44BB-4102-9A58-2B34EAA24462}" srcOrd="0" destOrd="0" presId="urn:microsoft.com/office/officeart/2008/layout/LinedList"/>
    <dgm:cxn modelId="{3F22964B-A788-44FE-8BF8-6C065B5AAFF1}" srcId="{07A40BEC-2B91-4639-A632-1CDD3048E929}" destId="{730B6849-713F-4522-AC70-153013BD6101}" srcOrd="4" destOrd="0" parTransId="{93C2CB40-9101-472D-91B9-9289223C326F}" sibTransId="{5718DEDE-946F-40B5-9E46-4123C1BE349B}"/>
    <dgm:cxn modelId="{E18EC47B-03DE-451B-B0C3-60DDD0984133}" type="presOf" srcId="{EF7A06F3-D9E2-4021-A70D-6DEE5C0C93FF}" destId="{86EABFEC-4B77-41DE-9868-D389589D8454}" srcOrd="0" destOrd="0" presId="urn:microsoft.com/office/officeart/2008/layout/LinedList"/>
    <dgm:cxn modelId="{B7E9217D-4B66-41FC-9B7C-A0D325ED2FCD}" srcId="{07A40BEC-2B91-4639-A632-1CDD3048E929}" destId="{88B43A93-EC5E-456C-94E5-42424CB5CEF5}" srcOrd="6" destOrd="0" parTransId="{340823E8-7C8F-4B32-97C2-B870A862539B}" sibTransId="{6ED34413-A060-4EAA-BD0D-36F1CBC214C6}"/>
    <dgm:cxn modelId="{632E4F92-EAAA-48B6-A061-5D3D1F3EE2D0}" type="presOf" srcId="{730B6849-713F-4522-AC70-153013BD6101}" destId="{AE850584-AB96-4FA1-A198-796764632A85}" srcOrd="0" destOrd="0" presId="urn:microsoft.com/office/officeart/2008/layout/LinedList"/>
    <dgm:cxn modelId="{B9D1C792-2689-4CE5-B15E-FC306E9B8889}" srcId="{07A40BEC-2B91-4639-A632-1CDD3048E929}" destId="{D01FB3E8-D296-4EBE-9570-2E64ADC478F7}" srcOrd="3" destOrd="0" parTransId="{4CFF530B-8421-4D24-90E8-0826951981D8}" sibTransId="{EACB21E7-6B23-40CD-B65C-1ECFA5048924}"/>
    <dgm:cxn modelId="{5F9CC4B2-41C1-4525-8EBD-884A54406959}" srcId="{07A40BEC-2B91-4639-A632-1CDD3048E929}" destId="{EF7A06F3-D9E2-4021-A70D-6DEE5C0C93FF}" srcOrd="2" destOrd="0" parTransId="{DC314E67-E45E-480B-B4E8-BA7AA3408CF5}" sibTransId="{DA9E6307-A25D-4811-82C0-F949F264D1F2}"/>
    <dgm:cxn modelId="{32880FBE-DB1B-4EAD-9B16-AFBE933B4D2F}" srcId="{07A40BEC-2B91-4639-A632-1CDD3048E929}" destId="{AD7DD806-3304-4B94-878B-7113A43A0A97}" srcOrd="0" destOrd="0" parTransId="{B3CA8644-9629-4607-A8C8-C67E49D97528}" sibTransId="{0FFF0349-10A2-4B2F-8730-9D84B8E3B1ED}"/>
    <dgm:cxn modelId="{DA7E4CDB-B3D0-40CE-9E6C-7426E28A08CE}" type="presOf" srcId="{D01FB3E8-D296-4EBE-9570-2E64ADC478F7}" destId="{AC911D10-4B38-4FCE-A9EB-AD284EF9D6D2}" srcOrd="0" destOrd="0" presId="urn:microsoft.com/office/officeart/2008/layout/LinedList"/>
    <dgm:cxn modelId="{3FF56AFD-EBC4-43B1-8421-09152EAAC875}" type="presOf" srcId="{B255358B-287B-4805-B6BB-7C06DCCA6485}" destId="{F617C647-CC3D-495F-B0AB-1F3C5C4309E4}" srcOrd="0" destOrd="0" presId="urn:microsoft.com/office/officeart/2008/layout/LinedList"/>
    <dgm:cxn modelId="{61C65517-C790-49E8-BBF7-3C583BA51CD7}" type="presParOf" srcId="{7A87B454-5A8B-4715-896D-1FFDCFA330A5}" destId="{8DD0640F-8E9C-4993-AFE9-0D7F4D2547BE}" srcOrd="0" destOrd="0" presId="urn:microsoft.com/office/officeart/2008/layout/LinedList"/>
    <dgm:cxn modelId="{165AF311-1F0B-4180-BB63-C91A301F5EC5}" type="presParOf" srcId="{7A87B454-5A8B-4715-896D-1FFDCFA330A5}" destId="{1E62E3F6-9AFB-4187-8E2E-4EBD1F8B17B9}" srcOrd="1" destOrd="0" presId="urn:microsoft.com/office/officeart/2008/layout/LinedList"/>
    <dgm:cxn modelId="{4A840627-380F-49A1-817A-1DDC56EB0B7F}" type="presParOf" srcId="{1E62E3F6-9AFB-4187-8E2E-4EBD1F8B17B9}" destId="{2C6BB371-FAD1-4A19-AB90-41224985C618}" srcOrd="0" destOrd="0" presId="urn:microsoft.com/office/officeart/2008/layout/LinedList"/>
    <dgm:cxn modelId="{CA40FA3C-9100-491C-A9F0-9285AEF079C8}" type="presParOf" srcId="{1E62E3F6-9AFB-4187-8E2E-4EBD1F8B17B9}" destId="{370A4F0D-5674-4F81-BD19-0F862CE6804D}" srcOrd="1" destOrd="0" presId="urn:microsoft.com/office/officeart/2008/layout/LinedList"/>
    <dgm:cxn modelId="{54BEC17A-A319-4DA1-B480-2AE920067F7A}" type="presParOf" srcId="{7A87B454-5A8B-4715-896D-1FFDCFA330A5}" destId="{3B76D5DE-A555-40DD-BD25-3AC1EAFA87A5}" srcOrd="2" destOrd="0" presId="urn:microsoft.com/office/officeart/2008/layout/LinedList"/>
    <dgm:cxn modelId="{7DED3D52-CBB8-48DB-9816-53AD290FB4F6}" type="presParOf" srcId="{7A87B454-5A8B-4715-896D-1FFDCFA330A5}" destId="{3044C242-9DEB-461E-9A66-A96927668F01}" srcOrd="3" destOrd="0" presId="urn:microsoft.com/office/officeart/2008/layout/LinedList"/>
    <dgm:cxn modelId="{6A98B08A-547A-4F93-8891-E68D9EEE7F8F}" type="presParOf" srcId="{3044C242-9DEB-461E-9A66-A96927668F01}" destId="{D2CCC45B-B399-4462-BDD2-1957094DD6AE}" srcOrd="0" destOrd="0" presId="urn:microsoft.com/office/officeart/2008/layout/LinedList"/>
    <dgm:cxn modelId="{7A676221-138D-450B-9A91-58B1B651B658}" type="presParOf" srcId="{3044C242-9DEB-461E-9A66-A96927668F01}" destId="{306285FA-50DC-4136-95F3-E9EE5E986FCD}" srcOrd="1" destOrd="0" presId="urn:microsoft.com/office/officeart/2008/layout/LinedList"/>
    <dgm:cxn modelId="{FE9EA4C5-3162-4F26-BA09-DE3185F4B491}" type="presParOf" srcId="{7A87B454-5A8B-4715-896D-1FFDCFA330A5}" destId="{8951669B-87A5-49D2-9935-B12AA4097008}" srcOrd="4" destOrd="0" presId="urn:microsoft.com/office/officeart/2008/layout/LinedList"/>
    <dgm:cxn modelId="{D7D97711-4272-47E6-BD18-BFA48C131C4A}" type="presParOf" srcId="{7A87B454-5A8B-4715-896D-1FFDCFA330A5}" destId="{CCC257B2-C084-41B1-A622-33A9767D3F85}" srcOrd="5" destOrd="0" presId="urn:microsoft.com/office/officeart/2008/layout/LinedList"/>
    <dgm:cxn modelId="{F912A94D-7140-4B95-B5EB-18009FCABBEE}" type="presParOf" srcId="{CCC257B2-C084-41B1-A622-33A9767D3F85}" destId="{86EABFEC-4B77-41DE-9868-D389589D8454}" srcOrd="0" destOrd="0" presId="urn:microsoft.com/office/officeart/2008/layout/LinedList"/>
    <dgm:cxn modelId="{0897E573-82F1-4F41-AF08-D18A3FF16C4A}" type="presParOf" srcId="{CCC257B2-C084-41B1-A622-33A9767D3F85}" destId="{9FA77D40-3E3A-4F22-A2FC-DB01FD2368CB}" srcOrd="1" destOrd="0" presId="urn:microsoft.com/office/officeart/2008/layout/LinedList"/>
    <dgm:cxn modelId="{AF1FB92E-21AE-4D3D-BED2-0F3E05F6D36D}" type="presParOf" srcId="{7A87B454-5A8B-4715-896D-1FFDCFA330A5}" destId="{E7595725-2E24-489D-A535-1930BF4BDFA2}" srcOrd="6" destOrd="0" presId="urn:microsoft.com/office/officeart/2008/layout/LinedList"/>
    <dgm:cxn modelId="{E4C0FFBB-24BD-40E0-916C-A6FD2B4C97E2}" type="presParOf" srcId="{7A87B454-5A8B-4715-896D-1FFDCFA330A5}" destId="{8810F338-AF36-453C-8810-1D1316D0DD1A}" srcOrd="7" destOrd="0" presId="urn:microsoft.com/office/officeart/2008/layout/LinedList"/>
    <dgm:cxn modelId="{F02523E7-884A-4D0F-9A3C-A5DD4CA69C3E}" type="presParOf" srcId="{8810F338-AF36-453C-8810-1D1316D0DD1A}" destId="{AC911D10-4B38-4FCE-A9EB-AD284EF9D6D2}" srcOrd="0" destOrd="0" presId="urn:microsoft.com/office/officeart/2008/layout/LinedList"/>
    <dgm:cxn modelId="{0415F503-48E4-4418-B693-2C5BE18183CE}" type="presParOf" srcId="{8810F338-AF36-453C-8810-1D1316D0DD1A}" destId="{3278BA15-7FDB-4D23-B76E-FD9964DCAE19}" srcOrd="1" destOrd="0" presId="urn:microsoft.com/office/officeart/2008/layout/LinedList"/>
    <dgm:cxn modelId="{4C31CC1C-C258-44BA-8436-151FD18453A0}" type="presParOf" srcId="{7A87B454-5A8B-4715-896D-1FFDCFA330A5}" destId="{EAFC37BE-A996-4047-B617-92B078E0ACA0}" srcOrd="8" destOrd="0" presId="urn:microsoft.com/office/officeart/2008/layout/LinedList"/>
    <dgm:cxn modelId="{8407D93D-67A6-47BA-BD05-80A79E8047E1}" type="presParOf" srcId="{7A87B454-5A8B-4715-896D-1FFDCFA330A5}" destId="{A9B92EFF-6D23-4EFD-828C-C0DB402DAB9F}" srcOrd="9" destOrd="0" presId="urn:microsoft.com/office/officeart/2008/layout/LinedList"/>
    <dgm:cxn modelId="{9B67113F-A5C9-49F5-990E-7276B4F92299}" type="presParOf" srcId="{A9B92EFF-6D23-4EFD-828C-C0DB402DAB9F}" destId="{AE850584-AB96-4FA1-A198-796764632A85}" srcOrd="0" destOrd="0" presId="urn:microsoft.com/office/officeart/2008/layout/LinedList"/>
    <dgm:cxn modelId="{E62C4167-6D61-4953-BCC5-DCC9BBEBDD2A}" type="presParOf" srcId="{A9B92EFF-6D23-4EFD-828C-C0DB402DAB9F}" destId="{707DFA80-86C7-4805-85D0-4397AD871A04}" srcOrd="1" destOrd="0" presId="urn:microsoft.com/office/officeart/2008/layout/LinedList"/>
    <dgm:cxn modelId="{12AE11C3-C22B-457D-BA01-2CDBB3930791}" type="presParOf" srcId="{7A87B454-5A8B-4715-896D-1FFDCFA330A5}" destId="{824F3C1E-7B65-4096-A051-6E91DF8D0739}" srcOrd="10" destOrd="0" presId="urn:microsoft.com/office/officeart/2008/layout/LinedList"/>
    <dgm:cxn modelId="{0413D3B5-2AAA-4EC0-B771-3334DC600F1F}" type="presParOf" srcId="{7A87B454-5A8B-4715-896D-1FFDCFA330A5}" destId="{0B2C9E76-DA6C-4654-9D78-F673B7664D96}" srcOrd="11" destOrd="0" presId="urn:microsoft.com/office/officeart/2008/layout/LinedList"/>
    <dgm:cxn modelId="{15084788-40B1-423B-B52A-B2A1225BFD30}" type="presParOf" srcId="{0B2C9E76-DA6C-4654-9D78-F673B7664D96}" destId="{F617C647-CC3D-495F-B0AB-1F3C5C4309E4}" srcOrd="0" destOrd="0" presId="urn:microsoft.com/office/officeart/2008/layout/LinedList"/>
    <dgm:cxn modelId="{3C745213-765F-4F78-A9C9-4EC4574CA943}" type="presParOf" srcId="{0B2C9E76-DA6C-4654-9D78-F673B7664D96}" destId="{52CC80A0-78BA-4F68-935E-36DA34F4D2F3}" srcOrd="1" destOrd="0" presId="urn:microsoft.com/office/officeart/2008/layout/LinedList"/>
    <dgm:cxn modelId="{3E5CDFE9-5B47-419D-B0F9-6C884E920CCB}" type="presParOf" srcId="{7A87B454-5A8B-4715-896D-1FFDCFA330A5}" destId="{3A172598-08C1-4366-A080-11054B6A8D80}" srcOrd="12" destOrd="0" presId="urn:microsoft.com/office/officeart/2008/layout/LinedList"/>
    <dgm:cxn modelId="{9FBE5C35-3B93-43DC-B93E-BEBE36982967}" type="presParOf" srcId="{7A87B454-5A8B-4715-896D-1FFDCFA330A5}" destId="{C9FECD19-AB1A-47BB-9887-0862C899E3AE}" srcOrd="13" destOrd="0" presId="urn:microsoft.com/office/officeart/2008/layout/LinedList"/>
    <dgm:cxn modelId="{8C11DEF8-9388-498A-93B4-5D635B40AEB0}" type="presParOf" srcId="{C9FECD19-AB1A-47BB-9887-0862C899E3AE}" destId="{C44A324F-44BB-4102-9A58-2B34EAA24462}" srcOrd="0" destOrd="0" presId="urn:microsoft.com/office/officeart/2008/layout/LinedList"/>
    <dgm:cxn modelId="{6E38DC82-162C-4053-85B0-14D1C3009642}" type="presParOf" srcId="{C9FECD19-AB1A-47BB-9887-0862C899E3AE}" destId="{E323884F-3FC8-4185-9FAE-B9CAA67C1A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DA51D7-7608-4BDE-BBDB-E71B41C9A59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58D801-6BFA-495E-A059-9D680632A80B}">
      <dgm:prSet custT="1"/>
      <dgm:spPr/>
      <dgm:t>
        <a:bodyPr/>
        <a:lstStyle/>
        <a:p>
          <a:pPr algn="r">
            <a:lnSpc>
              <a:spcPct val="100000"/>
            </a:lnSpc>
            <a:defRPr b="1"/>
          </a:pPr>
          <a:r>
            <a:rPr lang="en-IN" sz="2400" dirty="0">
              <a:latin typeface="Garamond" panose="02020404030301010803" pitchFamily="18" charset="0"/>
            </a:rPr>
            <a:t>EEG- </a:t>
          </a:r>
          <a:r>
            <a:rPr lang="en-IN" sz="2400" dirty="0" err="1">
              <a:latin typeface="Garamond" panose="02020404030301010803" pitchFamily="18" charset="0"/>
            </a:rPr>
            <a:t>Cz</a:t>
          </a:r>
          <a:r>
            <a:rPr lang="en-IN" sz="2400" dirty="0">
              <a:latin typeface="Garamond" panose="02020404030301010803" pitchFamily="18" charset="0"/>
            </a:rPr>
            <a:t>, </a:t>
          </a:r>
          <a:r>
            <a:rPr lang="en-IN" sz="2400" dirty="0" err="1">
              <a:latin typeface="Garamond" panose="02020404030301010803" pitchFamily="18" charset="0"/>
            </a:rPr>
            <a:t>Fz</a:t>
          </a:r>
          <a:r>
            <a:rPr lang="en-IN" sz="2400" dirty="0">
              <a:latin typeface="Garamond" panose="02020404030301010803" pitchFamily="18" charset="0"/>
            </a:rPr>
            <a:t>, D4</a:t>
          </a:r>
          <a:endParaRPr lang="en-US" sz="2400" dirty="0">
            <a:latin typeface="Garamond" panose="02020404030301010803" pitchFamily="18" charset="0"/>
          </a:endParaRPr>
        </a:p>
      </dgm:t>
    </dgm:pt>
    <dgm:pt modelId="{8E31987C-C09E-4D4B-A8B1-3D5911723C05}" type="parTrans" cxnId="{24AD967E-602A-467A-A8FD-E30D2841DF20}">
      <dgm:prSet/>
      <dgm:spPr/>
      <dgm:t>
        <a:bodyPr/>
        <a:lstStyle/>
        <a:p>
          <a:endParaRPr lang="en-US"/>
        </a:p>
      </dgm:t>
    </dgm:pt>
    <dgm:pt modelId="{B1DA5C49-5C5E-4CD4-A022-7FCBB2E7832E}" type="sibTrans" cxnId="{24AD967E-602A-467A-A8FD-E30D2841DF20}">
      <dgm:prSet/>
      <dgm:spPr/>
      <dgm:t>
        <a:bodyPr/>
        <a:lstStyle/>
        <a:p>
          <a:endParaRPr lang="en-US"/>
        </a:p>
      </dgm:t>
    </dgm:pt>
    <dgm:pt modelId="{059868FA-DB0C-4751-B0BC-62E68F28D6E4}">
      <dgm:prSet custT="1"/>
      <dgm:spPr/>
      <dgm:t>
        <a:bodyPr/>
        <a:lstStyle/>
        <a:p>
          <a:pPr algn="r">
            <a:lnSpc>
              <a:spcPct val="100000"/>
            </a:lnSpc>
          </a:pPr>
          <a:endParaRPr lang="en-IN" sz="2000" dirty="0">
            <a:latin typeface="Garamond" panose="02020404030301010803" pitchFamily="18" charset="0"/>
          </a:endParaRPr>
        </a:p>
        <a:p>
          <a:pPr algn="r">
            <a:lnSpc>
              <a:spcPct val="100000"/>
            </a:lnSpc>
          </a:pPr>
          <a:r>
            <a:rPr lang="en-IN" sz="2000" dirty="0" err="1">
              <a:latin typeface="Garamond" panose="02020404030301010803" pitchFamily="18" charset="0"/>
            </a:rPr>
            <a:t>Downsampled</a:t>
          </a:r>
          <a:r>
            <a:rPr lang="en-IN" sz="2000" dirty="0">
              <a:latin typeface="Garamond" panose="02020404030301010803" pitchFamily="18" charset="0"/>
            </a:rPr>
            <a:t> to 256 Hz, </a:t>
          </a:r>
          <a:endParaRPr lang="en-US" sz="2000" dirty="0">
            <a:latin typeface="Garamond" panose="02020404030301010803" pitchFamily="18" charset="0"/>
          </a:endParaRPr>
        </a:p>
      </dgm:t>
    </dgm:pt>
    <dgm:pt modelId="{4EE95E59-7FF0-43AD-9A53-690DA248B9DF}" type="parTrans" cxnId="{AD60B0E7-EE59-4018-8208-DE1A54E77895}">
      <dgm:prSet/>
      <dgm:spPr/>
      <dgm:t>
        <a:bodyPr/>
        <a:lstStyle/>
        <a:p>
          <a:endParaRPr lang="en-US"/>
        </a:p>
      </dgm:t>
    </dgm:pt>
    <dgm:pt modelId="{92E8EBCE-93F5-422C-96DB-3C06934F2C60}" type="sibTrans" cxnId="{AD60B0E7-EE59-4018-8208-DE1A54E77895}">
      <dgm:prSet/>
      <dgm:spPr/>
      <dgm:t>
        <a:bodyPr/>
        <a:lstStyle/>
        <a:p>
          <a:endParaRPr lang="en-US"/>
        </a:p>
      </dgm:t>
    </dgm:pt>
    <dgm:pt modelId="{6C58B7FC-45A6-4927-8DA0-1D92527804DF}">
      <dgm:prSet custT="1"/>
      <dgm:spPr/>
      <dgm:t>
        <a:bodyPr/>
        <a:lstStyle/>
        <a:p>
          <a:pPr algn="r">
            <a:lnSpc>
              <a:spcPct val="100000"/>
            </a:lnSpc>
          </a:pPr>
          <a:r>
            <a:rPr lang="en-IN" sz="2000" dirty="0">
              <a:latin typeface="Garamond" panose="02020404030301010803" pitchFamily="18" charset="0"/>
            </a:rPr>
            <a:t>High pass filter: FIR 1 Hz, compensates for the delay</a:t>
          </a:r>
          <a:endParaRPr lang="en-US" sz="2000" dirty="0">
            <a:latin typeface="Garamond" panose="02020404030301010803" pitchFamily="18" charset="0"/>
          </a:endParaRPr>
        </a:p>
      </dgm:t>
    </dgm:pt>
    <dgm:pt modelId="{4737AA78-BD3B-4971-AE76-9075A52AB7BF}" type="parTrans" cxnId="{8AA9BFD7-7785-45A0-BFF9-647334AD9972}">
      <dgm:prSet/>
      <dgm:spPr/>
      <dgm:t>
        <a:bodyPr/>
        <a:lstStyle/>
        <a:p>
          <a:endParaRPr lang="en-US"/>
        </a:p>
      </dgm:t>
    </dgm:pt>
    <dgm:pt modelId="{6DD52FAF-72A0-4B25-B459-27BC2470A692}" type="sibTrans" cxnId="{8AA9BFD7-7785-45A0-BFF9-647334AD9972}">
      <dgm:prSet/>
      <dgm:spPr/>
      <dgm:t>
        <a:bodyPr/>
        <a:lstStyle/>
        <a:p>
          <a:endParaRPr lang="en-US"/>
        </a:p>
      </dgm:t>
    </dgm:pt>
    <dgm:pt modelId="{4187E94A-690B-4534-A2C7-029AFF454796}">
      <dgm:prSet custT="1"/>
      <dgm:spPr/>
      <dgm:t>
        <a:bodyPr/>
        <a:lstStyle/>
        <a:p>
          <a:pPr algn="r">
            <a:lnSpc>
              <a:spcPct val="100000"/>
            </a:lnSpc>
          </a:pPr>
          <a:r>
            <a:rPr lang="en-IN" sz="2000" dirty="0">
              <a:latin typeface="Garamond" panose="02020404030301010803" pitchFamily="18" charset="0"/>
            </a:rPr>
            <a:t>Line noise removal: 50 Hz, 100 Hz,</a:t>
          </a:r>
          <a:endParaRPr lang="en-US" sz="2000" dirty="0">
            <a:latin typeface="Garamond" panose="02020404030301010803" pitchFamily="18" charset="0"/>
          </a:endParaRPr>
        </a:p>
      </dgm:t>
    </dgm:pt>
    <dgm:pt modelId="{86C3CF75-DBA5-4A9B-A491-E71DBC1E55BB}" type="parTrans" cxnId="{CD005C05-C7A9-4A2B-91CD-A82742728E9F}">
      <dgm:prSet/>
      <dgm:spPr/>
      <dgm:t>
        <a:bodyPr/>
        <a:lstStyle/>
        <a:p>
          <a:endParaRPr lang="en-US"/>
        </a:p>
      </dgm:t>
    </dgm:pt>
    <dgm:pt modelId="{23EA7314-9353-4B68-B2A5-77F2DF4920B4}" type="sibTrans" cxnId="{CD005C05-C7A9-4A2B-91CD-A82742728E9F}">
      <dgm:prSet/>
      <dgm:spPr/>
      <dgm:t>
        <a:bodyPr/>
        <a:lstStyle/>
        <a:p>
          <a:endParaRPr lang="en-US"/>
        </a:p>
      </dgm:t>
    </dgm:pt>
    <dgm:pt modelId="{487300AD-985A-466B-A4D1-1222C2602BD4}">
      <dgm:prSet custT="1"/>
      <dgm:spPr/>
      <dgm:t>
        <a:bodyPr/>
        <a:lstStyle/>
        <a:p>
          <a:pPr algn="r">
            <a:lnSpc>
              <a:spcPct val="100000"/>
            </a:lnSpc>
          </a:pPr>
          <a:r>
            <a:rPr lang="en-IN" sz="2000" dirty="0">
              <a:latin typeface="Garamond" panose="02020404030301010803" pitchFamily="18" charset="0"/>
            </a:rPr>
            <a:t>Motion artefact cleaning</a:t>
          </a:r>
          <a:endParaRPr lang="en-US" sz="2000" dirty="0">
            <a:latin typeface="Garamond" panose="02020404030301010803" pitchFamily="18" charset="0"/>
          </a:endParaRPr>
        </a:p>
      </dgm:t>
    </dgm:pt>
    <dgm:pt modelId="{19BF4AC8-59C8-4B01-B0C7-D4FC3AE82E47}" type="parTrans" cxnId="{EF8BB1FA-858A-44D9-AB3B-BDA2266E029B}">
      <dgm:prSet/>
      <dgm:spPr/>
      <dgm:t>
        <a:bodyPr/>
        <a:lstStyle/>
        <a:p>
          <a:endParaRPr lang="en-US"/>
        </a:p>
      </dgm:t>
    </dgm:pt>
    <dgm:pt modelId="{B461F3B0-6FE8-4B61-B37B-AF7A9DC32A07}" type="sibTrans" cxnId="{EF8BB1FA-858A-44D9-AB3B-BDA2266E029B}">
      <dgm:prSet/>
      <dgm:spPr/>
      <dgm:t>
        <a:bodyPr/>
        <a:lstStyle/>
        <a:p>
          <a:endParaRPr lang="en-US"/>
        </a:p>
      </dgm:t>
    </dgm:pt>
    <dgm:pt modelId="{9EA88F1D-AA74-4A52-9B63-2BEAE9924731}" type="pres">
      <dgm:prSet presAssocID="{5ADA51D7-7608-4BDE-BBDB-E71B41C9A59A}" presName="root" presStyleCnt="0">
        <dgm:presLayoutVars>
          <dgm:dir/>
          <dgm:resizeHandles val="exact"/>
        </dgm:presLayoutVars>
      </dgm:prSet>
      <dgm:spPr/>
    </dgm:pt>
    <dgm:pt modelId="{41F739BA-915A-4303-B4E9-2C63E9B740D7}" type="pres">
      <dgm:prSet presAssocID="{0758D801-6BFA-495E-A059-9D680632A80B}" presName="compNode" presStyleCnt="0"/>
      <dgm:spPr/>
    </dgm:pt>
    <dgm:pt modelId="{51BF0A36-999F-46B8-86B4-4126D2618C46}" type="pres">
      <dgm:prSet presAssocID="{0758D801-6BFA-495E-A059-9D680632A80B}" presName="iconRect" presStyleLbl="node1" presStyleIdx="0" presStyleCnt="1" custScaleX="84072" custScaleY="84074" custLinFactX="87243" custLinFactNeighborX="100000" custLinFactNeighborY="-59931"/>
      <dgm:spPr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ln>
          <a:noFill/>
        </a:ln>
      </dgm:spPr>
    </dgm:pt>
    <dgm:pt modelId="{3F747605-40CD-4A36-B9B8-7AE1D522918E}" type="pres">
      <dgm:prSet presAssocID="{0758D801-6BFA-495E-A059-9D680632A80B}" presName="iconSpace" presStyleCnt="0"/>
      <dgm:spPr/>
    </dgm:pt>
    <dgm:pt modelId="{E1869480-C770-460E-A1F9-2AFF8208E8FB}" type="pres">
      <dgm:prSet presAssocID="{0758D801-6BFA-495E-A059-9D680632A80B}" presName="parTx" presStyleLbl="revTx" presStyleIdx="0" presStyleCnt="2" custLinFactY="-49140" custLinFactNeighborX="5" custLinFactNeighborY="-100000">
        <dgm:presLayoutVars>
          <dgm:chMax val="0"/>
          <dgm:chPref val="0"/>
        </dgm:presLayoutVars>
      </dgm:prSet>
      <dgm:spPr/>
    </dgm:pt>
    <dgm:pt modelId="{9EFE7704-D2CA-4BCF-96AC-806192E216D1}" type="pres">
      <dgm:prSet presAssocID="{0758D801-6BFA-495E-A059-9D680632A80B}" presName="txSpace" presStyleCnt="0"/>
      <dgm:spPr/>
    </dgm:pt>
    <dgm:pt modelId="{0324D184-E26E-4361-AF75-D1E0BB5D9E70}" type="pres">
      <dgm:prSet presAssocID="{0758D801-6BFA-495E-A059-9D680632A80B}" presName="desTx" presStyleLbl="revTx" presStyleIdx="1" presStyleCnt="2" custScaleY="147959" custLinFactY="-3079497" custLinFactNeighborX="5" custLinFactNeighborY="-3100000">
        <dgm:presLayoutVars/>
      </dgm:prSet>
      <dgm:spPr/>
    </dgm:pt>
  </dgm:ptLst>
  <dgm:cxnLst>
    <dgm:cxn modelId="{2F82BA04-254F-4790-8F01-149DD5DC92FF}" type="presOf" srcId="{5ADA51D7-7608-4BDE-BBDB-E71B41C9A59A}" destId="{9EA88F1D-AA74-4A52-9B63-2BEAE9924731}" srcOrd="0" destOrd="0" presId="urn:microsoft.com/office/officeart/2018/2/layout/IconLabelDescriptionList"/>
    <dgm:cxn modelId="{CD005C05-C7A9-4A2B-91CD-A82742728E9F}" srcId="{0758D801-6BFA-495E-A059-9D680632A80B}" destId="{4187E94A-690B-4534-A2C7-029AFF454796}" srcOrd="2" destOrd="0" parTransId="{86C3CF75-DBA5-4A9B-A491-E71DBC1E55BB}" sibTransId="{23EA7314-9353-4B68-B2A5-77F2DF4920B4}"/>
    <dgm:cxn modelId="{A7165B30-82D8-434F-BF71-DC383E98E4FF}" type="presOf" srcId="{0758D801-6BFA-495E-A059-9D680632A80B}" destId="{E1869480-C770-460E-A1F9-2AFF8208E8FB}" srcOrd="0" destOrd="0" presId="urn:microsoft.com/office/officeart/2018/2/layout/IconLabelDescriptionList"/>
    <dgm:cxn modelId="{A02FCC45-504A-4986-B52C-154770D7A756}" type="presOf" srcId="{4187E94A-690B-4534-A2C7-029AFF454796}" destId="{0324D184-E26E-4361-AF75-D1E0BB5D9E70}" srcOrd="0" destOrd="2" presId="urn:microsoft.com/office/officeart/2018/2/layout/IconLabelDescriptionList"/>
    <dgm:cxn modelId="{24AD967E-602A-467A-A8FD-E30D2841DF20}" srcId="{5ADA51D7-7608-4BDE-BBDB-E71B41C9A59A}" destId="{0758D801-6BFA-495E-A059-9D680632A80B}" srcOrd="0" destOrd="0" parTransId="{8E31987C-C09E-4D4B-A8B1-3D5911723C05}" sibTransId="{B1DA5C49-5C5E-4CD4-A022-7FCBB2E7832E}"/>
    <dgm:cxn modelId="{54E3CAA3-668D-4166-A406-9C91EBB42688}" type="presOf" srcId="{6C58B7FC-45A6-4927-8DA0-1D92527804DF}" destId="{0324D184-E26E-4361-AF75-D1E0BB5D9E70}" srcOrd="0" destOrd="1" presId="urn:microsoft.com/office/officeart/2018/2/layout/IconLabelDescriptionList"/>
    <dgm:cxn modelId="{8AA9BFD7-7785-45A0-BFF9-647334AD9972}" srcId="{0758D801-6BFA-495E-A059-9D680632A80B}" destId="{6C58B7FC-45A6-4927-8DA0-1D92527804DF}" srcOrd="1" destOrd="0" parTransId="{4737AA78-BD3B-4971-AE76-9075A52AB7BF}" sibTransId="{6DD52FAF-72A0-4B25-B459-27BC2470A692}"/>
    <dgm:cxn modelId="{A287DCDD-FA13-4FDD-96C0-986E2FBD75CF}" type="presOf" srcId="{059868FA-DB0C-4751-B0BC-62E68F28D6E4}" destId="{0324D184-E26E-4361-AF75-D1E0BB5D9E70}" srcOrd="0" destOrd="0" presId="urn:microsoft.com/office/officeart/2018/2/layout/IconLabelDescriptionList"/>
    <dgm:cxn modelId="{AD60B0E7-EE59-4018-8208-DE1A54E77895}" srcId="{0758D801-6BFA-495E-A059-9D680632A80B}" destId="{059868FA-DB0C-4751-B0BC-62E68F28D6E4}" srcOrd="0" destOrd="0" parTransId="{4EE95E59-7FF0-43AD-9A53-690DA248B9DF}" sibTransId="{92E8EBCE-93F5-422C-96DB-3C06934F2C60}"/>
    <dgm:cxn modelId="{EF8BB1FA-858A-44D9-AB3B-BDA2266E029B}" srcId="{0758D801-6BFA-495E-A059-9D680632A80B}" destId="{487300AD-985A-466B-A4D1-1222C2602BD4}" srcOrd="3" destOrd="0" parTransId="{19BF4AC8-59C8-4B01-B0C7-D4FC3AE82E47}" sibTransId="{B461F3B0-6FE8-4B61-B37B-AF7A9DC32A07}"/>
    <dgm:cxn modelId="{A72F65FD-A087-496A-A066-3906447865C8}" type="presOf" srcId="{487300AD-985A-466B-A4D1-1222C2602BD4}" destId="{0324D184-E26E-4361-AF75-D1E0BB5D9E70}" srcOrd="0" destOrd="3" presId="urn:microsoft.com/office/officeart/2018/2/layout/IconLabelDescriptionList"/>
    <dgm:cxn modelId="{88356058-EED1-44C7-B40D-574E067CB8AF}" type="presParOf" srcId="{9EA88F1D-AA74-4A52-9B63-2BEAE9924731}" destId="{41F739BA-915A-4303-B4E9-2C63E9B740D7}" srcOrd="0" destOrd="0" presId="urn:microsoft.com/office/officeart/2018/2/layout/IconLabelDescriptionList"/>
    <dgm:cxn modelId="{8237C15F-72A9-4679-B2C7-58E4ACFFC544}" type="presParOf" srcId="{41F739BA-915A-4303-B4E9-2C63E9B740D7}" destId="{51BF0A36-999F-46B8-86B4-4126D2618C46}" srcOrd="0" destOrd="0" presId="urn:microsoft.com/office/officeart/2018/2/layout/IconLabelDescriptionList"/>
    <dgm:cxn modelId="{EF60FD8D-7AA4-42AF-A616-2D01FA1F0661}" type="presParOf" srcId="{41F739BA-915A-4303-B4E9-2C63E9B740D7}" destId="{3F747605-40CD-4A36-B9B8-7AE1D522918E}" srcOrd="1" destOrd="0" presId="urn:microsoft.com/office/officeart/2018/2/layout/IconLabelDescriptionList"/>
    <dgm:cxn modelId="{24F9A58F-CC59-4456-8AE0-9A37DF81541B}" type="presParOf" srcId="{41F739BA-915A-4303-B4E9-2C63E9B740D7}" destId="{E1869480-C770-460E-A1F9-2AFF8208E8FB}" srcOrd="2" destOrd="0" presId="urn:microsoft.com/office/officeart/2018/2/layout/IconLabelDescriptionList"/>
    <dgm:cxn modelId="{B8D1A47E-BABE-47BE-AD16-339DB9C14CBC}" type="presParOf" srcId="{41F739BA-915A-4303-B4E9-2C63E9B740D7}" destId="{9EFE7704-D2CA-4BCF-96AC-806192E216D1}" srcOrd="3" destOrd="0" presId="urn:microsoft.com/office/officeart/2018/2/layout/IconLabelDescriptionList"/>
    <dgm:cxn modelId="{6764259C-661F-42A3-BD3C-A542E48D401D}" type="presParOf" srcId="{41F739BA-915A-4303-B4E9-2C63E9B740D7}" destId="{0324D184-E26E-4361-AF75-D1E0BB5D9E7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DA51D7-7608-4BDE-BBDB-E71B41C9A59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4CEF84-031B-4D08-9537-756132A3C30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2400" dirty="0">
              <a:latin typeface="Garamond" panose="02020404030301010803" pitchFamily="18" charset="0"/>
            </a:rPr>
            <a:t>EMG- TA, RF, DA</a:t>
          </a:r>
          <a:endParaRPr lang="en-US" sz="2400" dirty="0">
            <a:latin typeface="Garamond" panose="02020404030301010803" pitchFamily="18" charset="0"/>
          </a:endParaRPr>
        </a:p>
      </dgm:t>
    </dgm:pt>
    <dgm:pt modelId="{89FB5988-670B-4879-840F-279874746899}" type="parTrans" cxnId="{93AF9A71-9D2E-49F9-B9C0-D9EDF4FFAF2D}">
      <dgm:prSet/>
      <dgm:spPr/>
      <dgm:t>
        <a:bodyPr/>
        <a:lstStyle/>
        <a:p>
          <a:endParaRPr lang="en-US"/>
        </a:p>
      </dgm:t>
    </dgm:pt>
    <dgm:pt modelId="{3B0798D5-093E-4415-A5F7-97124B61DE24}" type="sibTrans" cxnId="{93AF9A71-9D2E-49F9-B9C0-D9EDF4FFAF2D}">
      <dgm:prSet/>
      <dgm:spPr/>
      <dgm:t>
        <a:bodyPr/>
        <a:lstStyle/>
        <a:p>
          <a:endParaRPr lang="en-US"/>
        </a:p>
      </dgm:t>
    </dgm:pt>
    <dgm:pt modelId="{DF921E7D-D674-4E0A-AE56-9B7807B71350}">
      <dgm:prSet custT="1"/>
      <dgm:spPr/>
      <dgm:t>
        <a:bodyPr/>
        <a:lstStyle/>
        <a:p>
          <a:pPr>
            <a:lnSpc>
              <a:spcPct val="100000"/>
            </a:lnSpc>
          </a:pPr>
          <a:endParaRPr lang="en-IN" sz="2000" dirty="0">
            <a:latin typeface="Garamond" panose="02020404030301010803" pitchFamily="18" charset="0"/>
          </a:endParaRPr>
        </a:p>
        <a:p>
          <a:pPr>
            <a:lnSpc>
              <a:spcPct val="100000"/>
            </a:lnSpc>
          </a:pPr>
          <a:r>
            <a:rPr lang="en-IN" sz="2000" dirty="0" err="1">
              <a:latin typeface="Garamond" panose="02020404030301010803" pitchFamily="18" charset="0"/>
            </a:rPr>
            <a:t>Downsampled</a:t>
          </a:r>
          <a:r>
            <a:rPr lang="en-IN" sz="2000" dirty="0">
              <a:latin typeface="Garamond" panose="02020404030301010803" pitchFamily="18" charset="0"/>
            </a:rPr>
            <a:t> to 256 Hz, </a:t>
          </a:r>
          <a:endParaRPr lang="en-US" sz="2000" dirty="0">
            <a:latin typeface="Garamond" panose="02020404030301010803" pitchFamily="18" charset="0"/>
          </a:endParaRPr>
        </a:p>
      </dgm:t>
    </dgm:pt>
    <dgm:pt modelId="{873F63C8-EBBC-4062-8226-0AFD32CAD5AF}" type="parTrans" cxnId="{FB1368CB-9041-4157-849E-A92F5132B26D}">
      <dgm:prSet/>
      <dgm:spPr/>
      <dgm:t>
        <a:bodyPr/>
        <a:lstStyle/>
        <a:p>
          <a:endParaRPr lang="en-US"/>
        </a:p>
      </dgm:t>
    </dgm:pt>
    <dgm:pt modelId="{8D7D541F-BA52-4CA0-9746-8DC66D5951EC}" type="sibTrans" cxnId="{FB1368CB-9041-4157-849E-A92F5132B26D}">
      <dgm:prSet/>
      <dgm:spPr/>
      <dgm:t>
        <a:bodyPr/>
        <a:lstStyle/>
        <a:p>
          <a:endParaRPr lang="en-US"/>
        </a:p>
      </dgm:t>
    </dgm:pt>
    <dgm:pt modelId="{12BC810B-0142-4BAA-8669-BA7C722502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Garamond" panose="02020404030301010803" pitchFamily="18" charset="0"/>
            </a:rPr>
            <a:t>High pass filter: ‘</a:t>
          </a:r>
          <a:r>
            <a:rPr lang="en-IN" sz="2000" dirty="0" err="1">
              <a:latin typeface="Garamond" panose="02020404030301010803" pitchFamily="18" charset="0"/>
            </a:rPr>
            <a:t>highpass</a:t>
          </a:r>
          <a:r>
            <a:rPr lang="en-IN" sz="2000" dirty="0">
              <a:latin typeface="Garamond" panose="02020404030301010803" pitchFamily="18" charset="0"/>
            </a:rPr>
            <a:t>’ 5Hz, compensates for the delay</a:t>
          </a:r>
          <a:endParaRPr lang="en-US" sz="2000" dirty="0">
            <a:latin typeface="Garamond" panose="02020404030301010803" pitchFamily="18" charset="0"/>
          </a:endParaRPr>
        </a:p>
      </dgm:t>
    </dgm:pt>
    <dgm:pt modelId="{BDF139C7-908F-46A1-9A03-B88319D717BC}" type="parTrans" cxnId="{FEB7BA55-CEAE-4188-AB9E-C78F70162D66}">
      <dgm:prSet/>
      <dgm:spPr/>
      <dgm:t>
        <a:bodyPr/>
        <a:lstStyle/>
        <a:p>
          <a:endParaRPr lang="en-US"/>
        </a:p>
      </dgm:t>
    </dgm:pt>
    <dgm:pt modelId="{65A1E22C-EBB4-4A43-8A93-A98BE07AC9E3}" type="sibTrans" cxnId="{FEB7BA55-CEAE-4188-AB9E-C78F70162D66}">
      <dgm:prSet/>
      <dgm:spPr/>
      <dgm:t>
        <a:bodyPr/>
        <a:lstStyle/>
        <a:p>
          <a:endParaRPr lang="en-US"/>
        </a:p>
      </dgm:t>
    </dgm:pt>
    <dgm:pt modelId="{9EA88F1D-AA74-4A52-9B63-2BEAE9924731}" type="pres">
      <dgm:prSet presAssocID="{5ADA51D7-7608-4BDE-BBDB-E71B41C9A59A}" presName="root" presStyleCnt="0">
        <dgm:presLayoutVars>
          <dgm:dir/>
          <dgm:resizeHandles val="exact"/>
        </dgm:presLayoutVars>
      </dgm:prSet>
      <dgm:spPr/>
    </dgm:pt>
    <dgm:pt modelId="{DA525F14-CEDA-4A58-BCA4-10A1422F44F4}" type="pres">
      <dgm:prSet presAssocID="{214CEF84-031B-4D08-9537-756132A3C303}" presName="compNode" presStyleCnt="0"/>
      <dgm:spPr/>
    </dgm:pt>
    <dgm:pt modelId="{64DE298A-ACFD-4B37-B59D-40E4DB322E15}" type="pres">
      <dgm:prSet presAssocID="{214CEF84-031B-4D08-9537-756132A3C303}" presName="iconRect" presStyleLbl="node1" presStyleIdx="0" presStyleCnt="1" custScaleX="83333" custScaleY="83333" custLinFactNeighborX="19272" custLinFactNeighborY="-3114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F6337780-7A2F-4E2C-8AB4-4E3E8C8DA383}" type="pres">
      <dgm:prSet presAssocID="{214CEF84-031B-4D08-9537-756132A3C303}" presName="iconSpace" presStyleCnt="0"/>
      <dgm:spPr/>
    </dgm:pt>
    <dgm:pt modelId="{72AD029C-D440-4FD0-B4DC-B8848DA31926}" type="pres">
      <dgm:prSet presAssocID="{214CEF84-031B-4D08-9537-756132A3C303}" presName="parTx" presStyleLbl="revTx" presStyleIdx="0" presStyleCnt="2" custLinFactNeighborX="-5151" custLinFactNeighborY="-93148">
        <dgm:presLayoutVars>
          <dgm:chMax val="0"/>
          <dgm:chPref val="0"/>
        </dgm:presLayoutVars>
      </dgm:prSet>
      <dgm:spPr/>
    </dgm:pt>
    <dgm:pt modelId="{DAB8691C-341E-439F-9EB3-786835D44A03}" type="pres">
      <dgm:prSet presAssocID="{214CEF84-031B-4D08-9537-756132A3C303}" presName="txSpace" presStyleCnt="0"/>
      <dgm:spPr/>
    </dgm:pt>
    <dgm:pt modelId="{FB04B539-B71B-44D9-9E9A-39E4925F4AEE}" type="pres">
      <dgm:prSet presAssocID="{214CEF84-031B-4D08-9537-756132A3C303}" presName="desTx" presStyleLbl="revTx" presStyleIdx="1" presStyleCnt="2" custScaleY="74621" custLinFactY="-58099766" custLinFactNeighborX="-7761" custLinFactNeighborY="-58100000">
        <dgm:presLayoutVars/>
      </dgm:prSet>
      <dgm:spPr/>
    </dgm:pt>
  </dgm:ptLst>
  <dgm:cxnLst>
    <dgm:cxn modelId="{2F82BA04-254F-4790-8F01-149DD5DC92FF}" type="presOf" srcId="{5ADA51D7-7608-4BDE-BBDB-E71B41C9A59A}" destId="{9EA88F1D-AA74-4A52-9B63-2BEAE9924731}" srcOrd="0" destOrd="0" presId="urn:microsoft.com/office/officeart/2018/2/layout/IconLabelDescriptionList"/>
    <dgm:cxn modelId="{4D684B0F-DFF7-4E80-9005-1F339308E9DF}" type="presOf" srcId="{DF921E7D-D674-4E0A-AE56-9B7807B71350}" destId="{FB04B539-B71B-44D9-9E9A-39E4925F4AEE}" srcOrd="0" destOrd="0" presId="urn:microsoft.com/office/officeart/2018/2/layout/IconLabelDescriptionList"/>
    <dgm:cxn modelId="{93AF9A71-9D2E-49F9-B9C0-D9EDF4FFAF2D}" srcId="{5ADA51D7-7608-4BDE-BBDB-E71B41C9A59A}" destId="{214CEF84-031B-4D08-9537-756132A3C303}" srcOrd="0" destOrd="0" parTransId="{89FB5988-670B-4879-840F-279874746899}" sibTransId="{3B0798D5-093E-4415-A5F7-97124B61DE24}"/>
    <dgm:cxn modelId="{FEB7BA55-CEAE-4188-AB9E-C78F70162D66}" srcId="{214CEF84-031B-4D08-9537-756132A3C303}" destId="{12BC810B-0142-4BAA-8669-BA7C72250209}" srcOrd="1" destOrd="0" parTransId="{BDF139C7-908F-46A1-9A03-B88319D717BC}" sibTransId="{65A1E22C-EBB4-4A43-8A93-A98BE07AC9E3}"/>
    <dgm:cxn modelId="{E17D5592-AA22-497D-8185-5C77AD6F1077}" type="presOf" srcId="{214CEF84-031B-4D08-9537-756132A3C303}" destId="{72AD029C-D440-4FD0-B4DC-B8848DA31926}" srcOrd="0" destOrd="0" presId="urn:microsoft.com/office/officeart/2018/2/layout/IconLabelDescriptionList"/>
    <dgm:cxn modelId="{EE5A7EB3-7831-4A7C-82A2-78D5584C7AA7}" type="presOf" srcId="{12BC810B-0142-4BAA-8669-BA7C72250209}" destId="{FB04B539-B71B-44D9-9E9A-39E4925F4AEE}" srcOrd="0" destOrd="1" presId="urn:microsoft.com/office/officeart/2018/2/layout/IconLabelDescriptionList"/>
    <dgm:cxn modelId="{FB1368CB-9041-4157-849E-A92F5132B26D}" srcId="{214CEF84-031B-4D08-9537-756132A3C303}" destId="{DF921E7D-D674-4E0A-AE56-9B7807B71350}" srcOrd="0" destOrd="0" parTransId="{873F63C8-EBBC-4062-8226-0AFD32CAD5AF}" sibTransId="{8D7D541F-BA52-4CA0-9746-8DC66D5951EC}"/>
    <dgm:cxn modelId="{8A619ED2-76D1-447C-98F9-1B669D27AF38}" type="presParOf" srcId="{9EA88F1D-AA74-4A52-9B63-2BEAE9924731}" destId="{DA525F14-CEDA-4A58-BCA4-10A1422F44F4}" srcOrd="0" destOrd="0" presId="urn:microsoft.com/office/officeart/2018/2/layout/IconLabelDescriptionList"/>
    <dgm:cxn modelId="{9FA4475C-33BE-4671-8BAD-06C374FA8B29}" type="presParOf" srcId="{DA525F14-CEDA-4A58-BCA4-10A1422F44F4}" destId="{64DE298A-ACFD-4B37-B59D-40E4DB322E15}" srcOrd="0" destOrd="0" presId="urn:microsoft.com/office/officeart/2018/2/layout/IconLabelDescriptionList"/>
    <dgm:cxn modelId="{55D53EC7-A975-4B2B-B417-B06C2A45840E}" type="presParOf" srcId="{DA525F14-CEDA-4A58-BCA4-10A1422F44F4}" destId="{F6337780-7A2F-4E2C-8AB4-4E3E8C8DA383}" srcOrd="1" destOrd="0" presId="urn:microsoft.com/office/officeart/2018/2/layout/IconLabelDescriptionList"/>
    <dgm:cxn modelId="{79F2ED25-9921-4FD5-B87F-7C01C9D5507A}" type="presParOf" srcId="{DA525F14-CEDA-4A58-BCA4-10A1422F44F4}" destId="{72AD029C-D440-4FD0-B4DC-B8848DA31926}" srcOrd="2" destOrd="0" presId="urn:microsoft.com/office/officeart/2018/2/layout/IconLabelDescriptionList"/>
    <dgm:cxn modelId="{0F7D6C28-084C-47B6-A400-169857F64ED3}" type="presParOf" srcId="{DA525F14-CEDA-4A58-BCA4-10A1422F44F4}" destId="{DAB8691C-341E-439F-9EB3-786835D44A03}" srcOrd="3" destOrd="0" presId="urn:microsoft.com/office/officeart/2018/2/layout/IconLabelDescriptionList"/>
    <dgm:cxn modelId="{7658C102-9D1A-4339-90CD-AF1620CF562F}" type="presParOf" srcId="{DA525F14-CEDA-4A58-BCA4-10A1422F44F4}" destId="{FB04B539-B71B-44D9-9E9A-39E4925F4AE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9D91CE-7F3B-4E05-AD61-9405A6E84AA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3AC575-462E-4B39-83C5-18A8EF87FFB7}">
      <dgm:prSet custT="1"/>
      <dgm:spPr/>
      <dgm:t>
        <a:bodyPr/>
        <a:lstStyle/>
        <a:p>
          <a:r>
            <a:rPr lang="en-IN" sz="2000" dirty="0">
              <a:latin typeface="+mj-lt"/>
            </a:rPr>
            <a:t>EEG-EMG segments (Type 2, S≥T)</a:t>
          </a:r>
          <a:endParaRPr lang="en-US" sz="2000" dirty="0">
            <a:latin typeface="+mj-lt"/>
          </a:endParaRPr>
        </a:p>
      </dgm:t>
    </dgm:pt>
    <dgm:pt modelId="{640085BA-5B3B-449D-8AB3-ECF5766AA3FD}" type="parTrans" cxnId="{3DC704DB-C4E3-4AE9-9275-B91719778390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B3821B70-AF3A-4E78-9AE8-9AD1C24C22C3}" type="sibTrans" cxnId="{3DC704DB-C4E3-4AE9-9275-B91719778390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A816E841-179A-4A87-91B4-4F694A4EBC09}">
      <dgm:prSet custT="1"/>
      <dgm:spPr/>
      <dgm:t>
        <a:bodyPr/>
        <a:lstStyle/>
        <a:p>
          <a:r>
            <a:rPr lang="en-IN" sz="2000" dirty="0">
              <a:latin typeface="+mj-lt"/>
            </a:rPr>
            <a:t>Auto spectra </a:t>
          </a:r>
          <a:r>
            <a:rPr lang="en-US" sz="2000" i="1" dirty="0" err="1">
              <a:latin typeface="+mj-lt"/>
            </a:rPr>
            <a:t>f</a:t>
          </a:r>
          <a:r>
            <a:rPr lang="en-US" sz="2000" i="1" baseline="-25000" dirty="0" err="1">
              <a:latin typeface="+mj-lt"/>
            </a:rPr>
            <a:t>xx</a:t>
          </a:r>
          <a:r>
            <a:rPr lang="en-US" sz="2000" i="1" baseline="-25000" dirty="0">
              <a:latin typeface="+mj-lt"/>
            </a:rPr>
            <a:t> </a:t>
          </a:r>
          <a:r>
            <a:rPr lang="en-US" sz="2000" i="1" dirty="0">
              <a:latin typeface="+mj-lt"/>
            </a:rPr>
            <a:t>(λ)</a:t>
          </a:r>
          <a:r>
            <a:rPr lang="en-US" sz="2000" dirty="0">
              <a:latin typeface="+mj-lt"/>
            </a:rPr>
            <a:t> and  </a:t>
          </a:r>
          <a:r>
            <a:rPr lang="en-US" sz="2000" i="1" dirty="0" err="1">
              <a:latin typeface="+mj-lt"/>
            </a:rPr>
            <a:t>f</a:t>
          </a:r>
          <a:r>
            <a:rPr lang="en-US" sz="2000" i="1" baseline="-25000" dirty="0" err="1">
              <a:latin typeface="+mj-lt"/>
            </a:rPr>
            <a:t>yy</a:t>
          </a:r>
          <a:r>
            <a:rPr lang="en-US" sz="2000" i="1" baseline="-25000" dirty="0">
              <a:latin typeface="+mj-lt"/>
            </a:rPr>
            <a:t> </a:t>
          </a:r>
          <a:r>
            <a:rPr lang="en-US" sz="2000" i="1" dirty="0">
              <a:latin typeface="+mj-lt"/>
            </a:rPr>
            <a:t>(λ) </a:t>
          </a:r>
          <a:endParaRPr lang="en-US" sz="2000" dirty="0">
            <a:latin typeface="+mj-lt"/>
          </a:endParaRPr>
        </a:p>
      </dgm:t>
    </dgm:pt>
    <dgm:pt modelId="{4C149A73-464A-43C2-83F8-9474AA4EBC92}" type="parTrans" cxnId="{C2BA1703-03AB-4F84-9264-1928F6972D32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48722A3D-6E27-4803-8E93-71F995A7292B}" type="sibTrans" cxnId="{C2BA1703-03AB-4F84-9264-1928F6972D32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5EA0A238-1241-4368-AE20-30877B7CBC8A}">
      <dgm:prSet custT="1"/>
      <dgm:spPr/>
      <dgm:t>
        <a:bodyPr/>
        <a:lstStyle/>
        <a:p>
          <a:r>
            <a:rPr lang="en-IN" sz="2000" dirty="0">
              <a:latin typeface="+mj-lt"/>
            </a:rPr>
            <a:t>Cross spectra </a:t>
          </a:r>
          <a:r>
            <a:rPr lang="en-US" sz="2000" i="1" dirty="0" err="1">
              <a:latin typeface="+mj-lt"/>
            </a:rPr>
            <a:t>f</a:t>
          </a:r>
          <a:r>
            <a:rPr lang="en-US" sz="2000" i="1" baseline="-25000" dirty="0" err="1">
              <a:latin typeface="+mj-lt"/>
            </a:rPr>
            <a:t>xy</a:t>
          </a:r>
          <a:r>
            <a:rPr lang="en-US" sz="2000" i="1" baseline="-25000" dirty="0">
              <a:latin typeface="+mj-lt"/>
            </a:rPr>
            <a:t> </a:t>
          </a:r>
          <a:r>
            <a:rPr lang="en-US" sz="2000" i="1" dirty="0">
              <a:latin typeface="+mj-lt"/>
            </a:rPr>
            <a:t>(λ)</a:t>
          </a:r>
          <a:r>
            <a:rPr lang="en-US" sz="2000" dirty="0">
              <a:latin typeface="+mj-lt"/>
            </a:rPr>
            <a:t> </a:t>
          </a:r>
        </a:p>
      </dgm:t>
    </dgm:pt>
    <dgm:pt modelId="{2A4AD9B1-87FF-48DC-9F3D-796FD5F426EB}" type="parTrans" cxnId="{36E21E90-113B-458D-BB9D-D0C69BA7C444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A0CB7318-CC4D-4A86-969B-D90584D88463}" type="sibTrans" cxnId="{36E21E90-113B-458D-BB9D-D0C69BA7C444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5F148063-6204-4627-ABB1-1F5DBE44209B}">
      <dgm:prSet custT="1"/>
      <dgm:spPr/>
      <dgm:t>
        <a:bodyPr/>
        <a:lstStyle/>
        <a:p>
          <a:r>
            <a:rPr lang="en-IN" sz="2000">
              <a:latin typeface="+mj-lt"/>
            </a:rPr>
            <a:t>Coherency and Coherence</a:t>
          </a:r>
          <a:endParaRPr lang="en-US" sz="2000">
            <a:latin typeface="+mj-lt"/>
          </a:endParaRPr>
        </a:p>
      </dgm:t>
    </dgm:pt>
    <dgm:pt modelId="{34275BE1-D792-41FE-B28D-1FD316338556}" type="parTrans" cxnId="{1AD846B4-2039-470A-A918-7E0DA54FAFB1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F08CC230-1BC6-439E-AE55-0ACE95E59AF8}" type="sibTrans" cxnId="{1AD846B4-2039-470A-A918-7E0DA54FAFB1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97EC56F3-E1B8-445E-A86B-7BE997AEB149}">
      <dgm:prSet custT="1"/>
      <dgm:spPr/>
      <dgm:t>
        <a:bodyPr/>
        <a:lstStyle/>
        <a:p>
          <a:r>
            <a:rPr lang="en-IN" sz="2000" dirty="0">
              <a:latin typeface="+mj-lt"/>
            </a:rPr>
            <a:t>Phase [-π, π] </a:t>
          </a:r>
          <a:endParaRPr lang="en-US" sz="2000" dirty="0">
            <a:latin typeface="+mj-lt"/>
          </a:endParaRPr>
        </a:p>
      </dgm:t>
    </dgm:pt>
    <dgm:pt modelId="{1BB95CB6-C5C1-4A39-A6CD-51D8EFB70719}" type="parTrans" cxnId="{15159087-32A1-4CC3-B84B-E95006E8ACF5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AE8EB3B7-0ED5-47AA-BAEE-E616DC85C9B3}" type="sibTrans" cxnId="{15159087-32A1-4CC3-B84B-E95006E8ACF5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52625E7C-CF17-41A7-8A93-C6173C88B6B0}">
      <dgm:prSet custT="1"/>
      <dgm:spPr/>
      <dgm:t>
        <a:bodyPr/>
        <a:lstStyle/>
        <a:p>
          <a:r>
            <a:rPr lang="en-IN" sz="2000">
              <a:latin typeface="+mj-lt"/>
            </a:rPr>
            <a:t>Cumulant density</a:t>
          </a:r>
          <a:endParaRPr lang="en-US" sz="2000">
            <a:latin typeface="+mj-lt"/>
          </a:endParaRPr>
        </a:p>
      </dgm:t>
    </dgm:pt>
    <dgm:pt modelId="{DD28276C-58B3-478E-A225-286A55C7C645}" type="parTrans" cxnId="{5FE5F5A3-C93C-422A-BE59-5627DC67EF5E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57B35903-D529-4E1E-AD63-0B61075D8E2F}" type="sibTrans" cxnId="{5FE5F5A3-C93C-422A-BE59-5627DC67EF5E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E2BC29E7-36EC-4E21-8E17-0E5B5DD2EE29}">
      <dgm:prSet custT="1"/>
      <dgm:spPr/>
      <dgm:t>
        <a:bodyPr/>
        <a:lstStyle/>
        <a:p>
          <a:r>
            <a:rPr lang="en-IN" sz="2000">
              <a:latin typeface="+mj-lt"/>
            </a:rPr>
            <a:t>95% confidence interval : variance</a:t>
          </a:r>
          <a:endParaRPr lang="en-US" sz="2000">
            <a:latin typeface="+mj-lt"/>
          </a:endParaRPr>
        </a:p>
      </dgm:t>
    </dgm:pt>
    <dgm:pt modelId="{1F138446-8DC3-4B54-9F0E-08746387B330}" type="parTrans" cxnId="{078CE249-1739-4F4E-BC50-43DEC7F1C664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B2AFEE06-5477-4FAF-A91B-91CDF019545D}" type="sibTrans" cxnId="{078CE249-1739-4F4E-BC50-43DEC7F1C664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30DEB35E-0884-42EB-9D93-F403EEBBAF3F}" type="pres">
      <dgm:prSet presAssocID="{019D91CE-7F3B-4E05-AD61-9405A6E84AA4}" presName="vert0" presStyleCnt="0">
        <dgm:presLayoutVars>
          <dgm:dir/>
          <dgm:animOne val="branch"/>
          <dgm:animLvl val="lvl"/>
        </dgm:presLayoutVars>
      </dgm:prSet>
      <dgm:spPr/>
    </dgm:pt>
    <dgm:pt modelId="{616F23F0-A2BE-437D-981E-BA326AEBFF95}" type="pres">
      <dgm:prSet presAssocID="{AB3AC575-462E-4B39-83C5-18A8EF87FFB7}" presName="thickLine" presStyleLbl="alignNode1" presStyleIdx="0" presStyleCnt="7"/>
      <dgm:spPr/>
    </dgm:pt>
    <dgm:pt modelId="{10EC38C6-48C1-4869-BB70-FD9D1405EBB4}" type="pres">
      <dgm:prSet presAssocID="{AB3AC575-462E-4B39-83C5-18A8EF87FFB7}" presName="horz1" presStyleCnt="0"/>
      <dgm:spPr/>
    </dgm:pt>
    <dgm:pt modelId="{C026B9D5-64A5-4D58-BDBD-1BA6BE6EAA79}" type="pres">
      <dgm:prSet presAssocID="{AB3AC575-462E-4B39-83C5-18A8EF87FFB7}" presName="tx1" presStyleLbl="revTx" presStyleIdx="0" presStyleCnt="7" custScaleX="2000000" custScaleY="178774"/>
      <dgm:spPr/>
    </dgm:pt>
    <dgm:pt modelId="{A703DBCF-B027-432A-A584-7D7D2299EDEA}" type="pres">
      <dgm:prSet presAssocID="{AB3AC575-462E-4B39-83C5-18A8EF87FFB7}" presName="vert1" presStyleCnt="0"/>
      <dgm:spPr/>
    </dgm:pt>
    <dgm:pt modelId="{29567E1A-295F-440F-8FE3-A8FD83398E94}" type="pres">
      <dgm:prSet presAssocID="{A816E841-179A-4A87-91B4-4F694A4EBC09}" presName="thickLine" presStyleLbl="alignNode1" presStyleIdx="1" presStyleCnt="7"/>
      <dgm:spPr/>
    </dgm:pt>
    <dgm:pt modelId="{BA0BB05F-7F92-498D-9978-03626D631945}" type="pres">
      <dgm:prSet presAssocID="{A816E841-179A-4A87-91B4-4F694A4EBC09}" presName="horz1" presStyleCnt="0"/>
      <dgm:spPr/>
    </dgm:pt>
    <dgm:pt modelId="{2F7F169D-9302-41B5-9F48-0F68F018BBD0}" type="pres">
      <dgm:prSet presAssocID="{A816E841-179A-4A87-91B4-4F694A4EBC09}" presName="tx1" presStyleLbl="revTx" presStyleIdx="1" presStyleCnt="7" custScaleX="500000"/>
      <dgm:spPr/>
    </dgm:pt>
    <dgm:pt modelId="{19F1575D-C5F6-41CF-AE64-8F5663395DE6}" type="pres">
      <dgm:prSet presAssocID="{A816E841-179A-4A87-91B4-4F694A4EBC09}" presName="vert1" presStyleCnt="0"/>
      <dgm:spPr/>
    </dgm:pt>
    <dgm:pt modelId="{550DFCF3-3DD2-4D95-B54E-0C4A45747170}" type="pres">
      <dgm:prSet presAssocID="{5EA0A238-1241-4368-AE20-30877B7CBC8A}" presName="thickLine" presStyleLbl="alignNode1" presStyleIdx="2" presStyleCnt="7"/>
      <dgm:spPr/>
    </dgm:pt>
    <dgm:pt modelId="{43357C02-35C0-48B7-9A34-E300779A1CB9}" type="pres">
      <dgm:prSet presAssocID="{5EA0A238-1241-4368-AE20-30877B7CBC8A}" presName="horz1" presStyleCnt="0"/>
      <dgm:spPr/>
    </dgm:pt>
    <dgm:pt modelId="{052089BB-3E64-4BE0-BC07-34FC455A30D0}" type="pres">
      <dgm:prSet presAssocID="{5EA0A238-1241-4368-AE20-30877B7CBC8A}" presName="tx1" presStyleLbl="revTx" presStyleIdx="2" presStyleCnt="7" custScaleX="500000"/>
      <dgm:spPr/>
    </dgm:pt>
    <dgm:pt modelId="{9CC1489A-5EE9-49F3-9DC0-803D6A6E79B5}" type="pres">
      <dgm:prSet presAssocID="{5EA0A238-1241-4368-AE20-30877B7CBC8A}" presName="vert1" presStyleCnt="0"/>
      <dgm:spPr/>
    </dgm:pt>
    <dgm:pt modelId="{2C8B4142-2330-45FF-A14A-D9175C6014C0}" type="pres">
      <dgm:prSet presAssocID="{5F148063-6204-4627-ABB1-1F5DBE44209B}" presName="thickLine" presStyleLbl="alignNode1" presStyleIdx="3" presStyleCnt="7"/>
      <dgm:spPr/>
    </dgm:pt>
    <dgm:pt modelId="{273F27F0-5A3A-4D82-B3F0-3FF06BE1DE67}" type="pres">
      <dgm:prSet presAssocID="{5F148063-6204-4627-ABB1-1F5DBE44209B}" presName="horz1" presStyleCnt="0"/>
      <dgm:spPr/>
    </dgm:pt>
    <dgm:pt modelId="{8064D175-1C0A-4EEB-A470-181A3750DF9A}" type="pres">
      <dgm:prSet presAssocID="{5F148063-6204-4627-ABB1-1F5DBE44209B}" presName="tx1" presStyleLbl="revTx" presStyleIdx="3" presStyleCnt="7" custScaleX="500000"/>
      <dgm:spPr/>
    </dgm:pt>
    <dgm:pt modelId="{28B47C1C-E5C2-402D-B94A-2089146F93F3}" type="pres">
      <dgm:prSet presAssocID="{5F148063-6204-4627-ABB1-1F5DBE44209B}" presName="vert1" presStyleCnt="0"/>
      <dgm:spPr/>
    </dgm:pt>
    <dgm:pt modelId="{205130F8-3C60-46EC-9C3E-00B3FFEF2749}" type="pres">
      <dgm:prSet presAssocID="{97EC56F3-E1B8-445E-A86B-7BE997AEB149}" presName="thickLine" presStyleLbl="alignNode1" presStyleIdx="4" presStyleCnt="7"/>
      <dgm:spPr/>
    </dgm:pt>
    <dgm:pt modelId="{7DE4EB72-20C5-42FF-A0CD-B3AEE390ED10}" type="pres">
      <dgm:prSet presAssocID="{97EC56F3-E1B8-445E-A86B-7BE997AEB149}" presName="horz1" presStyleCnt="0"/>
      <dgm:spPr/>
    </dgm:pt>
    <dgm:pt modelId="{BC09B07B-C6E7-4D48-A158-FBDC28C3E669}" type="pres">
      <dgm:prSet presAssocID="{97EC56F3-E1B8-445E-A86B-7BE997AEB149}" presName="tx1" presStyleLbl="revTx" presStyleIdx="4" presStyleCnt="7" custScaleX="500000"/>
      <dgm:spPr/>
    </dgm:pt>
    <dgm:pt modelId="{DF113239-9FA1-47CF-8F2A-9CB281166627}" type="pres">
      <dgm:prSet presAssocID="{97EC56F3-E1B8-445E-A86B-7BE997AEB149}" presName="vert1" presStyleCnt="0"/>
      <dgm:spPr/>
    </dgm:pt>
    <dgm:pt modelId="{A2E620EF-71A4-4D64-85A6-65A31B299A5E}" type="pres">
      <dgm:prSet presAssocID="{52625E7C-CF17-41A7-8A93-C6173C88B6B0}" presName="thickLine" presStyleLbl="alignNode1" presStyleIdx="5" presStyleCnt="7"/>
      <dgm:spPr/>
    </dgm:pt>
    <dgm:pt modelId="{CCABABF5-87E7-479A-8097-E66D8FE4F714}" type="pres">
      <dgm:prSet presAssocID="{52625E7C-CF17-41A7-8A93-C6173C88B6B0}" presName="horz1" presStyleCnt="0"/>
      <dgm:spPr/>
    </dgm:pt>
    <dgm:pt modelId="{0375EB26-77E6-4FFB-AF8B-EDEEB33D34AB}" type="pres">
      <dgm:prSet presAssocID="{52625E7C-CF17-41A7-8A93-C6173C88B6B0}" presName="tx1" presStyleLbl="revTx" presStyleIdx="5" presStyleCnt="7" custScaleX="500000"/>
      <dgm:spPr/>
    </dgm:pt>
    <dgm:pt modelId="{B32E8CDB-1989-4669-8B7B-6898341FDD35}" type="pres">
      <dgm:prSet presAssocID="{52625E7C-CF17-41A7-8A93-C6173C88B6B0}" presName="vert1" presStyleCnt="0"/>
      <dgm:spPr/>
    </dgm:pt>
    <dgm:pt modelId="{03C2D34D-9AD8-4F95-8E8D-9E09FD2407AF}" type="pres">
      <dgm:prSet presAssocID="{E2BC29E7-36EC-4E21-8E17-0E5B5DD2EE29}" presName="thickLine" presStyleLbl="alignNode1" presStyleIdx="6" presStyleCnt="7"/>
      <dgm:spPr/>
    </dgm:pt>
    <dgm:pt modelId="{FB79572D-146A-4966-A6E5-30BA8275C5C4}" type="pres">
      <dgm:prSet presAssocID="{E2BC29E7-36EC-4E21-8E17-0E5B5DD2EE29}" presName="horz1" presStyleCnt="0"/>
      <dgm:spPr/>
    </dgm:pt>
    <dgm:pt modelId="{DF63A21D-2674-4A0F-8691-20F2CBDF09B3}" type="pres">
      <dgm:prSet presAssocID="{E2BC29E7-36EC-4E21-8E17-0E5B5DD2EE29}" presName="tx1" presStyleLbl="revTx" presStyleIdx="6" presStyleCnt="7" custScaleX="500000"/>
      <dgm:spPr/>
    </dgm:pt>
    <dgm:pt modelId="{A32C9A7B-C1D1-46C9-9393-5C9F55818019}" type="pres">
      <dgm:prSet presAssocID="{E2BC29E7-36EC-4E21-8E17-0E5B5DD2EE29}" presName="vert1" presStyleCnt="0"/>
      <dgm:spPr/>
    </dgm:pt>
  </dgm:ptLst>
  <dgm:cxnLst>
    <dgm:cxn modelId="{C2BA1703-03AB-4F84-9264-1928F6972D32}" srcId="{019D91CE-7F3B-4E05-AD61-9405A6E84AA4}" destId="{A816E841-179A-4A87-91B4-4F694A4EBC09}" srcOrd="1" destOrd="0" parTransId="{4C149A73-464A-43C2-83F8-9474AA4EBC92}" sibTransId="{48722A3D-6E27-4803-8E93-71F995A7292B}"/>
    <dgm:cxn modelId="{091EE30B-86B6-49A9-984D-964050A0A7E6}" type="presOf" srcId="{5F148063-6204-4627-ABB1-1F5DBE44209B}" destId="{8064D175-1C0A-4EEB-A470-181A3750DF9A}" srcOrd="0" destOrd="0" presId="urn:microsoft.com/office/officeart/2008/layout/LinedList"/>
    <dgm:cxn modelId="{AEAB4715-F16B-4CE5-A510-1B56FAE54F6F}" type="presOf" srcId="{5EA0A238-1241-4368-AE20-30877B7CBC8A}" destId="{052089BB-3E64-4BE0-BC07-34FC455A30D0}" srcOrd="0" destOrd="0" presId="urn:microsoft.com/office/officeart/2008/layout/LinedList"/>
    <dgm:cxn modelId="{2DC74026-8FA5-45E6-AB6E-5471ACC2DCBA}" type="presOf" srcId="{E2BC29E7-36EC-4E21-8E17-0E5B5DD2EE29}" destId="{DF63A21D-2674-4A0F-8691-20F2CBDF09B3}" srcOrd="0" destOrd="0" presId="urn:microsoft.com/office/officeart/2008/layout/LinedList"/>
    <dgm:cxn modelId="{38F74E40-554E-4034-9AFB-37965294FFB1}" type="presOf" srcId="{A816E841-179A-4A87-91B4-4F694A4EBC09}" destId="{2F7F169D-9302-41B5-9F48-0F68F018BBD0}" srcOrd="0" destOrd="0" presId="urn:microsoft.com/office/officeart/2008/layout/LinedList"/>
    <dgm:cxn modelId="{5D01455F-E0A5-4514-A00D-20B56DEA04D6}" type="presOf" srcId="{97EC56F3-E1B8-445E-A86B-7BE997AEB149}" destId="{BC09B07B-C6E7-4D48-A158-FBDC28C3E669}" srcOrd="0" destOrd="0" presId="urn:microsoft.com/office/officeart/2008/layout/LinedList"/>
    <dgm:cxn modelId="{078CE249-1739-4F4E-BC50-43DEC7F1C664}" srcId="{019D91CE-7F3B-4E05-AD61-9405A6E84AA4}" destId="{E2BC29E7-36EC-4E21-8E17-0E5B5DD2EE29}" srcOrd="6" destOrd="0" parTransId="{1F138446-8DC3-4B54-9F0E-08746387B330}" sibTransId="{B2AFEE06-5477-4FAF-A91B-91CDF019545D}"/>
    <dgm:cxn modelId="{15159087-32A1-4CC3-B84B-E95006E8ACF5}" srcId="{019D91CE-7F3B-4E05-AD61-9405A6E84AA4}" destId="{97EC56F3-E1B8-445E-A86B-7BE997AEB149}" srcOrd="4" destOrd="0" parTransId="{1BB95CB6-C5C1-4A39-A6CD-51D8EFB70719}" sibTransId="{AE8EB3B7-0ED5-47AA-BAEE-E616DC85C9B3}"/>
    <dgm:cxn modelId="{36E21E90-113B-458D-BB9D-D0C69BA7C444}" srcId="{019D91CE-7F3B-4E05-AD61-9405A6E84AA4}" destId="{5EA0A238-1241-4368-AE20-30877B7CBC8A}" srcOrd="2" destOrd="0" parTransId="{2A4AD9B1-87FF-48DC-9F3D-796FD5F426EB}" sibTransId="{A0CB7318-CC4D-4A86-969B-D90584D88463}"/>
    <dgm:cxn modelId="{80C4659C-41D1-4AD4-9730-2440A2E98565}" type="presOf" srcId="{AB3AC575-462E-4B39-83C5-18A8EF87FFB7}" destId="{C026B9D5-64A5-4D58-BDBD-1BA6BE6EAA79}" srcOrd="0" destOrd="0" presId="urn:microsoft.com/office/officeart/2008/layout/LinedList"/>
    <dgm:cxn modelId="{5FE5F5A3-C93C-422A-BE59-5627DC67EF5E}" srcId="{019D91CE-7F3B-4E05-AD61-9405A6E84AA4}" destId="{52625E7C-CF17-41A7-8A93-C6173C88B6B0}" srcOrd="5" destOrd="0" parTransId="{DD28276C-58B3-478E-A225-286A55C7C645}" sibTransId="{57B35903-D529-4E1E-AD63-0B61075D8E2F}"/>
    <dgm:cxn modelId="{1AD846B4-2039-470A-A918-7E0DA54FAFB1}" srcId="{019D91CE-7F3B-4E05-AD61-9405A6E84AA4}" destId="{5F148063-6204-4627-ABB1-1F5DBE44209B}" srcOrd="3" destOrd="0" parTransId="{34275BE1-D792-41FE-B28D-1FD316338556}" sibTransId="{F08CC230-1BC6-439E-AE55-0ACE95E59AF8}"/>
    <dgm:cxn modelId="{A70399C1-B605-4C3A-A224-2DDD22DE6D7A}" type="presOf" srcId="{019D91CE-7F3B-4E05-AD61-9405A6E84AA4}" destId="{30DEB35E-0884-42EB-9D93-F403EEBBAF3F}" srcOrd="0" destOrd="0" presId="urn:microsoft.com/office/officeart/2008/layout/LinedList"/>
    <dgm:cxn modelId="{AEB630D8-A666-4884-AB7E-416A89400FD4}" type="presOf" srcId="{52625E7C-CF17-41A7-8A93-C6173C88B6B0}" destId="{0375EB26-77E6-4FFB-AF8B-EDEEB33D34AB}" srcOrd="0" destOrd="0" presId="urn:microsoft.com/office/officeart/2008/layout/LinedList"/>
    <dgm:cxn modelId="{3DC704DB-C4E3-4AE9-9275-B91719778390}" srcId="{019D91CE-7F3B-4E05-AD61-9405A6E84AA4}" destId="{AB3AC575-462E-4B39-83C5-18A8EF87FFB7}" srcOrd="0" destOrd="0" parTransId="{640085BA-5B3B-449D-8AB3-ECF5766AA3FD}" sibTransId="{B3821B70-AF3A-4E78-9AE8-9AD1C24C22C3}"/>
    <dgm:cxn modelId="{332E1111-A580-44D1-A036-47C74A79979C}" type="presParOf" srcId="{30DEB35E-0884-42EB-9D93-F403EEBBAF3F}" destId="{616F23F0-A2BE-437D-981E-BA326AEBFF95}" srcOrd="0" destOrd="0" presId="urn:microsoft.com/office/officeart/2008/layout/LinedList"/>
    <dgm:cxn modelId="{8044A103-1FC3-478C-8DFE-49134D8297B6}" type="presParOf" srcId="{30DEB35E-0884-42EB-9D93-F403EEBBAF3F}" destId="{10EC38C6-48C1-4869-BB70-FD9D1405EBB4}" srcOrd="1" destOrd="0" presId="urn:microsoft.com/office/officeart/2008/layout/LinedList"/>
    <dgm:cxn modelId="{DB59D945-9784-4356-812B-7E7AC463DEC1}" type="presParOf" srcId="{10EC38C6-48C1-4869-BB70-FD9D1405EBB4}" destId="{C026B9D5-64A5-4D58-BDBD-1BA6BE6EAA79}" srcOrd="0" destOrd="0" presId="urn:microsoft.com/office/officeart/2008/layout/LinedList"/>
    <dgm:cxn modelId="{CBF70D4F-5E7B-4FC8-89E8-2FE718A5C35B}" type="presParOf" srcId="{10EC38C6-48C1-4869-BB70-FD9D1405EBB4}" destId="{A703DBCF-B027-432A-A584-7D7D2299EDEA}" srcOrd="1" destOrd="0" presId="urn:microsoft.com/office/officeart/2008/layout/LinedList"/>
    <dgm:cxn modelId="{D28094FD-6A1E-40FF-BA0A-49587479CCFD}" type="presParOf" srcId="{30DEB35E-0884-42EB-9D93-F403EEBBAF3F}" destId="{29567E1A-295F-440F-8FE3-A8FD83398E94}" srcOrd="2" destOrd="0" presId="urn:microsoft.com/office/officeart/2008/layout/LinedList"/>
    <dgm:cxn modelId="{314E2361-6D57-447C-B073-3ACFB47910A0}" type="presParOf" srcId="{30DEB35E-0884-42EB-9D93-F403EEBBAF3F}" destId="{BA0BB05F-7F92-498D-9978-03626D631945}" srcOrd="3" destOrd="0" presId="urn:microsoft.com/office/officeart/2008/layout/LinedList"/>
    <dgm:cxn modelId="{836744C6-20DD-4752-B779-604E470F7D28}" type="presParOf" srcId="{BA0BB05F-7F92-498D-9978-03626D631945}" destId="{2F7F169D-9302-41B5-9F48-0F68F018BBD0}" srcOrd="0" destOrd="0" presId="urn:microsoft.com/office/officeart/2008/layout/LinedList"/>
    <dgm:cxn modelId="{6402D8FA-87C9-419A-99B5-5AE066FFD462}" type="presParOf" srcId="{BA0BB05F-7F92-498D-9978-03626D631945}" destId="{19F1575D-C5F6-41CF-AE64-8F5663395DE6}" srcOrd="1" destOrd="0" presId="urn:microsoft.com/office/officeart/2008/layout/LinedList"/>
    <dgm:cxn modelId="{AEF65F82-B993-469A-A25E-6E75ADEE37FB}" type="presParOf" srcId="{30DEB35E-0884-42EB-9D93-F403EEBBAF3F}" destId="{550DFCF3-3DD2-4D95-B54E-0C4A45747170}" srcOrd="4" destOrd="0" presId="urn:microsoft.com/office/officeart/2008/layout/LinedList"/>
    <dgm:cxn modelId="{A64B9A21-FEF0-4A89-A9E3-57D561167138}" type="presParOf" srcId="{30DEB35E-0884-42EB-9D93-F403EEBBAF3F}" destId="{43357C02-35C0-48B7-9A34-E300779A1CB9}" srcOrd="5" destOrd="0" presId="urn:microsoft.com/office/officeart/2008/layout/LinedList"/>
    <dgm:cxn modelId="{99F4C584-19D2-467A-AD1E-406A4E6B311D}" type="presParOf" srcId="{43357C02-35C0-48B7-9A34-E300779A1CB9}" destId="{052089BB-3E64-4BE0-BC07-34FC455A30D0}" srcOrd="0" destOrd="0" presId="urn:microsoft.com/office/officeart/2008/layout/LinedList"/>
    <dgm:cxn modelId="{B8F96128-4BBD-4A11-B8AD-EFF1746F9DCA}" type="presParOf" srcId="{43357C02-35C0-48B7-9A34-E300779A1CB9}" destId="{9CC1489A-5EE9-49F3-9DC0-803D6A6E79B5}" srcOrd="1" destOrd="0" presId="urn:microsoft.com/office/officeart/2008/layout/LinedList"/>
    <dgm:cxn modelId="{2247B8AE-373D-4A0F-9B55-33F36FCB7DFD}" type="presParOf" srcId="{30DEB35E-0884-42EB-9D93-F403EEBBAF3F}" destId="{2C8B4142-2330-45FF-A14A-D9175C6014C0}" srcOrd="6" destOrd="0" presId="urn:microsoft.com/office/officeart/2008/layout/LinedList"/>
    <dgm:cxn modelId="{4619CDE3-15A7-4226-8812-AC185A3E5B07}" type="presParOf" srcId="{30DEB35E-0884-42EB-9D93-F403EEBBAF3F}" destId="{273F27F0-5A3A-4D82-B3F0-3FF06BE1DE67}" srcOrd="7" destOrd="0" presId="urn:microsoft.com/office/officeart/2008/layout/LinedList"/>
    <dgm:cxn modelId="{7B318311-B786-4440-9874-5085A0D189E0}" type="presParOf" srcId="{273F27F0-5A3A-4D82-B3F0-3FF06BE1DE67}" destId="{8064D175-1C0A-4EEB-A470-181A3750DF9A}" srcOrd="0" destOrd="0" presId="urn:microsoft.com/office/officeart/2008/layout/LinedList"/>
    <dgm:cxn modelId="{9D09530F-B454-4A2D-B4C5-64FA46874C92}" type="presParOf" srcId="{273F27F0-5A3A-4D82-B3F0-3FF06BE1DE67}" destId="{28B47C1C-E5C2-402D-B94A-2089146F93F3}" srcOrd="1" destOrd="0" presId="urn:microsoft.com/office/officeart/2008/layout/LinedList"/>
    <dgm:cxn modelId="{805EE218-8F37-40EC-AF29-1154B3A6822E}" type="presParOf" srcId="{30DEB35E-0884-42EB-9D93-F403EEBBAF3F}" destId="{205130F8-3C60-46EC-9C3E-00B3FFEF2749}" srcOrd="8" destOrd="0" presId="urn:microsoft.com/office/officeart/2008/layout/LinedList"/>
    <dgm:cxn modelId="{3FA78FC8-CB6A-4C44-B3CE-F73A173CE71B}" type="presParOf" srcId="{30DEB35E-0884-42EB-9D93-F403EEBBAF3F}" destId="{7DE4EB72-20C5-42FF-A0CD-B3AEE390ED10}" srcOrd="9" destOrd="0" presId="urn:microsoft.com/office/officeart/2008/layout/LinedList"/>
    <dgm:cxn modelId="{BC948B80-9F60-4C79-B13D-7CE287FAA132}" type="presParOf" srcId="{7DE4EB72-20C5-42FF-A0CD-B3AEE390ED10}" destId="{BC09B07B-C6E7-4D48-A158-FBDC28C3E669}" srcOrd="0" destOrd="0" presId="urn:microsoft.com/office/officeart/2008/layout/LinedList"/>
    <dgm:cxn modelId="{27803AAB-8B1B-4849-8600-92EF7734210C}" type="presParOf" srcId="{7DE4EB72-20C5-42FF-A0CD-B3AEE390ED10}" destId="{DF113239-9FA1-47CF-8F2A-9CB281166627}" srcOrd="1" destOrd="0" presId="urn:microsoft.com/office/officeart/2008/layout/LinedList"/>
    <dgm:cxn modelId="{4F542E24-9033-498D-886D-17E6AA552E39}" type="presParOf" srcId="{30DEB35E-0884-42EB-9D93-F403EEBBAF3F}" destId="{A2E620EF-71A4-4D64-85A6-65A31B299A5E}" srcOrd="10" destOrd="0" presId="urn:microsoft.com/office/officeart/2008/layout/LinedList"/>
    <dgm:cxn modelId="{BF6171D0-B677-425F-914B-D8B4072354C6}" type="presParOf" srcId="{30DEB35E-0884-42EB-9D93-F403EEBBAF3F}" destId="{CCABABF5-87E7-479A-8097-E66D8FE4F714}" srcOrd="11" destOrd="0" presId="urn:microsoft.com/office/officeart/2008/layout/LinedList"/>
    <dgm:cxn modelId="{1FF0D8B9-D198-42B1-8DB5-D1850DE7B722}" type="presParOf" srcId="{CCABABF5-87E7-479A-8097-E66D8FE4F714}" destId="{0375EB26-77E6-4FFB-AF8B-EDEEB33D34AB}" srcOrd="0" destOrd="0" presId="urn:microsoft.com/office/officeart/2008/layout/LinedList"/>
    <dgm:cxn modelId="{D7B6A9C7-68A9-414C-BE81-A40F5B64141C}" type="presParOf" srcId="{CCABABF5-87E7-479A-8097-E66D8FE4F714}" destId="{B32E8CDB-1989-4669-8B7B-6898341FDD35}" srcOrd="1" destOrd="0" presId="urn:microsoft.com/office/officeart/2008/layout/LinedList"/>
    <dgm:cxn modelId="{0C4CCED7-6C26-4929-8A4A-D02DAA84A2FE}" type="presParOf" srcId="{30DEB35E-0884-42EB-9D93-F403EEBBAF3F}" destId="{03C2D34D-9AD8-4F95-8E8D-9E09FD2407AF}" srcOrd="12" destOrd="0" presId="urn:microsoft.com/office/officeart/2008/layout/LinedList"/>
    <dgm:cxn modelId="{101994F5-4A2B-46A3-A81D-05CE965116CC}" type="presParOf" srcId="{30DEB35E-0884-42EB-9D93-F403EEBBAF3F}" destId="{FB79572D-146A-4966-A6E5-30BA8275C5C4}" srcOrd="13" destOrd="0" presId="urn:microsoft.com/office/officeart/2008/layout/LinedList"/>
    <dgm:cxn modelId="{06D9E598-D767-4CEE-B4F6-E2907A4F38F9}" type="presParOf" srcId="{FB79572D-146A-4966-A6E5-30BA8275C5C4}" destId="{DF63A21D-2674-4A0F-8691-20F2CBDF09B3}" srcOrd="0" destOrd="0" presId="urn:microsoft.com/office/officeart/2008/layout/LinedList"/>
    <dgm:cxn modelId="{7D1BD669-C141-4536-B833-E529679A6596}" type="presParOf" srcId="{FB79572D-146A-4966-A6E5-30BA8275C5C4}" destId="{A32C9A7B-C1D1-46C9-9393-5C9F558180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D5164C-5A1C-4747-8247-0AE95887072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E86D31D-14E9-4520-8A26-794EE25CDED7}">
      <dgm:prSet custT="1"/>
      <dgm:spPr/>
      <dgm:t>
        <a:bodyPr/>
        <a:lstStyle/>
        <a:p>
          <a:r>
            <a:rPr lang="en-IN" sz="2000" dirty="0">
              <a:latin typeface="+mj-lt"/>
            </a:rPr>
            <a:t>TA (from -550 </a:t>
          </a:r>
          <a:r>
            <a:rPr lang="en-IN" sz="2000" dirty="0" err="1">
              <a:latin typeface="+mj-lt"/>
            </a:rPr>
            <a:t>ms</a:t>
          </a:r>
          <a:r>
            <a:rPr lang="en-IN" sz="2000" dirty="0">
              <a:latin typeface="+mj-lt"/>
            </a:rPr>
            <a:t> to -50 </a:t>
          </a:r>
          <a:r>
            <a:rPr lang="en-IN" sz="2000" dirty="0" err="1">
              <a:latin typeface="+mj-lt"/>
            </a:rPr>
            <a:t>ms</a:t>
          </a:r>
          <a:r>
            <a:rPr lang="en-IN" sz="2000" dirty="0">
              <a:latin typeface="+mj-lt"/>
            </a:rPr>
            <a:t>)</a:t>
          </a:r>
          <a:endParaRPr lang="en-US" sz="2000" dirty="0">
            <a:latin typeface="+mj-lt"/>
          </a:endParaRPr>
        </a:p>
      </dgm:t>
    </dgm:pt>
    <dgm:pt modelId="{E2B6D75B-29A0-4D7B-9807-A22B467B04C4}" type="parTrans" cxnId="{05068B74-FD64-49A4-8B54-B1A86D0004D7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C8E42C53-8C86-44EF-9E2F-13BF9018AD26}" type="sibTrans" cxnId="{05068B74-FD64-49A4-8B54-B1A86D0004D7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D7FBF9C4-2D68-4066-8D10-9AA0FF021A7F}">
      <dgm:prSet custT="1"/>
      <dgm:spPr/>
      <dgm:t>
        <a:bodyPr/>
        <a:lstStyle/>
        <a:p>
          <a:r>
            <a:rPr lang="en-IN" sz="2000">
              <a:latin typeface="+mj-lt"/>
            </a:rPr>
            <a:t>RF (from -1100 ms to -600 ms)</a:t>
          </a:r>
          <a:endParaRPr lang="en-US" sz="2000">
            <a:latin typeface="+mj-lt"/>
          </a:endParaRPr>
        </a:p>
      </dgm:t>
    </dgm:pt>
    <dgm:pt modelId="{3D383F7E-701B-44A6-81E0-09130356A46C}" type="parTrans" cxnId="{ED3EA474-FFC6-4B18-8479-F2F1BCBF4B2B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F5CA3E24-53CA-4C3C-858E-DDD1F34C2141}" type="sibTrans" cxnId="{ED3EA474-FFC6-4B18-8479-F2F1BCBF4B2B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9E4F547F-8638-4959-B73C-7D094E9664A7}">
      <dgm:prSet custT="1"/>
      <dgm:spPr/>
      <dgm:t>
        <a:bodyPr/>
        <a:lstStyle/>
        <a:p>
          <a:r>
            <a:rPr lang="en-IN" sz="2000">
              <a:latin typeface="+mj-lt"/>
            </a:rPr>
            <a:t>DA (from -950 ms to -450 ms)</a:t>
          </a:r>
          <a:endParaRPr lang="en-US" sz="2000">
            <a:latin typeface="+mj-lt"/>
          </a:endParaRPr>
        </a:p>
      </dgm:t>
    </dgm:pt>
    <dgm:pt modelId="{A3042FC7-93E0-4F9A-A9DA-D5A88345BA1D}" type="parTrans" cxnId="{04FFFD80-7873-494F-AE9F-DC8F084009C4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EF60DDD6-3831-4884-B466-4409FC76839B}" type="sibTrans" cxnId="{04FFFD80-7873-494F-AE9F-DC8F084009C4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CC9B6159-852D-4FF3-8F6A-FC6F89BC1570}">
      <dgm:prSet custT="1"/>
      <dgm:spPr/>
      <dgm:t>
        <a:bodyPr/>
        <a:lstStyle/>
        <a:p>
          <a:r>
            <a:rPr lang="en-IN" sz="2000" dirty="0">
              <a:latin typeface="+mj-lt"/>
            </a:rPr>
            <a:t>Segment length: 128 </a:t>
          </a:r>
          <a:r>
            <a:rPr lang="en-IN" sz="2000" dirty="0" err="1">
              <a:latin typeface="+mj-lt"/>
            </a:rPr>
            <a:t>ms</a:t>
          </a:r>
          <a:r>
            <a:rPr lang="en-IN" sz="2000" dirty="0">
              <a:latin typeface="+mj-lt"/>
            </a:rPr>
            <a:t> (S=7)</a:t>
          </a:r>
          <a:endParaRPr lang="en-US" sz="2000" dirty="0">
            <a:latin typeface="+mj-lt"/>
          </a:endParaRPr>
        </a:p>
      </dgm:t>
    </dgm:pt>
    <dgm:pt modelId="{56FA3665-4192-414F-90C4-521AC4C37A30}" type="parTrans" cxnId="{1B131E21-E99B-48F1-A3DD-A8B69E7F7FD6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E0B9082A-1657-4ADD-B61A-93047F5F24A8}" type="sibTrans" cxnId="{1B131E21-E99B-48F1-A3DD-A8B69E7F7FD6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C579534B-25AC-4606-8AEB-C9CDE0ED282A}">
      <dgm:prSet custT="1"/>
      <dgm:spPr/>
      <dgm:t>
        <a:bodyPr/>
        <a:lstStyle/>
        <a:p>
          <a:r>
            <a:rPr lang="en-IN" sz="2000" dirty="0">
              <a:latin typeface="+mj-lt"/>
            </a:rPr>
            <a:t>Frequency resolution : 2 Hz</a:t>
          </a:r>
        </a:p>
      </dgm:t>
    </dgm:pt>
    <dgm:pt modelId="{A523C68F-AB51-4C65-BAFC-5F49CD930E87}" type="parTrans" cxnId="{68F75757-06BD-4B22-86B5-38CE6B168FB3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4DE5BCD8-5B39-4EA6-81AC-3A0AFB5AA9D7}" type="sibTrans" cxnId="{68F75757-06BD-4B22-86B5-38CE6B168FB3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F30A2B52-76CD-4F44-B316-C444660D3E17}" type="pres">
      <dgm:prSet presAssocID="{E1D5164C-5A1C-4747-8247-0AE958870720}" presName="vert0" presStyleCnt="0">
        <dgm:presLayoutVars>
          <dgm:dir/>
          <dgm:animOne val="branch"/>
          <dgm:animLvl val="lvl"/>
        </dgm:presLayoutVars>
      </dgm:prSet>
      <dgm:spPr/>
    </dgm:pt>
    <dgm:pt modelId="{4D9A5B32-E04B-4CB1-A235-6479A2F2E4BF}" type="pres">
      <dgm:prSet presAssocID="{0E86D31D-14E9-4520-8A26-794EE25CDED7}" presName="thickLine" presStyleLbl="alignNode1" presStyleIdx="0" presStyleCnt="5"/>
      <dgm:spPr/>
    </dgm:pt>
    <dgm:pt modelId="{E6B4F529-8C85-411F-B206-273D58FFEB3D}" type="pres">
      <dgm:prSet presAssocID="{0E86D31D-14E9-4520-8A26-794EE25CDED7}" presName="horz1" presStyleCnt="0"/>
      <dgm:spPr/>
    </dgm:pt>
    <dgm:pt modelId="{663B8E69-B0BE-4353-8722-7F6DE2BB36EB}" type="pres">
      <dgm:prSet presAssocID="{0E86D31D-14E9-4520-8A26-794EE25CDED7}" presName="tx1" presStyleLbl="revTx" presStyleIdx="0" presStyleCnt="5"/>
      <dgm:spPr/>
    </dgm:pt>
    <dgm:pt modelId="{6CC22312-A745-43DB-847C-61ADED11AF99}" type="pres">
      <dgm:prSet presAssocID="{0E86D31D-14E9-4520-8A26-794EE25CDED7}" presName="vert1" presStyleCnt="0"/>
      <dgm:spPr/>
    </dgm:pt>
    <dgm:pt modelId="{5DBE0084-4A55-4C99-86C5-5E064DA049EA}" type="pres">
      <dgm:prSet presAssocID="{D7FBF9C4-2D68-4066-8D10-9AA0FF021A7F}" presName="thickLine" presStyleLbl="alignNode1" presStyleIdx="1" presStyleCnt="5"/>
      <dgm:spPr/>
    </dgm:pt>
    <dgm:pt modelId="{F13E3154-680E-4ADA-B167-A16E91BDF45B}" type="pres">
      <dgm:prSet presAssocID="{D7FBF9C4-2D68-4066-8D10-9AA0FF021A7F}" presName="horz1" presStyleCnt="0"/>
      <dgm:spPr/>
    </dgm:pt>
    <dgm:pt modelId="{57524486-C35D-4BEC-B16D-3DE996022A05}" type="pres">
      <dgm:prSet presAssocID="{D7FBF9C4-2D68-4066-8D10-9AA0FF021A7F}" presName="tx1" presStyleLbl="revTx" presStyleIdx="1" presStyleCnt="5"/>
      <dgm:spPr/>
    </dgm:pt>
    <dgm:pt modelId="{4C11DCD2-9DB5-46F5-8D8B-A68B7829913B}" type="pres">
      <dgm:prSet presAssocID="{D7FBF9C4-2D68-4066-8D10-9AA0FF021A7F}" presName="vert1" presStyleCnt="0"/>
      <dgm:spPr/>
    </dgm:pt>
    <dgm:pt modelId="{0E99FC8E-5102-4D5B-8210-FB713BD8AE55}" type="pres">
      <dgm:prSet presAssocID="{9E4F547F-8638-4959-B73C-7D094E9664A7}" presName="thickLine" presStyleLbl="alignNode1" presStyleIdx="2" presStyleCnt="5"/>
      <dgm:spPr/>
    </dgm:pt>
    <dgm:pt modelId="{AEBFB3FC-86F7-4284-87EF-678731BD39DF}" type="pres">
      <dgm:prSet presAssocID="{9E4F547F-8638-4959-B73C-7D094E9664A7}" presName="horz1" presStyleCnt="0"/>
      <dgm:spPr/>
    </dgm:pt>
    <dgm:pt modelId="{6799A687-44B1-4490-A148-45614F7629B3}" type="pres">
      <dgm:prSet presAssocID="{9E4F547F-8638-4959-B73C-7D094E9664A7}" presName="tx1" presStyleLbl="revTx" presStyleIdx="2" presStyleCnt="5"/>
      <dgm:spPr/>
    </dgm:pt>
    <dgm:pt modelId="{CAD72236-BCB4-4B2D-AF8D-D0632F8EC370}" type="pres">
      <dgm:prSet presAssocID="{9E4F547F-8638-4959-B73C-7D094E9664A7}" presName="vert1" presStyleCnt="0"/>
      <dgm:spPr/>
    </dgm:pt>
    <dgm:pt modelId="{B4DB7ECF-FE1C-462B-8F35-8D1A9EB0D617}" type="pres">
      <dgm:prSet presAssocID="{CC9B6159-852D-4FF3-8F6A-FC6F89BC1570}" presName="thickLine" presStyleLbl="alignNode1" presStyleIdx="3" presStyleCnt="5"/>
      <dgm:spPr/>
    </dgm:pt>
    <dgm:pt modelId="{4C717A42-B96D-420B-9E7B-3FCCA6C2BA2D}" type="pres">
      <dgm:prSet presAssocID="{CC9B6159-852D-4FF3-8F6A-FC6F89BC1570}" presName="horz1" presStyleCnt="0"/>
      <dgm:spPr/>
    </dgm:pt>
    <dgm:pt modelId="{50B26292-6F64-4E73-BC04-F7A5EF88DA33}" type="pres">
      <dgm:prSet presAssocID="{CC9B6159-852D-4FF3-8F6A-FC6F89BC1570}" presName="tx1" presStyleLbl="revTx" presStyleIdx="3" presStyleCnt="5"/>
      <dgm:spPr/>
    </dgm:pt>
    <dgm:pt modelId="{1BB0CEA0-92A4-4AE6-9521-6E77234528FD}" type="pres">
      <dgm:prSet presAssocID="{CC9B6159-852D-4FF3-8F6A-FC6F89BC1570}" presName="vert1" presStyleCnt="0"/>
      <dgm:spPr/>
    </dgm:pt>
    <dgm:pt modelId="{E83840C3-5D53-4C48-AA13-E052378771F5}" type="pres">
      <dgm:prSet presAssocID="{C579534B-25AC-4606-8AEB-C9CDE0ED282A}" presName="thickLine" presStyleLbl="alignNode1" presStyleIdx="4" presStyleCnt="5"/>
      <dgm:spPr/>
    </dgm:pt>
    <dgm:pt modelId="{9D45C84A-CBAD-4350-9EE9-9715A49DDAC1}" type="pres">
      <dgm:prSet presAssocID="{C579534B-25AC-4606-8AEB-C9CDE0ED282A}" presName="horz1" presStyleCnt="0"/>
      <dgm:spPr/>
    </dgm:pt>
    <dgm:pt modelId="{514AF71A-F656-4DB6-8B4C-53106327A8B8}" type="pres">
      <dgm:prSet presAssocID="{C579534B-25AC-4606-8AEB-C9CDE0ED282A}" presName="tx1" presStyleLbl="revTx" presStyleIdx="4" presStyleCnt="5"/>
      <dgm:spPr/>
    </dgm:pt>
    <dgm:pt modelId="{EE4C57CF-4ED6-4033-9203-85B6913706CF}" type="pres">
      <dgm:prSet presAssocID="{C579534B-25AC-4606-8AEB-C9CDE0ED282A}" presName="vert1" presStyleCnt="0"/>
      <dgm:spPr/>
    </dgm:pt>
  </dgm:ptLst>
  <dgm:cxnLst>
    <dgm:cxn modelId="{AFE6DA1F-3248-474C-B849-FA417CE69789}" type="presOf" srcId="{D7FBF9C4-2D68-4066-8D10-9AA0FF021A7F}" destId="{57524486-C35D-4BEC-B16D-3DE996022A05}" srcOrd="0" destOrd="0" presId="urn:microsoft.com/office/officeart/2008/layout/LinedList"/>
    <dgm:cxn modelId="{1B131E21-E99B-48F1-A3DD-A8B69E7F7FD6}" srcId="{E1D5164C-5A1C-4747-8247-0AE958870720}" destId="{CC9B6159-852D-4FF3-8F6A-FC6F89BC1570}" srcOrd="3" destOrd="0" parTransId="{56FA3665-4192-414F-90C4-521AC4C37A30}" sibTransId="{E0B9082A-1657-4ADD-B61A-93047F5F24A8}"/>
    <dgm:cxn modelId="{850A3249-EB98-459A-ABE8-31357A17A9A3}" type="presOf" srcId="{0E86D31D-14E9-4520-8A26-794EE25CDED7}" destId="{663B8E69-B0BE-4353-8722-7F6DE2BB36EB}" srcOrd="0" destOrd="0" presId="urn:microsoft.com/office/officeart/2008/layout/LinedList"/>
    <dgm:cxn modelId="{05068B74-FD64-49A4-8B54-B1A86D0004D7}" srcId="{E1D5164C-5A1C-4747-8247-0AE958870720}" destId="{0E86D31D-14E9-4520-8A26-794EE25CDED7}" srcOrd="0" destOrd="0" parTransId="{E2B6D75B-29A0-4D7B-9807-A22B467B04C4}" sibTransId="{C8E42C53-8C86-44EF-9E2F-13BF9018AD26}"/>
    <dgm:cxn modelId="{ED3EA474-FFC6-4B18-8479-F2F1BCBF4B2B}" srcId="{E1D5164C-5A1C-4747-8247-0AE958870720}" destId="{D7FBF9C4-2D68-4066-8D10-9AA0FF021A7F}" srcOrd="1" destOrd="0" parTransId="{3D383F7E-701B-44A6-81E0-09130356A46C}" sibTransId="{F5CA3E24-53CA-4C3C-858E-DDD1F34C2141}"/>
    <dgm:cxn modelId="{68F75757-06BD-4B22-86B5-38CE6B168FB3}" srcId="{E1D5164C-5A1C-4747-8247-0AE958870720}" destId="{C579534B-25AC-4606-8AEB-C9CDE0ED282A}" srcOrd="4" destOrd="0" parTransId="{A523C68F-AB51-4C65-BAFC-5F49CD930E87}" sibTransId="{4DE5BCD8-5B39-4EA6-81AC-3A0AFB5AA9D7}"/>
    <dgm:cxn modelId="{04FFFD80-7873-494F-AE9F-DC8F084009C4}" srcId="{E1D5164C-5A1C-4747-8247-0AE958870720}" destId="{9E4F547F-8638-4959-B73C-7D094E9664A7}" srcOrd="2" destOrd="0" parTransId="{A3042FC7-93E0-4F9A-A9DA-D5A88345BA1D}" sibTransId="{EF60DDD6-3831-4884-B466-4409FC76839B}"/>
    <dgm:cxn modelId="{7C071089-FCC1-426B-A93B-06123615AB50}" type="presOf" srcId="{CC9B6159-852D-4FF3-8F6A-FC6F89BC1570}" destId="{50B26292-6F64-4E73-BC04-F7A5EF88DA33}" srcOrd="0" destOrd="0" presId="urn:microsoft.com/office/officeart/2008/layout/LinedList"/>
    <dgm:cxn modelId="{B0C4FFAB-0C11-4DB8-B676-66780885AB44}" type="presOf" srcId="{9E4F547F-8638-4959-B73C-7D094E9664A7}" destId="{6799A687-44B1-4490-A148-45614F7629B3}" srcOrd="0" destOrd="0" presId="urn:microsoft.com/office/officeart/2008/layout/LinedList"/>
    <dgm:cxn modelId="{E1BCFEBD-6D50-4EB5-A1A3-B32F26A3AABA}" type="presOf" srcId="{C579534B-25AC-4606-8AEB-C9CDE0ED282A}" destId="{514AF71A-F656-4DB6-8B4C-53106327A8B8}" srcOrd="0" destOrd="0" presId="urn:microsoft.com/office/officeart/2008/layout/LinedList"/>
    <dgm:cxn modelId="{231C6CDA-C1DE-4BC8-8250-35A0DA951216}" type="presOf" srcId="{E1D5164C-5A1C-4747-8247-0AE958870720}" destId="{F30A2B52-76CD-4F44-B316-C444660D3E17}" srcOrd="0" destOrd="0" presId="urn:microsoft.com/office/officeart/2008/layout/LinedList"/>
    <dgm:cxn modelId="{50D89DC3-D46A-425E-9895-885AF665CC33}" type="presParOf" srcId="{F30A2B52-76CD-4F44-B316-C444660D3E17}" destId="{4D9A5B32-E04B-4CB1-A235-6479A2F2E4BF}" srcOrd="0" destOrd="0" presId="urn:microsoft.com/office/officeart/2008/layout/LinedList"/>
    <dgm:cxn modelId="{9B5C25B1-9087-4469-9A9E-90D8A15D39DC}" type="presParOf" srcId="{F30A2B52-76CD-4F44-B316-C444660D3E17}" destId="{E6B4F529-8C85-411F-B206-273D58FFEB3D}" srcOrd="1" destOrd="0" presId="urn:microsoft.com/office/officeart/2008/layout/LinedList"/>
    <dgm:cxn modelId="{D8C72E84-2C95-4E21-B5DD-6621FDA70D02}" type="presParOf" srcId="{E6B4F529-8C85-411F-B206-273D58FFEB3D}" destId="{663B8E69-B0BE-4353-8722-7F6DE2BB36EB}" srcOrd="0" destOrd="0" presId="urn:microsoft.com/office/officeart/2008/layout/LinedList"/>
    <dgm:cxn modelId="{7254AACB-B429-4757-A091-7AE1D1855D02}" type="presParOf" srcId="{E6B4F529-8C85-411F-B206-273D58FFEB3D}" destId="{6CC22312-A745-43DB-847C-61ADED11AF99}" srcOrd="1" destOrd="0" presId="urn:microsoft.com/office/officeart/2008/layout/LinedList"/>
    <dgm:cxn modelId="{48F49025-4A82-4581-A94E-007772A6625C}" type="presParOf" srcId="{F30A2B52-76CD-4F44-B316-C444660D3E17}" destId="{5DBE0084-4A55-4C99-86C5-5E064DA049EA}" srcOrd="2" destOrd="0" presId="urn:microsoft.com/office/officeart/2008/layout/LinedList"/>
    <dgm:cxn modelId="{72641965-03CB-40AA-B2F3-B3BDD2A661E9}" type="presParOf" srcId="{F30A2B52-76CD-4F44-B316-C444660D3E17}" destId="{F13E3154-680E-4ADA-B167-A16E91BDF45B}" srcOrd="3" destOrd="0" presId="urn:microsoft.com/office/officeart/2008/layout/LinedList"/>
    <dgm:cxn modelId="{514DA61D-658B-42E9-9A4D-2CCF6BB6EE67}" type="presParOf" srcId="{F13E3154-680E-4ADA-B167-A16E91BDF45B}" destId="{57524486-C35D-4BEC-B16D-3DE996022A05}" srcOrd="0" destOrd="0" presId="urn:microsoft.com/office/officeart/2008/layout/LinedList"/>
    <dgm:cxn modelId="{9D5498E9-C4B2-4315-BDC5-D5D7ADF2C5B3}" type="presParOf" srcId="{F13E3154-680E-4ADA-B167-A16E91BDF45B}" destId="{4C11DCD2-9DB5-46F5-8D8B-A68B7829913B}" srcOrd="1" destOrd="0" presId="urn:microsoft.com/office/officeart/2008/layout/LinedList"/>
    <dgm:cxn modelId="{C1DF6A49-0904-4DBC-B50A-BA05D7CE7E6C}" type="presParOf" srcId="{F30A2B52-76CD-4F44-B316-C444660D3E17}" destId="{0E99FC8E-5102-4D5B-8210-FB713BD8AE55}" srcOrd="4" destOrd="0" presId="urn:microsoft.com/office/officeart/2008/layout/LinedList"/>
    <dgm:cxn modelId="{B951ABF8-697F-418D-A2AE-B005CEB2939F}" type="presParOf" srcId="{F30A2B52-76CD-4F44-B316-C444660D3E17}" destId="{AEBFB3FC-86F7-4284-87EF-678731BD39DF}" srcOrd="5" destOrd="0" presId="urn:microsoft.com/office/officeart/2008/layout/LinedList"/>
    <dgm:cxn modelId="{25CB4CCC-CE9E-4E0A-A017-9556DFAD4FEB}" type="presParOf" srcId="{AEBFB3FC-86F7-4284-87EF-678731BD39DF}" destId="{6799A687-44B1-4490-A148-45614F7629B3}" srcOrd="0" destOrd="0" presId="urn:microsoft.com/office/officeart/2008/layout/LinedList"/>
    <dgm:cxn modelId="{855AB812-F6A7-49D9-ABB3-E421FE82E50B}" type="presParOf" srcId="{AEBFB3FC-86F7-4284-87EF-678731BD39DF}" destId="{CAD72236-BCB4-4B2D-AF8D-D0632F8EC370}" srcOrd="1" destOrd="0" presId="urn:microsoft.com/office/officeart/2008/layout/LinedList"/>
    <dgm:cxn modelId="{4CC1FAF9-E5E8-4693-BBE0-3AC56DDD6D21}" type="presParOf" srcId="{F30A2B52-76CD-4F44-B316-C444660D3E17}" destId="{B4DB7ECF-FE1C-462B-8F35-8D1A9EB0D617}" srcOrd="6" destOrd="0" presId="urn:microsoft.com/office/officeart/2008/layout/LinedList"/>
    <dgm:cxn modelId="{268FC0A0-80AE-444F-ABBD-513B838F988A}" type="presParOf" srcId="{F30A2B52-76CD-4F44-B316-C444660D3E17}" destId="{4C717A42-B96D-420B-9E7B-3FCCA6C2BA2D}" srcOrd="7" destOrd="0" presId="urn:microsoft.com/office/officeart/2008/layout/LinedList"/>
    <dgm:cxn modelId="{E59A3FB3-9D2C-4358-9D17-D672864B3FDF}" type="presParOf" srcId="{4C717A42-B96D-420B-9E7B-3FCCA6C2BA2D}" destId="{50B26292-6F64-4E73-BC04-F7A5EF88DA33}" srcOrd="0" destOrd="0" presId="urn:microsoft.com/office/officeart/2008/layout/LinedList"/>
    <dgm:cxn modelId="{B7A4BBD4-0300-4C2A-BDC4-A6CF5AC71773}" type="presParOf" srcId="{4C717A42-B96D-420B-9E7B-3FCCA6C2BA2D}" destId="{1BB0CEA0-92A4-4AE6-9521-6E77234528FD}" srcOrd="1" destOrd="0" presId="urn:microsoft.com/office/officeart/2008/layout/LinedList"/>
    <dgm:cxn modelId="{FD3065D1-6A65-45A6-9309-8C257AE9B8A9}" type="presParOf" srcId="{F30A2B52-76CD-4F44-B316-C444660D3E17}" destId="{E83840C3-5D53-4C48-AA13-E052378771F5}" srcOrd="8" destOrd="0" presId="urn:microsoft.com/office/officeart/2008/layout/LinedList"/>
    <dgm:cxn modelId="{163EF510-3991-4549-9B5E-1EA13729828E}" type="presParOf" srcId="{F30A2B52-76CD-4F44-B316-C444660D3E17}" destId="{9D45C84A-CBAD-4350-9EE9-9715A49DDAC1}" srcOrd="9" destOrd="0" presId="urn:microsoft.com/office/officeart/2008/layout/LinedList"/>
    <dgm:cxn modelId="{EBA40703-6857-4363-81EA-06F063DC9EF2}" type="presParOf" srcId="{9D45C84A-CBAD-4350-9EE9-9715A49DDAC1}" destId="{514AF71A-F656-4DB6-8B4C-53106327A8B8}" srcOrd="0" destOrd="0" presId="urn:microsoft.com/office/officeart/2008/layout/LinedList"/>
    <dgm:cxn modelId="{979A08B7-2F52-4F83-9705-9F9D172B861F}" type="presParOf" srcId="{9D45C84A-CBAD-4350-9EE9-9715A49DDAC1}" destId="{EE4C57CF-4ED6-4033-9203-85B6913706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E96BB-CF29-451F-A1FB-EC323D0B7A35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B89B6-11E7-467C-8720-0E01B7EBD351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D1678-4881-47DD-8784-C48E734060D2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kern="1200" cap="none" dirty="0">
              <a:latin typeface="Garamond" panose="02020404030301010803" pitchFamily="18" charset="0"/>
            </a:rPr>
            <a:t>Introduction</a:t>
          </a:r>
          <a:endParaRPr lang="en-US" sz="2200" kern="1200" cap="none" dirty="0">
            <a:latin typeface="Garamond" panose="02020404030301010803" pitchFamily="18" charset="0"/>
          </a:endParaRPr>
        </a:p>
      </dsp:txBody>
      <dsp:txXfrm>
        <a:off x="578678" y="1313725"/>
        <a:ext cx="1641796" cy="656718"/>
      </dsp:txXfrm>
    </dsp:sp>
    <dsp:sp modelId="{8B37DABB-9639-4DE7-821C-757E7ECDFF59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CB7D5-DABF-4DF4-85C1-2FCE2C532446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FF53E-DE59-4CD2-A7D7-B2715D5EDD05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kern="1200" cap="none" dirty="0">
              <a:latin typeface="Garamond" panose="02020404030301010803" pitchFamily="18" charset="0"/>
            </a:rPr>
            <a:t>Participants</a:t>
          </a:r>
          <a:endParaRPr lang="en-US" sz="2200" kern="1200" cap="none" dirty="0">
            <a:latin typeface="Garamond" panose="02020404030301010803" pitchFamily="18" charset="0"/>
          </a:endParaRPr>
        </a:p>
      </dsp:txBody>
      <dsp:txXfrm>
        <a:off x="2507790" y="1313725"/>
        <a:ext cx="1641796" cy="656718"/>
      </dsp:txXfrm>
    </dsp:sp>
    <dsp:sp modelId="{125F981A-A149-4CCF-998F-DA620FCB49CF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D14D7-5625-4C5E-9B61-3724CA518A43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5D2D6-4930-48EC-B3B6-AB7EED6F4897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kern="1200" cap="none" dirty="0">
              <a:latin typeface="Garamond" panose="02020404030301010803" pitchFamily="18" charset="0"/>
            </a:rPr>
            <a:t>Task and experiment</a:t>
          </a:r>
          <a:endParaRPr lang="en-US" sz="2200" kern="1200" cap="none" dirty="0">
            <a:latin typeface="Garamond" panose="02020404030301010803" pitchFamily="18" charset="0"/>
          </a:endParaRPr>
        </a:p>
      </dsp:txBody>
      <dsp:txXfrm>
        <a:off x="4436901" y="1313725"/>
        <a:ext cx="1641796" cy="656718"/>
      </dsp:txXfrm>
    </dsp:sp>
    <dsp:sp modelId="{96041962-688B-4D22-B5C0-662DC8A621B7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7CADB-C91B-4CA2-B025-61E44AF6E69B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F1AA6-B38C-4475-A254-FB2EDA07FD83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kern="1200" cap="none" dirty="0">
              <a:latin typeface="Garamond" panose="02020404030301010803" pitchFamily="18" charset="0"/>
            </a:rPr>
            <a:t>Data and pre-processing</a:t>
          </a:r>
          <a:endParaRPr lang="en-US" sz="2200" kern="1200" cap="none" dirty="0">
            <a:latin typeface="Garamond" panose="02020404030301010803" pitchFamily="18" charset="0"/>
          </a:endParaRPr>
        </a:p>
      </dsp:txBody>
      <dsp:txXfrm>
        <a:off x="6366012" y="1313725"/>
        <a:ext cx="1641796" cy="656718"/>
      </dsp:txXfrm>
    </dsp:sp>
    <dsp:sp modelId="{70BFE354-EE0D-4B41-AB9C-CE0C05E41728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C3F53-D9AF-4C07-B351-849C85950CC7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5A986-2B3B-4DEF-9BFC-939243234158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kern="1200" cap="none" dirty="0">
              <a:latin typeface="Garamond" panose="02020404030301010803" pitchFamily="18" charset="0"/>
            </a:rPr>
            <a:t>Analysis</a:t>
          </a:r>
          <a:endParaRPr lang="en-US" sz="2200" kern="1200" cap="none" dirty="0">
            <a:latin typeface="Garamond" panose="02020404030301010803" pitchFamily="18" charset="0"/>
          </a:endParaRPr>
        </a:p>
      </dsp:txBody>
      <dsp:txXfrm>
        <a:off x="8295124" y="1313725"/>
        <a:ext cx="1641796" cy="656718"/>
      </dsp:txXfrm>
    </dsp:sp>
    <dsp:sp modelId="{CF64C754-B76A-46E6-B71E-2D927BD22CD9}">
      <dsp:nvSpPr>
        <dsp:cNvPr id="0" name=""/>
        <dsp:cNvSpPr/>
      </dsp:nvSpPr>
      <dsp:spPr>
        <a:xfrm>
          <a:off x="2827940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D0CD6-EC32-4D91-A629-CF7CB9DD0260}">
      <dsp:nvSpPr>
        <dsp:cNvPr id="0" name=""/>
        <dsp:cNvSpPr/>
      </dsp:nvSpPr>
      <dsp:spPr>
        <a:xfrm>
          <a:off x="3041374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D8598-0278-44F4-BC78-4384B15B1FBE}">
      <dsp:nvSpPr>
        <dsp:cNvPr id="0" name=""/>
        <dsp:cNvSpPr/>
      </dsp:nvSpPr>
      <dsp:spPr>
        <a:xfrm>
          <a:off x="2507790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kern="1200" cap="none" dirty="0">
              <a:latin typeface="Garamond" panose="02020404030301010803" pitchFamily="18" charset="0"/>
            </a:rPr>
            <a:t>Discussion</a:t>
          </a:r>
          <a:endParaRPr lang="en-US" sz="2200" kern="1200" cap="none" dirty="0">
            <a:latin typeface="Garamond" panose="02020404030301010803" pitchFamily="18" charset="0"/>
          </a:endParaRPr>
        </a:p>
      </dsp:txBody>
      <dsp:txXfrm>
        <a:off x="2507790" y="3694331"/>
        <a:ext cx="1641796" cy="656718"/>
      </dsp:txXfrm>
    </dsp:sp>
    <dsp:sp modelId="{7161E695-C79E-4967-970D-DA521018BD72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AC9D-068D-4273-BEAF-83AA8C94C35C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3858D-C88C-45D7-9D3C-1496875E8334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kern="1200" cap="none" dirty="0">
              <a:latin typeface="Garamond" panose="02020404030301010803" pitchFamily="18" charset="0"/>
            </a:rPr>
            <a:t>Conclusion</a:t>
          </a:r>
          <a:endParaRPr lang="en-US" sz="2200" kern="1200" cap="none" dirty="0">
            <a:latin typeface="Garamond" panose="02020404030301010803" pitchFamily="18" charset="0"/>
          </a:endParaRPr>
        </a:p>
      </dsp:txBody>
      <dsp:txXfrm>
        <a:off x="4436901" y="3694331"/>
        <a:ext cx="1641796" cy="656718"/>
      </dsp:txXfrm>
    </dsp:sp>
    <dsp:sp modelId="{1E357447-6A6A-483C-BA71-AF37E30C7984}">
      <dsp:nvSpPr>
        <dsp:cNvPr id="0" name=""/>
        <dsp:cNvSpPr/>
      </dsp:nvSpPr>
      <dsp:spPr>
        <a:xfrm>
          <a:off x="6686163" y="2380893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6D499-3852-49BA-AC5E-AF885F852F42}">
      <dsp:nvSpPr>
        <dsp:cNvPr id="0" name=""/>
        <dsp:cNvSpPr/>
      </dsp:nvSpPr>
      <dsp:spPr>
        <a:xfrm>
          <a:off x="6899596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D0D47-9D69-4BEB-AA83-38A70BA21E35}">
      <dsp:nvSpPr>
        <dsp:cNvPr id="0" name=""/>
        <dsp:cNvSpPr/>
      </dsp:nvSpPr>
      <dsp:spPr>
        <a:xfrm>
          <a:off x="6366012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kern="1200" cap="none" dirty="0">
              <a:latin typeface="Garamond" panose="02020404030301010803" pitchFamily="18" charset="0"/>
            </a:rPr>
            <a:t>Future work</a:t>
          </a:r>
          <a:endParaRPr lang="en-US" sz="2200" kern="1200" cap="none" dirty="0">
            <a:latin typeface="Garamond" panose="02020404030301010803" pitchFamily="18" charset="0"/>
          </a:endParaRPr>
        </a:p>
      </dsp:txBody>
      <dsp:txXfrm>
        <a:off x="6366012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B7B2D-B397-4042-A881-A4032F7C6CF0}">
      <dsp:nvSpPr>
        <dsp:cNvPr id="0" name=""/>
        <dsp:cNvSpPr/>
      </dsp:nvSpPr>
      <dsp:spPr>
        <a:xfrm>
          <a:off x="967740" y="853173"/>
          <a:ext cx="703486" cy="7034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3A899-F59E-4960-AD21-540B7354C480}">
      <dsp:nvSpPr>
        <dsp:cNvPr id="0" name=""/>
        <dsp:cNvSpPr/>
      </dsp:nvSpPr>
      <dsp:spPr>
        <a:xfrm>
          <a:off x="7346" y="1709436"/>
          <a:ext cx="3902519" cy="700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kern="1200" dirty="0">
              <a:latin typeface="Garamond" panose="02020404030301010803" pitchFamily="18" charset="0"/>
            </a:rPr>
            <a:t>Parkinson’s Disease Group (PD)</a:t>
          </a:r>
          <a:endParaRPr lang="en-US" sz="2400" kern="1200" dirty="0">
            <a:latin typeface="Garamond" panose="02020404030301010803" pitchFamily="18" charset="0"/>
          </a:endParaRPr>
        </a:p>
      </dsp:txBody>
      <dsp:txXfrm>
        <a:off x="7346" y="1709436"/>
        <a:ext cx="3902519" cy="700365"/>
      </dsp:txXfrm>
    </dsp:sp>
    <dsp:sp modelId="{EFE71D73-B17A-42DB-A32B-2099815E1688}">
      <dsp:nvSpPr>
        <dsp:cNvPr id="0" name=""/>
        <dsp:cNvSpPr/>
      </dsp:nvSpPr>
      <dsp:spPr>
        <a:xfrm>
          <a:off x="21" y="2456787"/>
          <a:ext cx="3931875" cy="84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Garamond" panose="02020404030301010803" pitchFamily="18" charset="0"/>
            </a:rPr>
            <a:t>13 males and 7 females</a:t>
          </a:r>
          <a:endParaRPr lang="en-US" sz="2000" kern="1200" dirty="0">
            <a:latin typeface="Garamond" panose="02020404030301010803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Garamond" panose="02020404030301010803" pitchFamily="18" charset="0"/>
            </a:rPr>
            <a:t>Median age 67.5 years</a:t>
          </a:r>
          <a:endParaRPr lang="en-US" sz="2000" kern="1200" dirty="0">
            <a:latin typeface="Garamond" panose="02020404030301010803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Garamond" panose="02020404030301010803" pitchFamily="18" charset="0"/>
            </a:rPr>
            <a:t>Interquartile range 11.25 years</a:t>
          </a:r>
          <a:endParaRPr lang="en-US" sz="2000" kern="1200" dirty="0">
            <a:latin typeface="Garamond" panose="02020404030301010803" pitchFamily="18" charset="0"/>
          </a:endParaRPr>
        </a:p>
      </dsp:txBody>
      <dsp:txXfrm>
        <a:off x="21" y="2456787"/>
        <a:ext cx="3931875" cy="844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F5937-46EC-4574-B8D5-0DD0F18E99C2}">
      <dsp:nvSpPr>
        <dsp:cNvPr id="0" name=""/>
        <dsp:cNvSpPr/>
      </dsp:nvSpPr>
      <dsp:spPr>
        <a:xfrm>
          <a:off x="2378018" y="791502"/>
          <a:ext cx="728394" cy="728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FD038-2D87-4E8A-8948-C1DBB8B8E390}">
      <dsp:nvSpPr>
        <dsp:cNvPr id="0" name=""/>
        <dsp:cNvSpPr/>
      </dsp:nvSpPr>
      <dsp:spPr>
        <a:xfrm>
          <a:off x="3061" y="1738057"/>
          <a:ext cx="4071093" cy="610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kern="1200" dirty="0">
              <a:latin typeface="Garamond" panose="02020404030301010803" pitchFamily="18" charset="0"/>
            </a:rPr>
            <a:t>Control group (C)</a:t>
          </a:r>
          <a:endParaRPr lang="en-US" sz="2400" kern="1200" dirty="0">
            <a:latin typeface="Garamond" panose="02020404030301010803" pitchFamily="18" charset="0"/>
          </a:endParaRPr>
        </a:p>
      </dsp:txBody>
      <dsp:txXfrm>
        <a:off x="3061" y="1738057"/>
        <a:ext cx="4071093" cy="610664"/>
      </dsp:txXfrm>
    </dsp:sp>
    <dsp:sp modelId="{872EE321-F3DE-4DEF-8354-389C58DBE0F0}">
      <dsp:nvSpPr>
        <dsp:cNvPr id="0" name=""/>
        <dsp:cNvSpPr/>
      </dsp:nvSpPr>
      <dsp:spPr>
        <a:xfrm>
          <a:off x="3061" y="2392172"/>
          <a:ext cx="4071093" cy="125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Garamond" panose="02020404030301010803" pitchFamily="18" charset="0"/>
            </a:rPr>
            <a:t>10 males and 10 females</a:t>
          </a:r>
          <a:endParaRPr lang="en-US" sz="2000" kern="1200" dirty="0">
            <a:latin typeface="Garamond" panose="02020404030301010803" pitchFamily="18" charset="0"/>
          </a:endParaRPr>
        </a:p>
        <a:p>
          <a:pPr marL="0" lvl="0" indent="0" algn="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Garamond" panose="02020404030301010803" pitchFamily="18" charset="0"/>
            </a:rPr>
            <a:t>Median age 69 years </a:t>
          </a:r>
          <a:endParaRPr lang="en-US" sz="2000" kern="1200" dirty="0">
            <a:latin typeface="Garamond" panose="02020404030301010803" pitchFamily="18" charset="0"/>
          </a:endParaRPr>
        </a:p>
        <a:p>
          <a:pPr marL="0" lvl="0" indent="0" algn="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Garamond" panose="02020404030301010803" pitchFamily="18" charset="0"/>
            </a:rPr>
            <a:t>Interquartile range 4.25 year</a:t>
          </a:r>
          <a:endParaRPr lang="en-US" sz="2000" kern="1200" dirty="0">
            <a:latin typeface="Garamond" panose="02020404030301010803" pitchFamily="18" charset="0"/>
          </a:endParaRPr>
        </a:p>
      </dsp:txBody>
      <dsp:txXfrm>
        <a:off x="3061" y="2392172"/>
        <a:ext cx="4071093" cy="125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0640F-8E9C-4993-AFE9-0D7F4D2547BE}">
      <dsp:nvSpPr>
        <dsp:cNvPr id="0" name=""/>
        <dsp:cNvSpPr/>
      </dsp:nvSpPr>
      <dsp:spPr>
        <a:xfrm>
          <a:off x="0" y="459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C6BB371-FAD1-4A19-AB90-41224985C618}">
      <dsp:nvSpPr>
        <dsp:cNvPr id="0" name=""/>
        <dsp:cNvSpPr/>
      </dsp:nvSpPr>
      <dsp:spPr>
        <a:xfrm>
          <a:off x="0" y="459"/>
          <a:ext cx="10515600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+mj-lt"/>
            </a:rPr>
            <a:t>Control group walking normal (C_WN) : 20</a:t>
          </a:r>
        </a:p>
      </dsp:txBody>
      <dsp:txXfrm>
        <a:off x="0" y="459"/>
        <a:ext cx="10515600" cy="537350"/>
      </dsp:txXfrm>
    </dsp:sp>
    <dsp:sp modelId="{3B76D5DE-A555-40DD-BD25-3AC1EAFA87A5}">
      <dsp:nvSpPr>
        <dsp:cNvPr id="0" name=""/>
        <dsp:cNvSpPr/>
      </dsp:nvSpPr>
      <dsp:spPr>
        <a:xfrm>
          <a:off x="0" y="53781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CCC45B-B399-4462-BDD2-1957094DD6AE}">
      <dsp:nvSpPr>
        <dsp:cNvPr id="0" name=""/>
        <dsp:cNvSpPr/>
      </dsp:nvSpPr>
      <dsp:spPr>
        <a:xfrm>
          <a:off x="0" y="537810"/>
          <a:ext cx="10515600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+mj-lt"/>
            </a:rPr>
            <a:t>Control group walking with enhanced arm swing (C_WEA): 18</a:t>
          </a:r>
        </a:p>
      </dsp:txBody>
      <dsp:txXfrm>
        <a:off x="0" y="537810"/>
        <a:ext cx="10515600" cy="537350"/>
      </dsp:txXfrm>
    </dsp:sp>
    <dsp:sp modelId="{8951669B-87A5-49D2-9935-B12AA4097008}">
      <dsp:nvSpPr>
        <dsp:cNvPr id="0" name=""/>
        <dsp:cNvSpPr/>
      </dsp:nvSpPr>
      <dsp:spPr>
        <a:xfrm>
          <a:off x="0" y="1075161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EABFEC-4B77-41DE-9868-D389589D8454}">
      <dsp:nvSpPr>
        <dsp:cNvPr id="0" name=""/>
        <dsp:cNvSpPr/>
      </dsp:nvSpPr>
      <dsp:spPr>
        <a:xfrm>
          <a:off x="0" y="1075161"/>
          <a:ext cx="10515600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Parkinson disease group walking normal (PD_WN) : 20</a:t>
          </a:r>
        </a:p>
      </dsp:txBody>
      <dsp:txXfrm>
        <a:off x="0" y="1075161"/>
        <a:ext cx="10515600" cy="537350"/>
      </dsp:txXfrm>
    </dsp:sp>
    <dsp:sp modelId="{E7595725-2E24-489D-A535-1930BF4BDFA2}">
      <dsp:nvSpPr>
        <dsp:cNvPr id="0" name=""/>
        <dsp:cNvSpPr/>
      </dsp:nvSpPr>
      <dsp:spPr>
        <a:xfrm>
          <a:off x="0" y="1612512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C911D10-4B38-4FCE-A9EB-AD284EF9D6D2}">
      <dsp:nvSpPr>
        <dsp:cNvPr id="0" name=""/>
        <dsp:cNvSpPr/>
      </dsp:nvSpPr>
      <dsp:spPr>
        <a:xfrm>
          <a:off x="0" y="1612512"/>
          <a:ext cx="10515600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+mj-lt"/>
            </a:rPr>
            <a:t>Parkinson disease group walking with enhanced arm swing (PD_WEA): 19</a:t>
          </a:r>
        </a:p>
      </dsp:txBody>
      <dsp:txXfrm>
        <a:off x="0" y="1612512"/>
        <a:ext cx="10515600" cy="537350"/>
      </dsp:txXfrm>
    </dsp:sp>
    <dsp:sp modelId="{EAFC37BE-A996-4047-B617-92B078E0ACA0}">
      <dsp:nvSpPr>
        <dsp:cNvPr id="0" name=""/>
        <dsp:cNvSpPr/>
      </dsp:nvSpPr>
      <dsp:spPr>
        <a:xfrm>
          <a:off x="0" y="2149862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850584-AB96-4FA1-A198-796764632A85}">
      <dsp:nvSpPr>
        <dsp:cNvPr id="0" name=""/>
        <dsp:cNvSpPr/>
      </dsp:nvSpPr>
      <dsp:spPr>
        <a:xfrm>
          <a:off x="0" y="2149862"/>
          <a:ext cx="10515600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+mj-lt"/>
            </a:rPr>
            <a:t>EEG- 10-20 system, 32 Ag-AgCl electrodes, Active electrodes ,512 Hz</a:t>
          </a:r>
          <a:endParaRPr lang="en-US" sz="2000" kern="1200">
            <a:latin typeface="+mj-lt"/>
          </a:endParaRPr>
        </a:p>
      </dsp:txBody>
      <dsp:txXfrm>
        <a:off x="0" y="2149862"/>
        <a:ext cx="10515600" cy="537350"/>
      </dsp:txXfrm>
    </dsp:sp>
    <dsp:sp modelId="{824F3C1E-7B65-4096-A051-6E91DF8D0739}">
      <dsp:nvSpPr>
        <dsp:cNvPr id="0" name=""/>
        <dsp:cNvSpPr/>
      </dsp:nvSpPr>
      <dsp:spPr>
        <a:xfrm>
          <a:off x="0" y="2687213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17C647-CC3D-495F-B0AB-1F3C5C4309E4}">
      <dsp:nvSpPr>
        <dsp:cNvPr id="0" name=""/>
        <dsp:cNvSpPr/>
      </dsp:nvSpPr>
      <dsp:spPr>
        <a:xfrm>
          <a:off x="0" y="2687213"/>
          <a:ext cx="10515600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+mj-lt"/>
            </a:rPr>
            <a:t>EMG- 14 Bipolar electrodes (TA, S, RF, BF, DA, DP) ,512 Hz</a:t>
          </a:r>
          <a:endParaRPr lang="en-US" sz="2000" kern="1200">
            <a:latin typeface="+mj-lt"/>
          </a:endParaRPr>
        </a:p>
      </dsp:txBody>
      <dsp:txXfrm>
        <a:off x="0" y="2687213"/>
        <a:ext cx="10515600" cy="537350"/>
      </dsp:txXfrm>
    </dsp:sp>
    <dsp:sp modelId="{3A172598-08C1-4366-A080-11054B6A8D80}">
      <dsp:nvSpPr>
        <dsp:cNvPr id="0" name=""/>
        <dsp:cNvSpPr/>
      </dsp:nvSpPr>
      <dsp:spPr>
        <a:xfrm>
          <a:off x="0" y="322456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4A324F-44BB-4102-9A58-2B34EAA24462}">
      <dsp:nvSpPr>
        <dsp:cNvPr id="0" name=""/>
        <dsp:cNvSpPr/>
      </dsp:nvSpPr>
      <dsp:spPr>
        <a:xfrm>
          <a:off x="0" y="3224564"/>
          <a:ext cx="10515600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+mj-lt"/>
            </a:rPr>
            <a:t>Heel Strike- Tri-axial accelerometer</a:t>
          </a:r>
          <a:endParaRPr lang="en-US" sz="2000" kern="1200" dirty="0">
            <a:latin typeface="+mj-lt"/>
          </a:endParaRPr>
        </a:p>
      </dsp:txBody>
      <dsp:txXfrm>
        <a:off x="0" y="3224564"/>
        <a:ext cx="10515600" cy="5373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F0A36-999F-46B8-86B4-4126D2618C46}">
      <dsp:nvSpPr>
        <dsp:cNvPr id="0" name=""/>
        <dsp:cNvSpPr/>
      </dsp:nvSpPr>
      <dsp:spPr>
        <a:xfrm>
          <a:off x="2459802" y="365650"/>
          <a:ext cx="1059304" cy="1059354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69480-C770-460E-A1F9-2AFF8208E8FB}">
      <dsp:nvSpPr>
        <dsp:cNvPr id="0" name=""/>
        <dsp:cNvSpPr/>
      </dsp:nvSpPr>
      <dsp:spPr>
        <a:xfrm>
          <a:off x="403" y="1420878"/>
          <a:ext cx="4282031" cy="64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kern="1200" dirty="0">
              <a:latin typeface="Garamond" panose="02020404030301010803" pitchFamily="18" charset="0"/>
            </a:rPr>
            <a:t>EEG- </a:t>
          </a:r>
          <a:r>
            <a:rPr lang="en-IN" sz="2400" kern="1200" dirty="0" err="1">
              <a:latin typeface="Garamond" panose="02020404030301010803" pitchFamily="18" charset="0"/>
            </a:rPr>
            <a:t>Cz</a:t>
          </a:r>
          <a:r>
            <a:rPr lang="en-IN" sz="2400" kern="1200" dirty="0">
              <a:latin typeface="Garamond" panose="02020404030301010803" pitchFamily="18" charset="0"/>
            </a:rPr>
            <a:t>, </a:t>
          </a:r>
          <a:r>
            <a:rPr lang="en-IN" sz="2400" kern="1200" dirty="0" err="1">
              <a:latin typeface="Garamond" panose="02020404030301010803" pitchFamily="18" charset="0"/>
            </a:rPr>
            <a:t>Fz</a:t>
          </a:r>
          <a:r>
            <a:rPr lang="en-IN" sz="2400" kern="1200" dirty="0">
              <a:latin typeface="Garamond" panose="02020404030301010803" pitchFamily="18" charset="0"/>
            </a:rPr>
            <a:t>, D4</a:t>
          </a:r>
          <a:endParaRPr lang="en-US" sz="2400" kern="1200" dirty="0">
            <a:latin typeface="Garamond" panose="02020404030301010803" pitchFamily="18" charset="0"/>
          </a:endParaRPr>
        </a:p>
      </dsp:txBody>
      <dsp:txXfrm>
        <a:off x="403" y="1420878"/>
        <a:ext cx="4282031" cy="642304"/>
      </dsp:txXfrm>
    </dsp:sp>
    <dsp:sp modelId="{0324D184-E26E-4361-AF75-D1E0BB5D9E70}">
      <dsp:nvSpPr>
        <dsp:cNvPr id="0" name=""/>
        <dsp:cNvSpPr/>
      </dsp:nvSpPr>
      <dsp:spPr>
        <a:xfrm>
          <a:off x="403" y="1786933"/>
          <a:ext cx="4282031" cy="30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>
            <a:latin typeface="Garamond" panose="02020404030301010803" pitchFamily="18" charset="0"/>
          </a:endParaRPr>
        </a:p>
        <a:p>
          <a:pPr marL="0" lvl="0" indent="0" algn="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>
              <a:latin typeface="Garamond" panose="02020404030301010803" pitchFamily="18" charset="0"/>
            </a:rPr>
            <a:t>Downsampled</a:t>
          </a:r>
          <a:r>
            <a:rPr lang="en-IN" sz="2000" kern="1200" dirty="0">
              <a:latin typeface="Garamond" panose="02020404030301010803" pitchFamily="18" charset="0"/>
            </a:rPr>
            <a:t> to 256 Hz, </a:t>
          </a:r>
          <a:endParaRPr lang="en-US" sz="2000" kern="1200" dirty="0">
            <a:latin typeface="Garamond" panose="02020404030301010803" pitchFamily="18" charset="0"/>
          </a:endParaRPr>
        </a:p>
        <a:p>
          <a:pPr marL="0" lvl="0" indent="0" algn="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Garamond" panose="02020404030301010803" pitchFamily="18" charset="0"/>
            </a:rPr>
            <a:t>High pass filter: FIR 1 Hz, compensates for the delay</a:t>
          </a:r>
          <a:endParaRPr lang="en-US" sz="2000" kern="1200" dirty="0">
            <a:latin typeface="Garamond" panose="02020404030301010803" pitchFamily="18" charset="0"/>
          </a:endParaRPr>
        </a:p>
        <a:p>
          <a:pPr marL="0" lvl="0" indent="0" algn="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Garamond" panose="02020404030301010803" pitchFamily="18" charset="0"/>
            </a:rPr>
            <a:t>Line noise removal: 50 Hz, 100 Hz,</a:t>
          </a:r>
          <a:endParaRPr lang="en-US" sz="2000" kern="1200" dirty="0">
            <a:latin typeface="Garamond" panose="02020404030301010803" pitchFamily="18" charset="0"/>
          </a:endParaRPr>
        </a:p>
        <a:p>
          <a:pPr marL="0" lvl="0" indent="0" algn="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Garamond" panose="02020404030301010803" pitchFamily="18" charset="0"/>
            </a:rPr>
            <a:t>Motion artefact cleaning</a:t>
          </a:r>
          <a:endParaRPr lang="en-US" sz="2000" kern="1200" dirty="0">
            <a:latin typeface="Garamond" panose="02020404030301010803" pitchFamily="18" charset="0"/>
          </a:endParaRPr>
        </a:p>
      </dsp:txBody>
      <dsp:txXfrm>
        <a:off x="403" y="1786933"/>
        <a:ext cx="4282031" cy="305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E298A-ACFD-4B37-B59D-40E4DB322E15}">
      <dsp:nvSpPr>
        <dsp:cNvPr id="0" name=""/>
        <dsp:cNvSpPr/>
      </dsp:nvSpPr>
      <dsp:spPr>
        <a:xfrm>
          <a:off x="570347" y="808712"/>
          <a:ext cx="1049991" cy="1049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D029C-D440-4FD0-B4DC-B8848DA31926}">
      <dsp:nvSpPr>
        <dsp:cNvPr id="0" name=""/>
        <dsp:cNvSpPr/>
      </dsp:nvSpPr>
      <dsp:spPr>
        <a:xfrm>
          <a:off x="0" y="18517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kern="1200" dirty="0">
              <a:latin typeface="Garamond" panose="02020404030301010803" pitchFamily="18" charset="0"/>
            </a:rPr>
            <a:t>EMG- TA, RF, DA</a:t>
          </a:r>
          <a:endParaRPr lang="en-US" sz="2400" kern="1200" dirty="0">
            <a:latin typeface="Garamond" panose="02020404030301010803" pitchFamily="18" charset="0"/>
          </a:endParaRPr>
        </a:p>
      </dsp:txBody>
      <dsp:txXfrm>
        <a:off x="0" y="1851721"/>
        <a:ext cx="4320000" cy="648000"/>
      </dsp:txXfrm>
    </dsp:sp>
    <dsp:sp modelId="{FB04B539-B71B-44D9-9E9A-39E4925F4AEE}">
      <dsp:nvSpPr>
        <dsp:cNvPr id="0" name=""/>
        <dsp:cNvSpPr/>
      </dsp:nvSpPr>
      <dsp:spPr>
        <a:xfrm>
          <a:off x="0" y="2175409"/>
          <a:ext cx="4320000" cy="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>
            <a:latin typeface="Garamond" panose="02020404030301010803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>
              <a:latin typeface="Garamond" panose="02020404030301010803" pitchFamily="18" charset="0"/>
            </a:rPr>
            <a:t>Downsampled</a:t>
          </a:r>
          <a:r>
            <a:rPr lang="en-IN" sz="2000" kern="1200" dirty="0">
              <a:latin typeface="Garamond" panose="02020404030301010803" pitchFamily="18" charset="0"/>
            </a:rPr>
            <a:t> to 256 Hz, </a:t>
          </a:r>
          <a:endParaRPr lang="en-US" sz="2000" kern="1200" dirty="0">
            <a:latin typeface="Garamond" panose="02020404030301010803" pitchFamily="18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Garamond" panose="02020404030301010803" pitchFamily="18" charset="0"/>
            </a:rPr>
            <a:t>High pass filter: ‘</a:t>
          </a:r>
          <a:r>
            <a:rPr lang="en-IN" sz="2000" kern="1200" dirty="0" err="1">
              <a:latin typeface="Garamond" panose="02020404030301010803" pitchFamily="18" charset="0"/>
            </a:rPr>
            <a:t>highpass</a:t>
          </a:r>
          <a:r>
            <a:rPr lang="en-IN" sz="2000" kern="1200" dirty="0">
              <a:latin typeface="Garamond" panose="02020404030301010803" pitchFamily="18" charset="0"/>
            </a:rPr>
            <a:t>’ 5Hz, compensates for the delay</a:t>
          </a:r>
          <a:endParaRPr lang="en-US" sz="2000" kern="1200" dirty="0">
            <a:latin typeface="Garamond" panose="02020404030301010803" pitchFamily="18" charset="0"/>
          </a:endParaRPr>
        </a:p>
      </dsp:txBody>
      <dsp:txXfrm>
        <a:off x="0" y="2175409"/>
        <a:ext cx="4320000" cy="6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F23F0-A2BE-437D-981E-BA326AEBFF95}">
      <dsp:nvSpPr>
        <dsp:cNvPr id="0" name=""/>
        <dsp:cNvSpPr/>
      </dsp:nvSpPr>
      <dsp:spPr>
        <a:xfrm>
          <a:off x="0" y="3313"/>
          <a:ext cx="5257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6B9D5-64A5-4D58-BDBD-1BA6BE6EAA79}">
      <dsp:nvSpPr>
        <dsp:cNvPr id="0" name=""/>
        <dsp:cNvSpPr/>
      </dsp:nvSpPr>
      <dsp:spPr>
        <a:xfrm>
          <a:off x="0" y="3313"/>
          <a:ext cx="5256516" cy="83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+mj-lt"/>
            </a:rPr>
            <a:t>EEG-EMG segments (Type 2, S≥T)</a:t>
          </a:r>
          <a:endParaRPr lang="en-US" sz="2000" kern="1200" dirty="0">
            <a:latin typeface="+mj-lt"/>
          </a:endParaRPr>
        </a:p>
      </dsp:txBody>
      <dsp:txXfrm>
        <a:off x="0" y="3313"/>
        <a:ext cx="5256516" cy="836507"/>
      </dsp:txXfrm>
    </dsp:sp>
    <dsp:sp modelId="{29567E1A-295F-440F-8FE3-A8FD83398E94}">
      <dsp:nvSpPr>
        <dsp:cNvPr id="0" name=""/>
        <dsp:cNvSpPr/>
      </dsp:nvSpPr>
      <dsp:spPr>
        <a:xfrm>
          <a:off x="0" y="839821"/>
          <a:ext cx="5257800" cy="0"/>
        </a:xfrm>
        <a:prstGeom prst="line">
          <a:avLst/>
        </a:prstGeom>
        <a:solidFill>
          <a:schemeClr val="accent2">
            <a:hueOff val="18907"/>
            <a:satOff val="2173"/>
            <a:lumOff val="-1732"/>
            <a:alphaOff val="0"/>
          </a:schemeClr>
        </a:solidFill>
        <a:ln w="12700" cap="flat" cmpd="sng" algn="ctr">
          <a:solidFill>
            <a:schemeClr val="accent2">
              <a:hueOff val="18907"/>
              <a:satOff val="2173"/>
              <a:lumOff val="-1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F169D-9302-41B5-9F48-0F68F018BBD0}">
      <dsp:nvSpPr>
        <dsp:cNvPr id="0" name=""/>
        <dsp:cNvSpPr/>
      </dsp:nvSpPr>
      <dsp:spPr>
        <a:xfrm>
          <a:off x="0" y="839821"/>
          <a:ext cx="5256516" cy="467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+mj-lt"/>
            </a:rPr>
            <a:t>Auto spectra </a:t>
          </a:r>
          <a:r>
            <a:rPr lang="en-US" sz="2000" i="1" kern="1200" dirty="0" err="1">
              <a:latin typeface="+mj-lt"/>
            </a:rPr>
            <a:t>f</a:t>
          </a:r>
          <a:r>
            <a:rPr lang="en-US" sz="2000" i="1" kern="1200" baseline="-25000" dirty="0" err="1">
              <a:latin typeface="+mj-lt"/>
            </a:rPr>
            <a:t>xx</a:t>
          </a:r>
          <a:r>
            <a:rPr lang="en-US" sz="2000" i="1" kern="1200" baseline="-25000" dirty="0">
              <a:latin typeface="+mj-lt"/>
            </a:rPr>
            <a:t> </a:t>
          </a:r>
          <a:r>
            <a:rPr lang="en-US" sz="2000" i="1" kern="1200" dirty="0">
              <a:latin typeface="+mj-lt"/>
            </a:rPr>
            <a:t>(λ)</a:t>
          </a:r>
          <a:r>
            <a:rPr lang="en-US" sz="2000" kern="1200" dirty="0">
              <a:latin typeface="+mj-lt"/>
            </a:rPr>
            <a:t> and  </a:t>
          </a:r>
          <a:r>
            <a:rPr lang="en-US" sz="2000" i="1" kern="1200" dirty="0" err="1">
              <a:latin typeface="+mj-lt"/>
            </a:rPr>
            <a:t>f</a:t>
          </a:r>
          <a:r>
            <a:rPr lang="en-US" sz="2000" i="1" kern="1200" baseline="-25000" dirty="0" err="1">
              <a:latin typeface="+mj-lt"/>
            </a:rPr>
            <a:t>yy</a:t>
          </a:r>
          <a:r>
            <a:rPr lang="en-US" sz="2000" i="1" kern="1200" baseline="-25000" dirty="0">
              <a:latin typeface="+mj-lt"/>
            </a:rPr>
            <a:t> </a:t>
          </a:r>
          <a:r>
            <a:rPr lang="en-US" sz="2000" i="1" kern="1200" dirty="0">
              <a:latin typeface="+mj-lt"/>
            </a:rPr>
            <a:t>(λ) </a:t>
          </a:r>
          <a:endParaRPr lang="en-US" sz="2000" kern="1200" dirty="0">
            <a:latin typeface="+mj-lt"/>
          </a:endParaRPr>
        </a:p>
      </dsp:txBody>
      <dsp:txXfrm>
        <a:off x="0" y="839821"/>
        <a:ext cx="5256516" cy="467913"/>
      </dsp:txXfrm>
    </dsp:sp>
    <dsp:sp modelId="{550DFCF3-3DD2-4D95-B54E-0C4A45747170}">
      <dsp:nvSpPr>
        <dsp:cNvPr id="0" name=""/>
        <dsp:cNvSpPr/>
      </dsp:nvSpPr>
      <dsp:spPr>
        <a:xfrm>
          <a:off x="0" y="1307734"/>
          <a:ext cx="5257800" cy="0"/>
        </a:xfrm>
        <a:prstGeom prst="line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2700" cap="flat" cmpd="sng" algn="ctr">
          <a:solidFill>
            <a:schemeClr val="accent2">
              <a:hueOff val="37813"/>
              <a:satOff val="4346"/>
              <a:lumOff val="-3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089BB-3E64-4BE0-BC07-34FC455A30D0}">
      <dsp:nvSpPr>
        <dsp:cNvPr id="0" name=""/>
        <dsp:cNvSpPr/>
      </dsp:nvSpPr>
      <dsp:spPr>
        <a:xfrm>
          <a:off x="0" y="1307734"/>
          <a:ext cx="5256516" cy="467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+mj-lt"/>
            </a:rPr>
            <a:t>Cross spectra </a:t>
          </a:r>
          <a:r>
            <a:rPr lang="en-US" sz="2000" i="1" kern="1200" dirty="0" err="1">
              <a:latin typeface="+mj-lt"/>
            </a:rPr>
            <a:t>f</a:t>
          </a:r>
          <a:r>
            <a:rPr lang="en-US" sz="2000" i="1" kern="1200" baseline="-25000" dirty="0" err="1">
              <a:latin typeface="+mj-lt"/>
            </a:rPr>
            <a:t>xy</a:t>
          </a:r>
          <a:r>
            <a:rPr lang="en-US" sz="2000" i="1" kern="1200" baseline="-25000" dirty="0">
              <a:latin typeface="+mj-lt"/>
            </a:rPr>
            <a:t> </a:t>
          </a:r>
          <a:r>
            <a:rPr lang="en-US" sz="2000" i="1" kern="1200" dirty="0">
              <a:latin typeface="+mj-lt"/>
            </a:rPr>
            <a:t>(λ)</a:t>
          </a:r>
          <a:r>
            <a:rPr lang="en-US" sz="2000" kern="1200" dirty="0">
              <a:latin typeface="+mj-lt"/>
            </a:rPr>
            <a:t> </a:t>
          </a:r>
        </a:p>
      </dsp:txBody>
      <dsp:txXfrm>
        <a:off x="0" y="1307734"/>
        <a:ext cx="5256516" cy="467913"/>
      </dsp:txXfrm>
    </dsp:sp>
    <dsp:sp modelId="{2C8B4142-2330-45FF-A14A-D9175C6014C0}">
      <dsp:nvSpPr>
        <dsp:cNvPr id="0" name=""/>
        <dsp:cNvSpPr/>
      </dsp:nvSpPr>
      <dsp:spPr>
        <a:xfrm>
          <a:off x="0" y="1775647"/>
          <a:ext cx="5257800" cy="0"/>
        </a:xfrm>
        <a:prstGeom prst="line">
          <a:avLst/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 w="1270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4D175-1C0A-4EEB-A470-181A3750DF9A}">
      <dsp:nvSpPr>
        <dsp:cNvPr id="0" name=""/>
        <dsp:cNvSpPr/>
      </dsp:nvSpPr>
      <dsp:spPr>
        <a:xfrm>
          <a:off x="0" y="1775647"/>
          <a:ext cx="5256516" cy="467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+mj-lt"/>
            </a:rPr>
            <a:t>Coherency and Coherence</a:t>
          </a:r>
          <a:endParaRPr lang="en-US" sz="2000" kern="1200">
            <a:latin typeface="+mj-lt"/>
          </a:endParaRPr>
        </a:p>
      </dsp:txBody>
      <dsp:txXfrm>
        <a:off x="0" y="1775647"/>
        <a:ext cx="5256516" cy="467913"/>
      </dsp:txXfrm>
    </dsp:sp>
    <dsp:sp modelId="{205130F8-3C60-46EC-9C3E-00B3FFEF2749}">
      <dsp:nvSpPr>
        <dsp:cNvPr id="0" name=""/>
        <dsp:cNvSpPr/>
      </dsp:nvSpPr>
      <dsp:spPr>
        <a:xfrm>
          <a:off x="0" y="2243561"/>
          <a:ext cx="5257800" cy="0"/>
        </a:xfrm>
        <a:prstGeom prst="line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2700" cap="flat" cmpd="sng" algn="ctr">
          <a:solidFill>
            <a:schemeClr val="accent2">
              <a:hueOff val="75626"/>
              <a:satOff val="8693"/>
              <a:lumOff val="-69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9B07B-C6E7-4D48-A158-FBDC28C3E669}">
      <dsp:nvSpPr>
        <dsp:cNvPr id="0" name=""/>
        <dsp:cNvSpPr/>
      </dsp:nvSpPr>
      <dsp:spPr>
        <a:xfrm>
          <a:off x="0" y="2243561"/>
          <a:ext cx="5256516" cy="467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+mj-lt"/>
            </a:rPr>
            <a:t>Phase [-π, π] </a:t>
          </a:r>
          <a:endParaRPr lang="en-US" sz="2000" kern="1200" dirty="0">
            <a:latin typeface="+mj-lt"/>
          </a:endParaRPr>
        </a:p>
      </dsp:txBody>
      <dsp:txXfrm>
        <a:off x="0" y="2243561"/>
        <a:ext cx="5256516" cy="467913"/>
      </dsp:txXfrm>
    </dsp:sp>
    <dsp:sp modelId="{A2E620EF-71A4-4D64-85A6-65A31B299A5E}">
      <dsp:nvSpPr>
        <dsp:cNvPr id="0" name=""/>
        <dsp:cNvSpPr/>
      </dsp:nvSpPr>
      <dsp:spPr>
        <a:xfrm>
          <a:off x="0" y="2711474"/>
          <a:ext cx="5257800" cy="0"/>
        </a:xfrm>
        <a:prstGeom prst="line">
          <a:avLst/>
        </a:prstGeom>
        <a:solidFill>
          <a:schemeClr val="accent2">
            <a:hueOff val="94533"/>
            <a:satOff val="10866"/>
            <a:lumOff val="-8661"/>
            <a:alphaOff val="0"/>
          </a:schemeClr>
        </a:solidFill>
        <a:ln w="12700" cap="flat" cmpd="sng" algn="ctr">
          <a:solidFill>
            <a:schemeClr val="accent2">
              <a:hueOff val="94533"/>
              <a:satOff val="10866"/>
              <a:lumOff val="-86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5EB26-77E6-4FFB-AF8B-EDEEB33D34AB}">
      <dsp:nvSpPr>
        <dsp:cNvPr id="0" name=""/>
        <dsp:cNvSpPr/>
      </dsp:nvSpPr>
      <dsp:spPr>
        <a:xfrm>
          <a:off x="0" y="2711474"/>
          <a:ext cx="5256516" cy="467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+mj-lt"/>
            </a:rPr>
            <a:t>Cumulant density</a:t>
          </a:r>
          <a:endParaRPr lang="en-US" sz="2000" kern="1200">
            <a:latin typeface="+mj-lt"/>
          </a:endParaRPr>
        </a:p>
      </dsp:txBody>
      <dsp:txXfrm>
        <a:off x="0" y="2711474"/>
        <a:ext cx="5256516" cy="467913"/>
      </dsp:txXfrm>
    </dsp:sp>
    <dsp:sp modelId="{03C2D34D-9AD8-4F95-8E8D-9E09FD2407AF}">
      <dsp:nvSpPr>
        <dsp:cNvPr id="0" name=""/>
        <dsp:cNvSpPr/>
      </dsp:nvSpPr>
      <dsp:spPr>
        <a:xfrm>
          <a:off x="0" y="3179387"/>
          <a:ext cx="5257800" cy="0"/>
        </a:xfrm>
        <a:prstGeom prst="line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3A21D-2674-4A0F-8691-20F2CBDF09B3}">
      <dsp:nvSpPr>
        <dsp:cNvPr id="0" name=""/>
        <dsp:cNvSpPr/>
      </dsp:nvSpPr>
      <dsp:spPr>
        <a:xfrm>
          <a:off x="0" y="3179387"/>
          <a:ext cx="5256516" cy="467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+mj-lt"/>
            </a:rPr>
            <a:t>95% confidence interval : variance</a:t>
          </a:r>
          <a:endParaRPr lang="en-US" sz="2000" kern="1200">
            <a:latin typeface="+mj-lt"/>
          </a:endParaRPr>
        </a:p>
      </dsp:txBody>
      <dsp:txXfrm>
        <a:off x="0" y="3179387"/>
        <a:ext cx="5256516" cy="4679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A5B32-E04B-4CB1-A235-6479A2F2E4BF}">
      <dsp:nvSpPr>
        <dsp:cNvPr id="0" name=""/>
        <dsp:cNvSpPr/>
      </dsp:nvSpPr>
      <dsp:spPr>
        <a:xfrm>
          <a:off x="0" y="363"/>
          <a:ext cx="49428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B8E69-B0BE-4353-8722-7F6DE2BB36EB}">
      <dsp:nvSpPr>
        <dsp:cNvPr id="0" name=""/>
        <dsp:cNvSpPr/>
      </dsp:nvSpPr>
      <dsp:spPr>
        <a:xfrm>
          <a:off x="0" y="363"/>
          <a:ext cx="4942840" cy="595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+mj-lt"/>
            </a:rPr>
            <a:t>TA (from -550 </a:t>
          </a:r>
          <a:r>
            <a:rPr lang="en-IN" sz="2000" kern="1200" dirty="0" err="1">
              <a:latin typeface="+mj-lt"/>
            </a:rPr>
            <a:t>ms</a:t>
          </a:r>
          <a:r>
            <a:rPr lang="en-IN" sz="2000" kern="1200" dirty="0">
              <a:latin typeface="+mj-lt"/>
            </a:rPr>
            <a:t> to -50 </a:t>
          </a:r>
          <a:r>
            <a:rPr lang="en-IN" sz="2000" kern="1200" dirty="0" err="1">
              <a:latin typeface="+mj-lt"/>
            </a:rPr>
            <a:t>ms</a:t>
          </a:r>
          <a:r>
            <a:rPr lang="en-IN" sz="2000" kern="1200" dirty="0">
              <a:latin typeface="+mj-lt"/>
            </a:rPr>
            <a:t>)</a:t>
          </a:r>
          <a:endParaRPr lang="en-US" sz="2000" kern="1200" dirty="0">
            <a:latin typeface="+mj-lt"/>
          </a:endParaRPr>
        </a:p>
      </dsp:txBody>
      <dsp:txXfrm>
        <a:off x="0" y="363"/>
        <a:ext cx="4942840" cy="595865"/>
      </dsp:txXfrm>
    </dsp:sp>
    <dsp:sp modelId="{5DBE0084-4A55-4C99-86C5-5E064DA049EA}">
      <dsp:nvSpPr>
        <dsp:cNvPr id="0" name=""/>
        <dsp:cNvSpPr/>
      </dsp:nvSpPr>
      <dsp:spPr>
        <a:xfrm>
          <a:off x="0" y="596229"/>
          <a:ext cx="4942840" cy="0"/>
        </a:xfrm>
        <a:prstGeom prst="line">
          <a:avLst/>
        </a:prstGeom>
        <a:solidFill>
          <a:schemeClr val="accent2">
            <a:hueOff val="28360"/>
            <a:satOff val="3260"/>
            <a:lumOff val="-2598"/>
            <a:alphaOff val="0"/>
          </a:schemeClr>
        </a:solidFill>
        <a:ln w="12700" cap="flat" cmpd="sng" algn="ctr">
          <a:solidFill>
            <a:schemeClr val="accent2">
              <a:hueOff val="28360"/>
              <a:satOff val="3260"/>
              <a:lumOff val="-25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24486-C35D-4BEC-B16D-3DE996022A05}">
      <dsp:nvSpPr>
        <dsp:cNvPr id="0" name=""/>
        <dsp:cNvSpPr/>
      </dsp:nvSpPr>
      <dsp:spPr>
        <a:xfrm>
          <a:off x="0" y="596229"/>
          <a:ext cx="4942840" cy="595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+mj-lt"/>
            </a:rPr>
            <a:t>RF (from -1100 ms to -600 ms)</a:t>
          </a:r>
          <a:endParaRPr lang="en-US" sz="2000" kern="1200">
            <a:latin typeface="+mj-lt"/>
          </a:endParaRPr>
        </a:p>
      </dsp:txBody>
      <dsp:txXfrm>
        <a:off x="0" y="596229"/>
        <a:ext cx="4942840" cy="595865"/>
      </dsp:txXfrm>
    </dsp:sp>
    <dsp:sp modelId="{0E99FC8E-5102-4D5B-8210-FB713BD8AE55}">
      <dsp:nvSpPr>
        <dsp:cNvPr id="0" name=""/>
        <dsp:cNvSpPr/>
      </dsp:nvSpPr>
      <dsp:spPr>
        <a:xfrm>
          <a:off x="0" y="1192094"/>
          <a:ext cx="4942840" cy="0"/>
        </a:xfrm>
        <a:prstGeom prst="line">
          <a:avLst/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 w="1270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9A687-44B1-4490-A148-45614F7629B3}">
      <dsp:nvSpPr>
        <dsp:cNvPr id="0" name=""/>
        <dsp:cNvSpPr/>
      </dsp:nvSpPr>
      <dsp:spPr>
        <a:xfrm>
          <a:off x="0" y="1192094"/>
          <a:ext cx="4942840" cy="595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+mj-lt"/>
            </a:rPr>
            <a:t>DA (from -950 ms to -450 ms)</a:t>
          </a:r>
          <a:endParaRPr lang="en-US" sz="2000" kern="1200">
            <a:latin typeface="+mj-lt"/>
          </a:endParaRPr>
        </a:p>
      </dsp:txBody>
      <dsp:txXfrm>
        <a:off x="0" y="1192094"/>
        <a:ext cx="4942840" cy="595865"/>
      </dsp:txXfrm>
    </dsp:sp>
    <dsp:sp modelId="{B4DB7ECF-FE1C-462B-8F35-8D1A9EB0D617}">
      <dsp:nvSpPr>
        <dsp:cNvPr id="0" name=""/>
        <dsp:cNvSpPr/>
      </dsp:nvSpPr>
      <dsp:spPr>
        <a:xfrm>
          <a:off x="0" y="1787960"/>
          <a:ext cx="4942840" cy="0"/>
        </a:xfrm>
        <a:prstGeom prst="line">
          <a:avLst/>
        </a:prstGeom>
        <a:solidFill>
          <a:schemeClr val="accent2">
            <a:hueOff val="85079"/>
            <a:satOff val="9779"/>
            <a:lumOff val="-7795"/>
            <a:alphaOff val="0"/>
          </a:schemeClr>
        </a:solidFill>
        <a:ln w="12700" cap="flat" cmpd="sng" algn="ctr">
          <a:solidFill>
            <a:schemeClr val="accent2">
              <a:hueOff val="85079"/>
              <a:satOff val="9779"/>
              <a:lumOff val="-77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26292-6F64-4E73-BC04-F7A5EF88DA33}">
      <dsp:nvSpPr>
        <dsp:cNvPr id="0" name=""/>
        <dsp:cNvSpPr/>
      </dsp:nvSpPr>
      <dsp:spPr>
        <a:xfrm>
          <a:off x="0" y="1787960"/>
          <a:ext cx="4942840" cy="595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+mj-lt"/>
            </a:rPr>
            <a:t>Segment length: 128 </a:t>
          </a:r>
          <a:r>
            <a:rPr lang="en-IN" sz="2000" kern="1200" dirty="0" err="1">
              <a:latin typeface="+mj-lt"/>
            </a:rPr>
            <a:t>ms</a:t>
          </a:r>
          <a:r>
            <a:rPr lang="en-IN" sz="2000" kern="1200" dirty="0">
              <a:latin typeface="+mj-lt"/>
            </a:rPr>
            <a:t> (S=7)</a:t>
          </a:r>
          <a:endParaRPr lang="en-US" sz="2000" kern="1200" dirty="0">
            <a:latin typeface="+mj-lt"/>
          </a:endParaRPr>
        </a:p>
      </dsp:txBody>
      <dsp:txXfrm>
        <a:off x="0" y="1787960"/>
        <a:ext cx="4942840" cy="595865"/>
      </dsp:txXfrm>
    </dsp:sp>
    <dsp:sp modelId="{E83840C3-5D53-4C48-AA13-E052378771F5}">
      <dsp:nvSpPr>
        <dsp:cNvPr id="0" name=""/>
        <dsp:cNvSpPr/>
      </dsp:nvSpPr>
      <dsp:spPr>
        <a:xfrm>
          <a:off x="0" y="2383825"/>
          <a:ext cx="4942840" cy="0"/>
        </a:xfrm>
        <a:prstGeom prst="line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AF71A-F656-4DB6-8B4C-53106327A8B8}">
      <dsp:nvSpPr>
        <dsp:cNvPr id="0" name=""/>
        <dsp:cNvSpPr/>
      </dsp:nvSpPr>
      <dsp:spPr>
        <a:xfrm>
          <a:off x="0" y="2383825"/>
          <a:ext cx="4942840" cy="595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+mj-lt"/>
            </a:rPr>
            <a:t>Frequency resolution : 2 Hz</a:t>
          </a:r>
        </a:p>
      </dsp:txBody>
      <dsp:txXfrm>
        <a:off x="0" y="2383825"/>
        <a:ext cx="4942840" cy="595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69B7B9-C643-4043-93FF-96A3B84A18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0DD9A-C2B2-4C10-9C96-F46E1C4FFD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BBBDC-C3B8-4A64-A409-C23C63B16D54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C30F3-FC28-4F5D-BD37-63C2495FE2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F8CD9-5B32-4C8F-B2F4-9ECED87119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54B1E-EB0F-435F-B918-B072FB66E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3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B5F9F-F9D6-485A-815F-C4F0396F94B4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04705-36FC-49B1-93CC-0489AAA9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8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SNc</a:t>
            </a:r>
            <a:r>
              <a:rPr lang="en-IN" dirty="0"/>
              <a:t>= Substantia </a:t>
            </a:r>
            <a:r>
              <a:rPr lang="en-IN" dirty="0" err="1"/>
              <a:t>nigra</a:t>
            </a:r>
            <a:r>
              <a:rPr lang="en-IN" dirty="0"/>
              <a:t> pars compacta, STN= sub thalamus nucleus,  </a:t>
            </a:r>
            <a:r>
              <a:rPr lang="en-IN" dirty="0" err="1"/>
              <a:t>GPi</a:t>
            </a:r>
            <a:r>
              <a:rPr lang="en-IN" dirty="0"/>
              <a:t>= Globus Pallidus, </a:t>
            </a:r>
            <a:r>
              <a:rPr lang="en-IN" dirty="0" err="1"/>
              <a:t>GPe</a:t>
            </a:r>
            <a:r>
              <a:rPr lang="en-IN" dirty="0"/>
              <a:t>= Globus Pallidus </a:t>
            </a:r>
            <a:r>
              <a:rPr lang="en-IN" dirty="0" err="1"/>
              <a:t>exrema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04705-36FC-49B1-93CC-0489AAA96CE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08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FB6D-906B-40DE-B76F-D863D7D80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1CCC-D07E-4349-8347-23D958C87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5383-5833-4164-98AC-24BC018F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A18B-8AEC-435E-B6BE-3A6B275C1F83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BC7B0-D1B7-487E-966C-A8BCD327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A5A3-3DA4-4ED2-97CB-B4DBA84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2A6-C58D-4BEC-9FD7-8D99DEAA1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30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8106-A835-42EB-8A04-C876BBCD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429F8-AF7F-4797-BAE4-38687C32B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11CD1-12FD-4B36-A6E7-EB26540A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A18B-8AEC-435E-B6BE-3A6B275C1F83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8E1EB-97FC-43C7-9FFB-73CB91A7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9457-8563-4DE4-85C1-C4D6757A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2A6-C58D-4BEC-9FD7-8D99DEAA1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6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79E02-EACD-4E3E-A86F-5672EBF38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79884-A48C-4F9F-90D8-A0706943A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0800B-F84E-4668-B156-EEDEB8BA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A18B-8AEC-435E-B6BE-3A6B275C1F83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A87B5-F6F4-4D14-B1B2-B280FC5C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E9FB7-10E6-4DCB-932D-45C041E9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2A6-C58D-4BEC-9FD7-8D99DEAA1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67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2EDD-E99B-4CA7-A5F4-156BA621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1DF5-14F8-4DFF-A9B2-24E8CB387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D1C4-4A27-4A55-A97B-338BFE8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A18B-8AEC-435E-B6BE-3A6B275C1F83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709CB-83B6-4662-B5CF-F85B6AB1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E12AA-D5D0-4B21-A270-220BE1F4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2A6-C58D-4BEC-9FD7-8D99DEAA1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3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81DB-EC59-4B81-B231-AC2EE2AE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73FCE-4FCF-4610-84B1-7384E0203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47543-E676-4B6A-83BB-A2F6D27B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A18B-8AEC-435E-B6BE-3A6B275C1F83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532F-B7D0-4864-9C96-BAB472F4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8C4A4-EEEC-48AD-A236-A1E352E4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2A6-C58D-4BEC-9FD7-8D99DEAA1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84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7FB9-DFBD-4D3E-B5E2-EF72E87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A5DB6-E77A-465C-945A-1D75C9586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3C5A1-5AFA-47DE-8447-9D3DA6105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92ADD-E537-403D-85B7-8B90E7C2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A18B-8AEC-435E-B6BE-3A6B275C1F83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844DB-C66C-452C-AAB8-81157FED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227D9-697B-4D64-950E-511F6508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2A6-C58D-4BEC-9FD7-8D99DEAA1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2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61E6-F544-4FD5-8F01-76D2CBFA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FB6AD-90CC-4D73-A88C-B42910D7F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E4806-3A0B-4D9E-AFE3-C94E84FC0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0C230-C6D5-48F1-A660-2B1D1E03F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EB0CE-9E5F-4FE2-85AF-A3DB377B4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2F326-AF4D-41FA-B1A2-F641D149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A18B-8AEC-435E-B6BE-3A6B275C1F83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E3FD7-AED4-4F49-B6B0-2DF976E6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B5C57-F37B-4BA8-ABD9-3F01A085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2A6-C58D-4BEC-9FD7-8D99DEAA1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98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C89-DB5F-40E4-8FB0-78729A7E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6018C-0684-469D-981A-30ADBDF4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A18B-8AEC-435E-B6BE-3A6B275C1F83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BCAE8-9142-4A2E-91EC-2AF3FB0E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FD997-CB32-4ABE-8F13-77D7B7A5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2A6-C58D-4BEC-9FD7-8D99DEAA1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12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EB96D-DF00-49C1-93FA-20B8BF4D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A18B-8AEC-435E-B6BE-3A6B275C1F83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966FB-A971-4669-AD0E-7754CC40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C39D1-C122-4709-896B-16CEFC45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2A6-C58D-4BEC-9FD7-8D99DEAA1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91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37FE-4559-40C5-A6CE-AACA1E08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DB6B-CE57-4D75-A2BB-74561733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4FCEA-A923-4A36-A51F-297537B27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2D5AC-52C1-4F3D-AF8F-5F7E7CC7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A18B-8AEC-435E-B6BE-3A6B275C1F83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1B6B6-CA88-431E-A1D7-D2629A05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FF1DC-8308-4741-973F-048CB4AE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2A6-C58D-4BEC-9FD7-8D99DEAA1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20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5286-B0C1-4255-A95A-8D4AE50B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D5239-D5AC-4629-B2C4-5A47F2AD3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E16A0-2C70-4C65-B498-F4933AE19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87E6C-68C1-4DF8-B0F7-03A8395D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A18B-8AEC-435E-B6BE-3A6B275C1F83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0025B-1D8F-4B6E-80C4-2093348E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3EBCC-965E-49E2-8884-7EA25362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2A6-C58D-4BEC-9FD7-8D99DEAA1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8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4707B-50B9-4D5A-B3D5-9B39364A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113AC-BA44-48DE-B2B4-34209480A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5049C-E32E-4C5A-9224-95EEA1D7D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EA18B-8AEC-435E-B6BE-3A6B275C1F83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C57DB-1002-413F-92CC-CE8321BEE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AC1F-8615-474D-858A-81E0F01A9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D62A6-C58D-4BEC-9FD7-8D99DEAA1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57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11" Type="http://schemas.openxmlformats.org/officeDocument/2006/relationships/image" Target="../media/image14.svg"/><Relationship Id="rId5" Type="http://schemas.openxmlformats.org/officeDocument/2006/relationships/image" Target="../media/image39.JPG"/><Relationship Id="rId10" Type="http://schemas.openxmlformats.org/officeDocument/2006/relationships/image" Target="../media/image13.png"/><Relationship Id="rId4" Type="http://schemas.openxmlformats.org/officeDocument/2006/relationships/image" Target="../media/image38.JPG"/><Relationship Id="rId9" Type="http://schemas.openxmlformats.org/officeDocument/2006/relationships/image" Target="../media/image4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14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9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8.JPG"/><Relationship Id="rId7" Type="http://schemas.openxmlformats.org/officeDocument/2006/relationships/image" Target="../media/image52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11" Type="http://schemas.openxmlformats.org/officeDocument/2006/relationships/image" Target="../media/image14.svg"/><Relationship Id="rId5" Type="http://schemas.openxmlformats.org/officeDocument/2006/relationships/image" Target="../media/image50.JPG"/><Relationship Id="rId10" Type="http://schemas.openxmlformats.org/officeDocument/2006/relationships/image" Target="../media/image13.png"/><Relationship Id="rId4" Type="http://schemas.openxmlformats.org/officeDocument/2006/relationships/image" Target="../media/image49.JPG"/><Relationship Id="rId9" Type="http://schemas.openxmlformats.org/officeDocument/2006/relationships/image" Target="../media/image5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14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6.sv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10.sv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7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F8A0E-47C9-4142-AA59-6068A64FE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102504"/>
            <a:ext cx="8495070" cy="1311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b="1" kern="1200" dirty="0">
                <a:solidFill>
                  <a:srgbClr val="FFFFFF"/>
                </a:solidFill>
                <a:latin typeface="Garamond" panose="02020404030301010803" pitchFamily="18" charset="0"/>
              </a:rPr>
              <a:t>Using </a:t>
            </a:r>
            <a:r>
              <a:rPr lang="en-US" sz="2900" b="1" kern="1200" dirty="0" err="1">
                <a:solidFill>
                  <a:srgbClr val="FFFFFF"/>
                </a:solidFill>
                <a:latin typeface="Garamond" panose="02020404030301010803" pitchFamily="18" charset="0"/>
              </a:rPr>
              <a:t>Corticomuscular</a:t>
            </a:r>
            <a:r>
              <a:rPr lang="en-US" sz="2900" b="1" kern="1200" dirty="0">
                <a:solidFill>
                  <a:srgbClr val="FFFFFF"/>
                </a:solidFill>
                <a:latin typeface="Garamond" panose="02020404030301010803" pitchFamily="18" charset="0"/>
              </a:rPr>
              <a:t> Coherence to Assess Cortical Contribution to Walking  Gait in Patients  with Parkinson’s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ED64B-BE66-4BEA-B2E9-ADC9AF303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6403" y="4618115"/>
            <a:ext cx="3659799" cy="1175475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1800" i="1" dirty="0">
                <a:solidFill>
                  <a:srgbClr val="FFFFFF"/>
                </a:solidFill>
                <a:latin typeface="Garamond" panose="02020404030301010803" pitchFamily="18" charset="0"/>
              </a:rPr>
              <a:t>Presented by </a:t>
            </a:r>
            <a:r>
              <a:rPr lang="en-US" sz="1800" dirty="0">
                <a:solidFill>
                  <a:srgbClr val="FFFFFF"/>
                </a:solidFill>
                <a:latin typeface="Garamond" panose="02020404030301010803" pitchFamily="18" charset="0"/>
              </a:rPr>
              <a:t>: 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  <a:latin typeface="Garamond" panose="02020404030301010803" pitchFamily="18" charset="0"/>
              </a:rPr>
              <a:t>Alok Ranjan</a:t>
            </a:r>
          </a:p>
          <a:p>
            <a:pPr algn="l"/>
            <a:r>
              <a:rPr lang="en-US" sz="1800" i="1" dirty="0">
                <a:solidFill>
                  <a:srgbClr val="FFFFFF"/>
                </a:solidFill>
                <a:latin typeface="Garamond" panose="02020404030301010803" pitchFamily="18" charset="0"/>
              </a:rPr>
              <a:t>Date </a:t>
            </a:r>
            <a:r>
              <a:rPr lang="en-US" sz="1800" dirty="0">
                <a:solidFill>
                  <a:srgbClr val="FFFFFF"/>
                </a:solidFill>
                <a:latin typeface="Garamond" panose="02020404030301010803" pitchFamily="18" charset="0"/>
              </a:rPr>
              <a:t>: 01 Aug 2019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6">
            <a:extLst>
              <a:ext uri="{FF2B5EF4-FFF2-40B4-BE49-F238E27FC236}">
                <a16:creationId xmlns:a16="http://schemas.microsoft.com/office/drawing/2014/main" id="{A7F77ABF-EF3A-4ED6-917A-895CD42A6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0187" y="1424218"/>
            <a:ext cx="1571625" cy="1143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E0BB06-2B85-4511-BE3E-29CF080C5F43}"/>
              </a:ext>
            </a:extLst>
          </p:cNvPr>
          <p:cNvSpPr/>
          <p:nvPr/>
        </p:nvSpPr>
        <p:spPr>
          <a:xfrm>
            <a:off x="6820678" y="4467875"/>
            <a:ext cx="3522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solidFill>
                  <a:srgbClr val="FFFFFF"/>
                </a:solidFill>
                <a:latin typeface="Garamond" panose="02020404030301010803" pitchFamily="18" charset="0"/>
              </a:rPr>
              <a:t>Supervised by</a:t>
            </a:r>
            <a:r>
              <a:rPr lang="en-US" dirty="0">
                <a:solidFill>
                  <a:srgbClr val="FFFFFF"/>
                </a:solidFill>
                <a:latin typeface="Garamond" panose="02020404030301010803" pitchFamily="18" charset="0"/>
              </a:rPr>
              <a:t> :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Garamond" panose="02020404030301010803" pitchFamily="18" charset="0"/>
              </a:rPr>
              <a:t>1. Prof. Dr. Natasha M. </a:t>
            </a:r>
            <a:r>
              <a:rPr lang="en-US" dirty="0" err="1">
                <a:solidFill>
                  <a:srgbClr val="FFFFFF"/>
                </a:solidFill>
                <a:latin typeface="Garamond" panose="02020404030301010803" pitchFamily="18" charset="0"/>
              </a:rPr>
              <a:t>Maurits</a:t>
            </a:r>
            <a:endParaRPr lang="en-US" dirty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 algn="r"/>
            <a:r>
              <a:rPr lang="en-US" dirty="0">
                <a:solidFill>
                  <a:srgbClr val="FFFFFF"/>
                </a:solidFill>
                <a:latin typeface="Garamond" panose="02020404030301010803" pitchFamily="18" charset="0"/>
              </a:rPr>
              <a:t>2. Ms. Joyce B. </a:t>
            </a:r>
            <a:r>
              <a:rPr lang="en-US" dirty="0" err="1">
                <a:solidFill>
                  <a:srgbClr val="FFFFFF"/>
                </a:solidFill>
                <a:latin typeface="Garamond" panose="02020404030301010803" pitchFamily="18" charset="0"/>
              </a:rPr>
              <a:t>Weersink</a:t>
            </a:r>
            <a:endParaRPr lang="en-US" dirty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 algn="r"/>
            <a:r>
              <a:rPr lang="en-US" dirty="0">
                <a:solidFill>
                  <a:srgbClr val="FFFFFF"/>
                </a:solidFill>
                <a:latin typeface="Garamond" panose="02020404030301010803" pitchFamily="18" charset="0"/>
              </a:rPr>
              <a:t>University Medical Center Groningen</a:t>
            </a:r>
          </a:p>
        </p:txBody>
      </p:sp>
      <p:pic>
        <p:nvPicPr>
          <p:cNvPr id="44" name="Picture 4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AED73-BE57-46ED-981A-EB86AD06B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8687"/>
            <a:ext cx="6306814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6" name="Picture 4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2701ED-215A-4C25-9ECC-92E1819DA2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9"/>
          <a:stretch/>
        </p:blipFill>
        <p:spPr>
          <a:xfrm>
            <a:off x="8641361" y="5691314"/>
            <a:ext cx="3570259" cy="11719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C4F5400-1748-4648-AEB6-9D686BC26239}"/>
              </a:ext>
            </a:extLst>
          </p:cNvPr>
          <p:cNvSpPr/>
          <p:nvPr/>
        </p:nvSpPr>
        <p:spPr>
          <a:xfrm>
            <a:off x="3855186" y="5688687"/>
            <a:ext cx="5836105" cy="1209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6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D457-21DE-450C-92CE-E8CCAA5CB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2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Garamond" panose="02020404030301010803" pitchFamily="18" charset="0"/>
              </a:rPr>
              <a:t>A full gait cycle (from -1100 </a:t>
            </a:r>
            <a:r>
              <a:rPr lang="en-IN" dirty="0" err="1">
                <a:latin typeface="Garamond" panose="02020404030301010803" pitchFamily="18" charset="0"/>
              </a:rPr>
              <a:t>ms</a:t>
            </a:r>
            <a:r>
              <a:rPr lang="en-IN" dirty="0">
                <a:latin typeface="Garamond" panose="02020404030301010803" pitchFamily="18" charset="0"/>
              </a:rPr>
              <a:t> to 0 </a:t>
            </a:r>
            <a:r>
              <a:rPr lang="en-IN" dirty="0" err="1">
                <a:latin typeface="Garamond" panose="02020404030301010803" pitchFamily="18" charset="0"/>
              </a:rPr>
              <a:t>ms</a:t>
            </a:r>
            <a:r>
              <a:rPr lang="en-IN" dirty="0">
                <a:latin typeface="Garamond" panose="02020404030301010803" pitchFamily="18" charset="0"/>
              </a:rPr>
              <a:t>)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Segment length: 64 points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Resolution in frequency domain : 4Hz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Resolution in time domain : 50 </a:t>
            </a:r>
            <a:r>
              <a:rPr lang="en-IN" dirty="0" err="1">
                <a:latin typeface="Garamond" panose="02020404030301010803" pitchFamily="18" charset="0"/>
              </a:rPr>
              <a:t>ms</a:t>
            </a:r>
            <a:endParaRPr lang="en-IN" dirty="0">
              <a:latin typeface="Garamond" panose="02020404030301010803" pitchFamily="18" charset="0"/>
            </a:endParaRPr>
          </a:p>
          <a:p>
            <a:pPr lvl="1"/>
            <a:r>
              <a:rPr lang="en-IN" dirty="0">
                <a:latin typeface="Garamond" panose="02020404030301010803" pitchFamily="18" charset="0"/>
              </a:rPr>
              <a:t>Matrix representation (24x23)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95% CI, </a:t>
            </a:r>
            <a:r>
              <a:rPr lang="en-IN" dirty="0" err="1">
                <a:latin typeface="Garamond" panose="02020404030301010803" pitchFamily="18" charset="0"/>
              </a:rPr>
              <a:t>mask_flag</a:t>
            </a:r>
            <a:r>
              <a:rPr lang="en-IN" dirty="0">
                <a:latin typeface="Garamond" panose="02020404030301010803" pitchFamily="18" charset="0"/>
              </a:rPr>
              <a:t>=1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Heatmap representation</a:t>
            </a:r>
          </a:p>
          <a:p>
            <a:pPr lvl="1"/>
            <a:endParaRPr lang="en-IN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587B93-C0EA-4264-A032-860AA2270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49" name="Picture 24">
            <a:extLst>
              <a:ext uri="{FF2B5EF4-FFF2-40B4-BE49-F238E27FC236}">
                <a16:creationId xmlns:a16="http://schemas.microsoft.com/office/drawing/2014/main" id="{37D84F99-991B-4CBF-912F-F7BDE1781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5" t="-30" r="7178" b="-1"/>
          <a:stretch/>
        </p:blipFill>
        <p:spPr bwMode="auto">
          <a:xfrm>
            <a:off x="6968415" y="1606857"/>
            <a:ext cx="4119795" cy="427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9361F56-8EC0-43E0-97EF-742D467C0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150" y="5711736"/>
            <a:ext cx="4094855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Figure : Shows T</a:t>
            </a:r>
            <a:r>
              <a:rPr kumimoji="0" lang="en-US" altLang="en-US" sz="11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estimates of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corticomuscular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coupling 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parameters for C_WN, i.e. coherence (top), phase (middle), cumulant density (bottom) for cortical region </a:t>
            </a: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Cz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and muscle TA of the right leg.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B0184648-6300-40CE-A5BF-C17BBC9C01BC}"/>
              </a:ext>
            </a:extLst>
          </p:cNvPr>
          <p:cNvSpPr/>
          <p:nvPr/>
        </p:nvSpPr>
        <p:spPr>
          <a:xfrm>
            <a:off x="838199" y="1825625"/>
            <a:ext cx="6130215" cy="0"/>
          </a:xfrm>
          <a:prstGeom prst="line">
            <a:avLst/>
          </a:prstGeom>
        </p:spPr>
        <p:style>
          <a:lnRef idx="2">
            <a:schemeClr val="accent2">
              <a:hueOff val="28360"/>
              <a:satOff val="3260"/>
              <a:lumOff val="-2598"/>
              <a:alphaOff val="0"/>
            </a:schemeClr>
          </a:lnRef>
          <a:fillRef idx="1">
            <a:schemeClr val="accent2">
              <a:hueOff val="28360"/>
              <a:satOff val="3260"/>
              <a:lumOff val="-2598"/>
              <a:alphaOff val="0"/>
            </a:schemeClr>
          </a:fillRef>
          <a:effectRef idx="0">
            <a:schemeClr val="accent2">
              <a:hueOff val="28360"/>
              <a:satOff val="3260"/>
              <a:lumOff val="-2598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532F58-26FB-4CDF-AC81-6E8E8A03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	 Time Dependent Analysis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2281-BC34-44E1-9B0E-FD6692D09F82}"/>
              </a:ext>
            </a:extLst>
          </p:cNvPr>
          <p:cNvSpPr/>
          <p:nvPr/>
        </p:nvSpPr>
        <p:spPr>
          <a:xfrm>
            <a:off x="838200" y="492799"/>
            <a:ext cx="1001496" cy="10014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Rectangle 15" descr="Statistics">
            <a:extLst>
              <a:ext uri="{FF2B5EF4-FFF2-40B4-BE49-F238E27FC236}">
                <a16:creationId xmlns:a16="http://schemas.microsoft.com/office/drawing/2014/main" id="{FF87D05F-7E9A-4CB4-94D9-3F0806B6C331}"/>
              </a:ext>
            </a:extLst>
          </p:cNvPr>
          <p:cNvSpPr/>
          <p:nvPr/>
        </p:nvSpPr>
        <p:spPr>
          <a:xfrm>
            <a:off x="1051634" y="706232"/>
            <a:ext cx="574628" cy="57462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06261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CD8CC9-348C-41CC-9ACF-341E3B2B7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65109"/>
              </p:ext>
            </p:extLst>
          </p:nvPr>
        </p:nvGraphicFramePr>
        <p:xfrm>
          <a:off x="838200" y="1690688"/>
          <a:ext cx="5257802" cy="463999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8991">
                  <a:extLst>
                    <a:ext uri="{9D8B030D-6E8A-4147-A177-3AD203B41FA5}">
                      <a16:colId xmlns:a16="http://schemas.microsoft.com/office/drawing/2014/main" val="755614767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299700309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1696674218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3184539402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2181845257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218476193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4210921881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1402621928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3967806325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3508334121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3840448459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3547054583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2233566796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4287464254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270521996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3022321019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2317782728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636829391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3357443630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2913914193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479143073"/>
                    </a:ext>
                  </a:extLst>
                </a:gridCol>
                <a:gridCol w="238991">
                  <a:extLst>
                    <a:ext uri="{9D8B030D-6E8A-4147-A177-3AD203B41FA5}">
                      <a16:colId xmlns:a16="http://schemas.microsoft.com/office/drawing/2014/main" val="1221827737"/>
                    </a:ext>
                  </a:extLst>
                </a:gridCol>
              </a:tblGrid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48903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754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471526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403838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568777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207999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978150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97332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34419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20767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45894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190411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241607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396881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00838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604538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7785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416537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031833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878734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05957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482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66555"/>
                  </a:ext>
                </a:extLst>
              </a:tr>
              <a:tr h="193333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.</a:t>
                      </a:r>
                      <a:endParaRPr lang="en-IN" sz="9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658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741293-B9EE-46A8-A8D2-87B67B206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04276"/>
              </p:ext>
            </p:extLst>
          </p:nvPr>
        </p:nvGraphicFramePr>
        <p:xfrm>
          <a:off x="6988631" y="1690688"/>
          <a:ext cx="3740022" cy="300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0022">
                  <a:extLst>
                    <a:ext uri="{9D8B030D-6E8A-4147-A177-3AD203B41FA5}">
                      <a16:colId xmlns:a16="http://schemas.microsoft.com/office/drawing/2014/main" val="3375858661"/>
                    </a:ext>
                  </a:extLst>
                </a:gridCol>
              </a:tblGrid>
              <a:tr h="3003248">
                <a:tc>
                  <a:txBody>
                    <a:bodyPr/>
                    <a:lstStyle/>
                    <a:p>
                      <a:pPr algn="l"/>
                      <a:r>
                        <a:rPr lang="en-IN" sz="50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5319731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C7ACF82-DB36-4585-BEFF-79C74A9DA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42580"/>
              </p:ext>
            </p:extLst>
          </p:nvPr>
        </p:nvGraphicFramePr>
        <p:xfrm>
          <a:off x="7301201" y="4300227"/>
          <a:ext cx="3740025" cy="225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67">
                  <a:extLst>
                    <a:ext uri="{9D8B030D-6E8A-4147-A177-3AD203B41FA5}">
                      <a16:colId xmlns:a16="http://schemas.microsoft.com/office/drawing/2014/main" val="663063800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319952773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3270697340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5181160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256057714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4209304625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3241161744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3485515640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3563417421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974594249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459857778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4199378849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272983560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582714140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969813704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2342434305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3719001834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2155961458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650968762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3318445892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2450710869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428369303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2125299946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780623763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2143200154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3955042003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2078614535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2692216534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3242567055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2585739058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43780862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2113845653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3558813901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089549078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62736404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401075731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2238324173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405384026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3007126777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678177018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222673503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055204372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490445484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2814296133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4070071281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789090108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090970219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694032367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480059578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3998749680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4092756288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3069185729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2450881417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2582329309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420347894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4123833929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2519333287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3779560479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3589723470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3419973508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873315393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4144036612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2881746323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328941211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634158498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4235176456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3809386361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525316564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985058928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196894893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3869272196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977301116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1386651618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4208707447"/>
                    </a:ext>
                  </a:extLst>
                </a:gridCol>
                <a:gridCol w="49867">
                  <a:extLst>
                    <a:ext uri="{9D8B030D-6E8A-4147-A177-3AD203B41FA5}">
                      <a16:colId xmlns:a16="http://schemas.microsoft.com/office/drawing/2014/main" val="3712099523"/>
                    </a:ext>
                  </a:extLst>
                </a:gridCol>
              </a:tblGrid>
              <a:tr h="22575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921522"/>
                  </a:ext>
                </a:extLst>
              </a:tr>
            </a:tbl>
          </a:graphicData>
        </a:graphic>
      </p:graphicFrame>
      <p:sp>
        <p:nvSpPr>
          <p:cNvPr id="19" name="Rectangle 3">
            <a:extLst>
              <a:ext uri="{FF2B5EF4-FFF2-40B4-BE49-F238E27FC236}">
                <a16:creationId xmlns:a16="http://schemas.microsoft.com/office/drawing/2014/main" id="{0CA3DD08-3144-40CB-8372-993981CA0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65" y="6492875"/>
            <a:ext cx="426267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Figure : A</a:t>
            </a:r>
            <a:r>
              <a:rPr kumimoji="0" lang="e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24x 23 matrix, stores average data for each participant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1085F76-F915-401F-98DF-2A658D1B4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635" y="4951868"/>
            <a:ext cx="36620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Figure : </a:t>
            </a:r>
            <a:r>
              <a:rPr kumimoji="0" lang="e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1 cell of the matrix, stores average data of 64 points shown on scale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CEBCCB8-91EE-406C-905B-861D2307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	 Time Dependent Analysis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7190B4-055E-4BFB-83BD-240804DC7BE6}"/>
              </a:ext>
            </a:extLst>
          </p:cNvPr>
          <p:cNvSpPr/>
          <p:nvPr/>
        </p:nvSpPr>
        <p:spPr>
          <a:xfrm>
            <a:off x="838200" y="492799"/>
            <a:ext cx="1001496" cy="10014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6" name="Rectangle 25" descr="Statistics">
            <a:extLst>
              <a:ext uri="{FF2B5EF4-FFF2-40B4-BE49-F238E27FC236}">
                <a16:creationId xmlns:a16="http://schemas.microsoft.com/office/drawing/2014/main" id="{3E00A792-2459-4636-8744-18B3BF2581F9}"/>
              </a:ext>
            </a:extLst>
          </p:cNvPr>
          <p:cNvSpPr/>
          <p:nvPr/>
        </p:nvSpPr>
        <p:spPr>
          <a:xfrm>
            <a:off x="1051634" y="706232"/>
            <a:ext cx="574628" cy="57462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70847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A0AD-CF35-4B23-A097-3A0F42C2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Comparison of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F45E-E201-4E40-AA4C-6CF7455E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Fisher’s transform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 Tan h</a:t>
            </a:r>
            <a:r>
              <a:rPr lang="en-IN" baseline="30000" dirty="0">
                <a:latin typeface="Garamond" panose="02020404030301010803" pitchFamily="18" charset="0"/>
              </a:rPr>
              <a:t>-1</a:t>
            </a:r>
          </a:p>
          <a:p>
            <a:r>
              <a:rPr lang="en-IN" b="1" dirty="0" err="1">
                <a:latin typeface="Garamond" panose="02020404030301010803" pitchFamily="18" charset="0"/>
              </a:rPr>
              <a:t>Cz</a:t>
            </a:r>
            <a:r>
              <a:rPr lang="en-IN" b="1" dirty="0">
                <a:latin typeface="Garamond" panose="02020404030301010803" pitchFamily="18" charset="0"/>
              </a:rPr>
              <a:t> vs TA</a:t>
            </a:r>
          </a:p>
          <a:p>
            <a:r>
              <a:rPr lang="en-IN" dirty="0" err="1">
                <a:latin typeface="Garamond" panose="02020404030301010803" pitchFamily="18" charset="0"/>
              </a:rPr>
              <a:t>Fz</a:t>
            </a:r>
            <a:r>
              <a:rPr lang="en-IN" dirty="0">
                <a:latin typeface="Garamond" panose="02020404030301010803" pitchFamily="18" charset="0"/>
              </a:rPr>
              <a:t> vs TA</a:t>
            </a:r>
          </a:p>
          <a:p>
            <a:r>
              <a:rPr lang="en-IN" dirty="0" err="1">
                <a:latin typeface="Garamond" panose="02020404030301010803" pitchFamily="18" charset="0"/>
              </a:rPr>
              <a:t>Cz</a:t>
            </a:r>
            <a:r>
              <a:rPr lang="en-IN" dirty="0">
                <a:latin typeface="Garamond" panose="02020404030301010803" pitchFamily="18" charset="0"/>
              </a:rPr>
              <a:t> vs RF</a:t>
            </a:r>
          </a:p>
          <a:p>
            <a:r>
              <a:rPr lang="en-IN" dirty="0" err="1">
                <a:latin typeface="Garamond" panose="02020404030301010803" pitchFamily="18" charset="0"/>
              </a:rPr>
              <a:t>Fz</a:t>
            </a:r>
            <a:r>
              <a:rPr lang="en-IN" dirty="0">
                <a:latin typeface="Garamond" panose="02020404030301010803" pitchFamily="18" charset="0"/>
              </a:rPr>
              <a:t> vs RF</a:t>
            </a:r>
          </a:p>
          <a:p>
            <a:r>
              <a:rPr lang="en-IN" dirty="0" err="1">
                <a:latin typeface="Garamond" panose="02020404030301010803" pitchFamily="18" charset="0"/>
              </a:rPr>
              <a:t>Fz</a:t>
            </a:r>
            <a:r>
              <a:rPr lang="en-IN" dirty="0">
                <a:latin typeface="Garamond" panose="02020404030301010803" pitchFamily="18" charset="0"/>
              </a:rPr>
              <a:t> vs DA</a:t>
            </a:r>
          </a:p>
          <a:p>
            <a:r>
              <a:rPr lang="en-IN" dirty="0">
                <a:latin typeface="Garamond" panose="02020404030301010803" pitchFamily="18" charset="0"/>
              </a:rPr>
              <a:t>C4 vs 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391EE-10A7-411A-A825-EB9741011B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1700213"/>
            <a:ext cx="7359650" cy="42443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1176EC-21B5-4949-8936-DD7A389921A3}"/>
              </a:ext>
            </a:extLst>
          </p:cNvPr>
          <p:cNvSpPr/>
          <p:nvPr/>
        </p:nvSpPr>
        <p:spPr>
          <a:xfrm>
            <a:off x="6091191" y="5935028"/>
            <a:ext cx="5681709" cy="620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90880" algn="just">
              <a:lnSpc>
                <a:spcPct val="150000"/>
              </a:lnSpc>
              <a:spcAft>
                <a:spcPts val="800"/>
              </a:spcAft>
            </a:pPr>
            <a:r>
              <a:rPr lang="en-IN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Figure : Shows T</a:t>
            </a:r>
            <a:r>
              <a:rPr lang="en-IN" sz="1200" baseline="-250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d</a:t>
            </a:r>
            <a:r>
              <a:rPr lang="en-IN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 comparison of coherences for the four groups for </a:t>
            </a:r>
            <a:r>
              <a:rPr lang="en-GB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cortical region </a:t>
            </a:r>
            <a:r>
              <a:rPr lang="en-GB" sz="1200" dirty="0" err="1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Cz</a:t>
            </a:r>
            <a:r>
              <a:rPr lang="en-GB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 and muscle TA of the right leg.</a:t>
            </a:r>
            <a:endParaRPr lang="en-IN" sz="1200" dirty="0">
              <a:latin typeface="Garamond" panose="02020404030301010803" pitchFamily="18" charset="0"/>
              <a:ea typeface="Yu Mincho" panose="02020400000000000000" pitchFamily="18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1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A0AD-CF35-4B23-A097-3A0F42C2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Comparison of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F45E-E201-4E40-AA4C-6CF7455E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Fisher’s transform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 Tan h</a:t>
            </a:r>
            <a:r>
              <a:rPr lang="en-IN" baseline="30000" dirty="0">
                <a:latin typeface="Garamond" panose="02020404030301010803" pitchFamily="18" charset="0"/>
              </a:rPr>
              <a:t>-1</a:t>
            </a:r>
          </a:p>
          <a:p>
            <a:r>
              <a:rPr lang="en-IN" dirty="0" err="1">
                <a:latin typeface="Garamond" panose="02020404030301010803" pitchFamily="18" charset="0"/>
              </a:rPr>
              <a:t>Cz</a:t>
            </a:r>
            <a:r>
              <a:rPr lang="en-IN" dirty="0">
                <a:latin typeface="Garamond" panose="02020404030301010803" pitchFamily="18" charset="0"/>
              </a:rPr>
              <a:t> vs TA</a:t>
            </a:r>
          </a:p>
          <a:p>
            <a:r>
              <a:rPr lang="en-IN" b="1" dirty="0" err="1">
                <a:latin typeface="Garamond" panose="02020404030301010803" pitchFamily="18" charset="0"/>
              </a:rPr>
              <a:t>Fz</a:t>
            </a:r>
            <a:r>
              <a:rPr lang="en-IN" b="1" dirty="0">
                <a:latin typeface="Garamond" panose="02020404030301010803" pitchFamily="18" charset="0"/>
              </a:rPr>
              <a:t> vs TA</a:t>
            </a:r>
          </a:p>
          <a:p>
            <a:r>
              <a:rPr lang="en-IN" dirty="0" err="1">
                <a:latin typeface="Garamond" panose="02020404030301010803" pitchFamily="18" charset="0"/>
              </a:rPr>
              <a:t>Cz</a:t>
            </a:r>
            <a:r>
              <a:rPr lang="en-IN" dirty="0">
                <a:latin typeface="Garamond" panose="02020404030301010803" pitchFamily="18" charset="0"/>
              </a:rPr>
              <a:t> vs RF</a:t>
            </a:r>
          </a:p>
          <a:p>
            <a:r>
              <a:rPr lang="en-IN" dirty="0" err="1">
                <a:latin typeface="Garamond" panose="02020404030301010803" pitchFamily="18" charset="0"/>
              </a:rPr>
              <a:t>Fz</a:t>
            </a:r>
            <a:r>
              <a:rPr lang="en-IN" dirty="0">
                <a:latin typeface="Garamond" panose="02020404030301010803" pitchFamily="18" charset="0"/>
              </a:rPr>
              <a:t> vs RF</a:t>
            </a:r>
          </a:p>
          <a:p>
            <a:r>
              <a:rPr lang="en-IN" dirty="0" err="1">
                <a:latin typeface="Garamond" panose="02020404030301010803" pitchFamily="18" charset="0"/>
              </a:rPr>
              <a:t>Fz</a:t>
            </a:r>
            <a:r>
              <a:rPr lang="en-IN" dirty="0">
                <a:latin typeface="Garamond" panose="02020404030301010803" pitchFamily="18" charset="0"/>
              </a:rPr>
              <a:t> vs DA</a:t>
            </a:r>
          </a:p>
          <a:p>
            <a:r>
              <a:rPr lang="en-IN" dirty="0">
                <a:latin typeface="Garamond" panose="02020404030301010803" pitchFamily="18" charset="0"/>
              </a:rPr>
              <a:t>C4 vs 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43771-1BE0-4A22-8137-4212CE58C5E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180" y="1690688"/>
            <a:ext cx="7360920" cy="42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253C77-32A3-41F8-9852-C19C5B1BBD98}"/>
              </a:ext>
            </a:extLst>
          </p:cNvPr>
          <p:cNvSpPr/>
          <p:nvPr/>
        </p:nvSpPr>
        <p:spPr>
          <a:xfrm>
            <a:off x="6096000" y="6031210"/>
            <a:ext cx="5681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latin typeface="Garamond" panose="02020404030301010803" pitchFamily="18" charset="0"/>
              </a:rPr>
              <a:t>Figure : Shows T</a:t>
            </a:r>
            <a:r>
              <a:rPr lang="en-IN" sz="1200" baseline="-25000" dirty="0">
                <a:latin typeface="Garamond" panose="02020404030301010803" pitchFamily="18" charset="0"/>
              </a:rPr>
              <a:t>d</a:t>
            </a:r>
            <a:r>
              <a:rPr lang="en-IN" sz="1200" dirty="0">
                <a:latin typeface="Garamond" panose="02020404030301010803" pitchFamily="18" charset="0"/>
              </a:rPr>
              <a:t> comparison of coherences for the four groups for </a:t>
            </a:r>
            <a:r>
              <a:rPr lang="en-GB" sz="1200" dirty="0">
                <a:latin typeface="Garamond" panose="02020404030301010803" pitchFamily="18" charset="0"/>
              </a:rPr>
              <a:t>cortical region </a:t>
            </a:r>
            <a:r>
              <a:rPr lang="en-GB" sz="1200" dirty="0" err="1">
                <a:latin typeface="Garamond" panose="02020404030301010803" pitchFamily="18" charset="0"/>
              </a:rPr>
              <a:t>Fz</a:t>
            </a:r>
            <a:r>
              <a:rPr lang="en-GB" sz="1200" dirty="0">
                <a:latin typeface="Garamond" panose="02020404030301010803" pitchFamily="18" charset="0"/>
              </a:rPr>
              <a:t> and muscle TA of the right leg.</a:t>
            </a:r>
            <a:endParaRPr lang="en-IN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1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A0AD-CF35-4B23-A097-3A0F42C2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Comparison of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F45E-E201-4E40-AA4C-6CF7455E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Fisher’s transform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 Tan h</a:t>
            </a:r>
            <a:r>
              <a:rPr lang="en-IN" baseline="30000" dirty="0">
                <a:latin typeface="Garamond" panose="02020404030301010803" pitchFamily="18" charset="0"/>
              </a:rPr>
              <a:t>-1</a:t>
            </a:r>
          </a:p>
          <a:p>
            <a:r>
              <a:rPr lang="en-IN" dirty="0" err="1">
                <a:latin typeface="Garamond" panose="02020404030301010803" pitchFamily="18" charset="0"/>
              </a:rPr>
              <a:t>Cz</a:t>
            </a:r>
            <a:r>
              <a:rPr lang="en-IN" dirty="0">
                <a:latin typeface="Garamond" panose="02020404030301010803" pitchFamily="18" charset="0"/>
              </a:rPr>
              <a:t> vs TA</a:t>
            </a:r>
          </a:p>
          <a:p>
            <a:r>
              <a:rPr lang="en-IN" dirty="0" err="1">
                <a:latin typeface="Garamond" panose="02020404030301010803" pitchFamily="18" charset="0"/>
              </a:rPr>
              <a:t>Fz</a:t>
            </a:r>
            <a:r>
              <a:rPr lang="en-IN" dirty="0">
                <a:latin typeface="Garamond" panose="02020404030301010803" pitchFamily="18" charset="0"/>
              </a:rPr>
              <a:t> vs TA</a:t>
            </a:r>
          </a:p>
          <a:p>
            <a:r>
              <a:rPr lang="en-IN" b="1" dirty="0" err="1">
                <a:latin typeface="Garamond" panose="02020404030301010803" pitchFamily="18" charset="0"/>
              </a:rPr>
              <a:t>Cz</a:t>
            </a:r>
            <a:r>
              <a:rPr lang="en-IN" b="1" dirty="0">
                <a:latin typeface="Garamond" panose="02020404030301010803" pitchFamily="18" charset="0"/>
              </a:rPr>
              <a:t> vs RF</a:t>
            </a:r>
          </a:p>
          <a:p>
            <a:r>
              <a:rPr lang="en-IN" dirty="0" err="1">
                <a:latin typeface="Garamond" panose="02020404030301010803" pitchFamily="18" charset="0"/>
              </a:rPr>
              <a:t>Fz</a:t>
            </a:r>
            <a:r>
              <a:rPr lang="en-IN" dirty="0">
                <a:latin typeface="Garamond" panose="02020404030301010803" pitchFamily="18" charset="0"/>
              </a:rPr>
              <a:t> vs RF</a:t>
            </a:r>
          </a:p>
          <a:p>
            <a:r>
              <a:rPr lang="en-IN" dirty="0" err="1">
                <a:latin typeface="Garamond" panose="02020404030301010803" pitchFamily="18" charset="0"/>
              </a:rPr>
              <a:t>Fz</a:t>
            </a:r>
            <a:r>
              <a:rPr lang="en-IN" dirty="0">
                <a:latin typeface="Garamond" panose="02020404030301010803" pitchFamily="18" charset="0"/>
              </a:rPr>
              <a:t> vs DA</a:t>
            </a:r>
          </a:p>
          <a:p>
            <a:r>
              <a:rPr lang="en-IN" dirty="0">
                <a:latin typeface="Garamond" panose="02020404030301010803" pitchFamily="18" charset="0"/>
              </a:rPr>
              <a:t>C4 vs 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2918D-E106-4F45-855A-83EF0D3138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0" y="1690688"/>
            <a:ext cx="7376160" cy="42532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58C863-7611-4898-BF98-8E789CD31CF8}"/>
              </a:ext>
            </a:extLst>
          </p:cNvPr>
          <p:cNvSpPr/>
          <p:nvPr/>
        </p:nvSpPr>
        <p:spPr>
          <a:xfrm>
            <a:off x="6096000" y="5866814"/>
            <a:ext cx="6096000" cy="620298"/>
          </a:xfrm>
          <a:prstGeom prst="rect">
            <a:avLst/>
          </a:prstGeom>
        </p:spPr>
        <p:txBody>
          <a:bodyPr>
            <a:spAutoFit/>
          </a:bodyPr>
          <a:lstStyle/>
          <a:p>
            <a:pPr marR="690880" algn="just">
              <a:lnSpc>
                <a:spcPct val="150000"/>
              </a:lnSpc>
              <a:spcAft>
                <a:spcPts val="800"/>
              </a:spcAft>
            </a:pPr>
            <a:r>
              <a:rPr lang="en-IN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Figure : Shows T</a:t>
            </a:r>
            <a:r>
              <a:rPr lang="en-IN" sz="1200" baseline="-250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d</a:t>
            </a:r>
            <a:r>
              <a:rPr lang="en-IN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 comparison of coherences for the four groups for </a:t>
            </a:r>
            <a:r>
              <a:rPr lang="en-GB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cortical region </a:t>
            </a:r>
            <a:r>
              <a:rPr lang="en-GB" sz="1200" dirty="0" err="1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Cz</a:t>
            </a:r>
            <a:r>
              <a:rPr lang="en-GB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 and muscle RF of the right leg.</a:t>
            </a:r>
            <a:endParaRPr lang="en-IN" sz="1200" dirty="0">
              <a:latin typeface="Garamond" panose="02020404030301010803" pitchFamily="18" charset="0"/>
              <a:ea typeface="Yu Mincho" panose="02020400000000000000" pitchFamily="18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4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A0AD-CF35-4B23-A097-3A0F42C2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Comparison of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F45E-E201-4E40-AA4C-6CF7455E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Fisher’s transform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 Tan h</a:t>
            </a:r>
            <a:r>
              <a:rPr lang="en-IN" baseline="30000" dirty="0">
                <a:latin typeface="Garamond" panose="02020404030301010803" pitchFamily="18" charset="0"/>
              </a:rPr>
              <a:t>-1</a:t>
            </a:r>
          </a:p>
          <a:p>
            <a:r>
              <a:rPr lang="en-IN" dirty="0" err="1">
                <a:latin typeface="Garamond" panose="02020404030301010803" pitchFamily="18" charset="0"/>
              </a:rPr>
              <a:t>Cz</a:t>
            </a:r>
            <a:r>
              <a:rPr lang="en-IN" dirty="0">
                <a:latin typeface="Garamond" panose="02020404030301010803" pitchFamily="18" charset="0"/>
              </a:rPr>
              <a:t> vs TA</a:t>
            </a:r>
          </a:p>
          <a:p>
            <a:r>
              <a:rPr lang="en-IN" dirty="0" err="1">
                <a:latin typeface="Garamond" panose="02020404030301010803" pitchFamily="18" charset="0"/>
              </a:rPr>
              <a:t>Fz</a:t>
            </a:r>
            <a:r>
              <a:rPr lang="en-IN" dirty="0">
                <a:latin typeface="Garamond" panose="02020404030301010803" pitchFamily="18" charset="0"/>
              </a:rPr>
              <a:t> vs TA</a:t>
            </a:r>
          </a:p>
          <a:p>
            <a:r>
              <a:rPr lang="en-IN" dirty="0" err="1">
                <a:latin typeface="Garamond" panose="02020404030301010803" pitchFamily="18" charset="0"/>
              </a:rPr>
              <a:t>Cz</a:t>
            </a:r>
            <a:r>
              <a:rPr lang="en-IN" dirty="0">
                <a:latin typeface="Garamond" panose="02020404030301010803" pitchFamily="18" charset="0"/>
              </a:rPr>
              <a:t> vs RF</a:t>
            </a:r>
          </a:p>
          <a:p>
            <a:r>
              <a:rPr lang="en-IN" b="1" dirty="0" err="1">
                <a:latin typeface="Garamond" panose="02020404030301010803" pitchFamily="18" charset="0"/>
              </a:rPr>
              <a:t>Fz</a:t>
            </a:r>
            <a:r>
              <a:rPr lang="en-IN" b="1" dirty="0">
                <a:latin typeface="Garamond" panose="02020404030301010803" pitchFamily="18" charset="0"/>
              </a:rPr>
              <a:t> vs RF</a:t>
            </a:r>
          </a:p>
          <a:p>
            <a:r>
              <a:rPr lang="en-IN" dirty="0" err="1">
                <a:latin typeface="Garamond" panose="02020404030301010803" pitchFamily="18" charset="0"/>
              </a:rPr>
              <a:t>Fz</a:t>
            </a:r>
            <a:r>
              <a:rPr lang="en-IN" dirty="0">
                <a:latin typeface="Garamond" panose="02020404030301010803" pitchFamily="18" charset="0"/>
              </a:rPr>
              <a:t> vs DA</a:t>
            </a:r>
          </a:p>
          <a:p>
            <a:r>
              <a:rPr lang="en-IN" dirty="0">
                <a:latin typeface="Garamond" panose="02020404030301010803" pitchFamily="18" charset="0"/>
              </a:rPr>
              <a:t>C4 vs 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11D59E-7D71-4108-B5A3-C4C29AD02F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1690688"/>
            <a:ext cx="7359650" cy="42443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7E866B-21FB-4473-96ED-AADB45E10F32}"/>
              </a:ext>
            </a:extLst>
          </p:cNvPr>
          <p:cNvSpPr/>
          <p:nvPr/>
        </p:nvSpPr>
        <p:spPr>
          <a:xfrm>
            <a:off x="6096000" y="5761579"/>
            <a:ext cx="6096000" cy="616772"/>
          </a:xfrm>
          <a:prstGeom prst="rect">
            <a:avLst/>
          </a:prstGeom>
        </p:spPr>
        <p:txBody>
          <a:bodyPr>
            <a:spAutoFit/>
          </a:bodyPr>
          <a:lstStyle/>
          <a:p>
            <a:pPr marR="690880" algn="just">
              <a:lnSpc>
                <a:spcPct val="150000"/>
              </a:lnSpc>
              <a:spcAft>
                <a:spcPts val="800"/>
              </a:spcAft>
            </a:pPr>
            <a:r>
              <a:rPr lang="en-IN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Figure : Shows T</a:t>
            </a:r>
            <a:r>
              <a:rPr lang="en-IN" sz="1200" baseline="-250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d</a:t>
            </a:r>
            <a:r>
              <a:rPr lang="en-IN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 comparison of coherences for the four groups for </a:t>
            </a:r>
            <a:r>
              <a:rPr lang="en-GB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cortical region </a:t>
            </a:r>
            <a:r>
              <a:rPr lang="en-GB" sz="1200" dirty="0" err="1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Fz</a:t>
            </a:r>
            <a:r>
              <a:rPr lang="en-GB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 and muscle RF of the right leg.</a:t>
            </a:r>
            <a:endParaRPr lang="en-IN" sz="1200" dirty="0">
              <a:latin typeface="Garamond" panose="02020404030301010803" pitchFamily="18" charset="0"/>
              <a:ea typeface="Yu Mincho" panose="02020400000000000000" pitchFamily="18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59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A0AD-CF35-4B23-A097-3A0F42C2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Comparison of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F45E-E201-4E40-AA4C-6CF7455E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Fisher’s transform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 Tan h</a:t>
            </a:r>
            <a:r>
              <a:rPr lang="en-IN" baseline="30000" dirty="0">
                <a:latin typeface="Garamond" panose="02020404030301010803" pitchFamily="18" charset="0"/>
              </a:rPr>
              <a:t>-1</a:t>
            </a:r>
          </a:p>
          <a:p>
            <a:r>
              <a:rPr lang="en-IN" dirty="0" err="1">
                <a:latin typeface="Garamond" panose="02020404030301010803" pitchFamily="18" charset="0"/>
              </a:rPr>
              <a:t>Cz</a:t>
            </a:r>
            <a:r>
              <a:rPr lang="en-IN" dirty="0">
                <a:latin typeface="Garamond" panose="02020404030301010803" pitchFamily="18" charset="0"/>
              </a:rPr>
              <a:t> vs TA</a:t>
            </a:r>
          </a:p>
          <a:p>
            <a:r>
              <a:rPr lang="en-IN" dirty="0" err="1">
                <a:latin typeface="Garamond" panose="02020404030301010803" pitchFamily="18" charset="0"/>
              </a:rPr>
              <a:t>Fz</a:t>
            </a:r>
            <a:r>
              <a:rPr lang="en-IN" dirty="0">
                <a:latin typeface="Garamond" panose="02020404030301010803" pitchFamily="18" charset="0"/>
              </a:rPr>
              <a:t> vs TA</a:t>
            </a:r>
          </a:p>
          <a:p>
            <a:r>
              <a:rPr lang="en-IN" dirty="0" err="1">
                <a:latin typeface="Garamond" panose="02020404030301010803" pitchFamily="18" charset="0"/>
              </a:rPr>
              <a:t>Cz</a:t>
            </a:r>
            <a:r>
              <a:rPr lang="en-IN" dirty="0">
                <a:latin typeface="Garamond" panose="02020404030301010803" pitchFamily="18" charset="0"/>
              </a:rPr>
              <a:t> vs RF</a:t>
            </a:r>
          </a:p>
          <a:p>
            <a:r>
              <a:rPr lang="en-IN" dirty="0" err="1">
                <a:latin typeface="Garamond" panose="02020404030301010803" pitchFamily="18" charset="0"/>
              </a:rPr>
              <a:t>Fz</a:t>
            </a:r>
            <a:r>
              <a:rPr lang="en-IN" dirty="0">
                <a:latin typeface="Garamond" panose="02020404030301010803" pitchFamily="18" charset="0"/>
              </a:rPr>
              <a:t> vs RF</a:t>
            </a:r>
          </a:p>
          <a:p>
            <a:r>
              <a:rPr lang="en-IN" b="1" dirty="0" err="1">
                <a:latin typeface="Garamond" panose="02020404030301010803" pitchFamily="18" charset="0"/>
              </a:rPr>
              <a:t>Fz</a:t>
            </a:r>
            <a:r>
              <a:rPr lang="en-IN" b="1" dirty="0">
                <a:latin typeface="Garamond" panose="02020404030301010803" pitchFamily="18" charset="0"/>
              </a:rPr>
              <a:t> vs DA</a:t>
            </a:r>
          </a:p>
          <a:p>
            <a:r>
              <a:rPr lang="en-IN" dirty="0">
                <a:latin typeface="Garamond" panose="02020404030301010803" pitchFamily="18" charset="0"/>
              </a:rPr>
              <a:t>C4 vs 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F5D29-2015-4B0C-AF2D-4B84CBCDAD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685" y="1690688"/>
            <a:ext cx="7346315" cy="4236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6C7B77-9CA9-415C-8803-6C14D1B98F2B}"/>
              </a:ext>
            </a:extLst>
          </p:cNvPr>
          <p:cNvSpPr/>
          <p:nvPr/>
        </p:nvSpPr>
        <p:spPr>
          <a:xfrm>
            <a:off x="6096000" y="5866814"/>
            <a:ext cx="6096000" cy="620298"/>
          </a:xfrm>
          <a:prstGeom prst="rect">
            <a:avLst/>
          </a:prstGeom>
        </p:spPr>
        <p:txBody>
          <a:bodyPr>
            <a:spAutoFit/>
          </a:bodyPr>
          <a:lstStyle/>
          <a:p>
            <a:pPr marR="690880" algn="just">
              <a:lnSpc>
                <a:spcPct val="150000"/>
              </a:lnSpc>
              <a:spcAft>
                <a:spcPts val="800"/>
              </a:spcAft>
            </a:pPr>
            <a:r>
              <a:rPr lang="en-IN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Figure : Shows T</a:t>
            </a:r>
            <a:r>
              <a:rPr lang="en-IN" sz="1200" baseline="-250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d</a:t>
            </a:r>
            <a:r>
              <a:rPr lang="en-IN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 comparison of coherences for the four groups for </a:t>
            </a:r>
            <a:r>
              <a:rPr lang="en-GB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cortical region </a:t>
            </a:r>
            <a:r>
              <a:rPr lang="en-GB" sz="1200" dirty="0" err="1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Fz</a:t>
            </a:r>
            <a:r>
              <a:rPr lang="en-GB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 and muscle DA of the left shoulder.</a:t>
            </a:r>
            <a:endParaRPr lang="en-IN" sz="1200" dirty="0">
              <a:latin typeface="Garamond" panose="02020404030301010803" pitchFamily="18" charset="0"/>
              <a:ea typeface="Yu Mincho" panose="02020400000000000000" pitchFamily="18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0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A0AD-CF35-4B23-A097-3A0F42C2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Comparison of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F45E-E201-4E40-AA4C-6CF7455E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Fisher’s transform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 Tan h</a:t>
            </a:r>
            <a:r>
              <a:rPr lang="en-IN" baseline="30000" dirty="0">
                <a:latin typeface="Garamond" panose="02020404030301010803" pitchFamily="18" charset="0"/>
              </a:rPr>
              <a:t>-1</a:t>
            </a:r>
          </a:p>
          <a:p>
            <a:r>
              <a:rPr lang="en-IN" dirty="0" err="1">
                <a:latin typeface="Garamond" panose="02020404030301010803" pitchFamily="18" charset="0"/>
              </a:rPr>
              <a:t>Cz</a:t>
            </a:r>
            <a:r>
              <a:rPr lang="en-IN" dirty="0">
                <a:latin typeface="Garamond" panose="02020404030301010803" pitchFamily="18" charset="0"/>
              </a:rPr>
              <a:t> vs TA</a:t>
            </a:r>
          </a:p>
          <a:p>
            <a:r>
              <a:rPr lang="en-IN" dirty="0" err="1">
                <a:latin typeface="Garamond" panose="02020404030301010803" pitchFamily="18" charset="0"/>
              </a:rPr>
              <a:t>Fz</a:t>
            </a:r>
            <a:r>
              <a:rPr lang="en-IN" dirty="0">
                <a:latin typeface="Garamond" panose="02020404030301010803" pitchFamily="18" charset="0"/>
              </a:rPr>
              <a:t> vs TA</a:t>
            </a:r>
          </a:p>
          <a:p>
            <a:r>
              <a:rPr lang="en-IN" dirty="0" err="1">
                <a:latin typeface="Garamond" panose="02020404030301010803" pitchFamily="18" charset="0"/>
              </a:rPr>
              <a:t>Cz</a:t>
            </a:r>
            <a:r>
              <a:rPr lang="en-IN" dirty="0">
                <a:latin typeface="Garamond" panose="02020404030301010803" pitchFamily="18" charset="0"/>
              </a:rPr>
              <a:t> vs RF</a:t>
            </a:r>
          </a:p>
          <a:p>
            <a:r>
              <a:rPr lang="en-IN" dirty="0" err="1">
                <a:latin typeface="Garamond" panose="02020404030301010803" pitchFamily="18" charset="0"/>
              </a:rPr>
              <a:t>Fz</a:t>
            </a:r>
            <a:r>
              <a:rPr lang="en-IN" dirty="0">
                <a:latin typeface="Garamond" panose="02020404030301010803" pitchFamily="18" charset="0"/>
              </a:rPr>
              <a:t> vs RF</a:t>
            </a:r>
          </a:p>
          <a:p>
            <a:r>
              <a:rPr lang="en-IN" dirty="0" err="1">
                <a:latin typeface="Garamond" panose="02020404030301010803" pitchFamily="18" charset="0"/>
              </a:rPr>
              <a:t>Fz</a:t>
            </a:r>
            <a:r>
              <a:rPr lang="en-IN" dirty="0">
                <a:latin typeface="Garamond" panose="02020404030301010803" pitchFamily="18" charset="0"/>
              </a:rPr>
              <a:t> vs DA</a:t>
            </a:r>
          </a:p>
          <a:p>
            <a:r>
              <a:rPr lang="en-IN" b="1" dirty="0">
                <a:latin typeface="Garamond" panose="02020404030301010803" pitchFamily="18" charset="0"/>
              </a:rPr>
              <a:t>C4 vs 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73E37-AF6A-499E-868D-442B34087EE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685" y="1690688"/>
            <a:ext cx="7346315" cy="4236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8B5BB9-E539-4FDD-BA5C-27F9C6726352}"/>
              </a:ext>
            </a:extLst>
          </p:cNvPr>
          <p:cNvSpPr/>
          <p:nvPr/>
        </p:nvSpPr>
        <p:spPr>
          <a:xfrm>
            <a:off x="6096000" y="5927408"/>
            <a:ext cx="6096000" cy="620298"/>
          </a:xfrm>
          <a:prstGeom prst="rect">
            <a:avLst/>
          </a:prstGeom>
        </p:spPr>
        <p:txBody>
          <a:bodyPr>
            <a:spAutoFit/>
          </a:bodyPr>
          <a:lstStyle/>
          <a:p>
            <a:pPr marR="690880" algn="just">
              <a:lnSpc>
                <a:spcPct val="150000"/>
              </a:lnSpc>
              <a:spcAft>
                <a:spcPts val="800"/>
              </a:spcAft>
            </a:pPr>
            <a:r>
              <a:rPr lang="en-IN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Figure : Shows T</a:t>
            </a:r>
            <a:r>
              <a:rPr lang="en-IN" sz="1200" baseline="-250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d</a:t>
            </a:r>
            <a:r>
              <a:rPr lang="en-IN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 comparison of coherences for the four groups for </a:t>
            </a:r>
            <a:r>
              <a:rPr lang="en-GB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cortical region C4 and muscle DA of the left shoulder.</a:t>
            </a:r>
            <a:endParaRPr lang="en-IN" sz="1200" dirty="0">
              <a:latin typeface="Garamond" panose="02020404030301010803" pitchFamily="18" charset="0"/>
              <a:ea typeface="Yu Mincho" panose="02020400000000000000" pitchFamily="18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9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A0AD-CF35-4B23-A097-3A0F42C2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	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F45E-E201-4E40-AA4C-6CF7455E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>
                <a:latin typeface="+mj-lt"/>
              </a:rPr>
              <a:t>Is M1 involved in leg muscle activation during gait?</a:t>
            </a:r>
            <a:endParaRPr lang="en-IN" sz="2400" dirty="0">
              <a:latin typeface="+mj-lt"/>
            </a:endParaRPr>
          </a:p>
          <a:p>
            <a:r>
              <a:rPr lang="en-IN" sz="2400" dirty="0" err="1">
                <a:latin typeface="Garamond" panose="02020404030301010803" pitchFamily="18" charset="0"/>
              </a:rPr>
              <a:t>Cz</a:t>
            </a:r>
            <a:r>
              <a:rPr lang="en-IN" sz="2400" dirty="0">
                <a:latin typeface="Garamond" panose="02020404030301010803" pitchFamily="18" charset="0"/>
              </a:rPr>
              <a:t> vs TA and </a:t>
            </a:r>
            <a:r>
              <a:rPr lang="en-IN" sz="2400" dirty="0" err="1">
                <a:latin typeface="Garamond" panose="02020404030301010803" pitchFamily="18" charset="0"/>
              </a:rPr>
              <a:t>Cz</a:t>
            </a:r>
            <a:r>
              <a:rPr lang="en-IN" sz="2400" dirty="0">
                <a:latin typeface="Garamond" panose="02020404030301010803" pitchFamily="18" charset="0"/>
              </a:rPr>
              <a:t> vs RF, </a:t>
            </a:r>
          </a:p>
          <a:p>
            <a:pPr lvl="2"/>
            <a:r>
              <a:rPr lang="en-IN" dirty="0">
                <a:latin typeface="Garamond" panose="02020404030301010803" pitchFamily="18" charset="0"/>
              </a:rPr>
              <a:t>A bi-directional </a:t>
            </a:r>
            <a:r>
              <a:rPr lang="en-IN" dirty="0" err="1">
                <a:latin typeface="Garamond" panose="02020404030301010803" pitchFamily="18" charset="0"/>
              </a:rPr>
              <a:t>corticomuscular</a:t>
            </a:r>
            <a:r>
              <a:rPr lang="en-IN" dirty="0">
                <a:latin typeface="Garamond" panose="02020404030301010803" pitchFamily="18" charset="0"/>
              </a:rPr>
              <a:t> coupling in both </a:t>
            </a:r>
            <a:r>
              <a:rPr lang="en-IN" b="1" dirty="0" err="1">
                <a:latin typeface="Garamond" panose="02020404030301010803" pitchFamily="18" charset="0"/>
              </a:rPr>
              <a:t>T</a:t>
            </a:r>
            <a:r>
              <a:rPr lang="en-IN" b="1" baseline="-25000" dirty="0" err="1">
                <a:latin typeface="Garamond" panose="02020404030301010803" pitchFamily="18" charset="0"/>
              </a:rPr>
              <a:t>ind</a:t>
            </a:r>
            <a:r>
              <a:rPr lang="en-IN" dirty="0">
                <a:latin typeface="Garamond" panose="02020404030301010803" pitchFamily="18" charset="0"/>
              </a:rPr>
              <a:t> and T</a:t>
            </a:r>
            <a:r>
              <a:rPr lang="en-IN" baseline="-25000" dirty="0">
                <a:latin typeface="Garamond" panose="02020404030301010803" pitchFamily="18" charset="0"/>
              </a:rPr>
              <a:t>d</a:t>
            </a:r>
            <a:r>
              <a:rPr lang="en-IN" dirty="0">
                <a:latin typeface="Garamond" panose="02020404030301010803" pitchFamily="18" charset="0"/>
              </a:rPr>
              <a:t> analyses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19D44A-DF88-456B-A05D-0D2322E4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9" y="3287718"/>
            <a:ext cx="2781300" cy="1150620"/>
          </a:xfrm>
          <a:prstGeom prst="rect">
            <a:avLst/>
          </a:prstGeom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D029041E-1061-4AB7-A21B-489872AED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47" y="3287718"/>
            <a:ext cx="2819400" cy="1150620"/>
          </a:xfrm>
          <a:prstGeom prst="rect">
            <a:avLst/>
          </a:prstGeom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66632E10-FA90-4682-AC03-0822B8C8C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1" y="4397402"/>
            <a:ext cx="2926080" cy="1173480"/>
          </a:xfrm>
          <a:prstGeom prst="rect">
            <a:avLst/>
          </a:prstGeom>
        </p:spPr>
      </p:pic>
      <p:pic>
        <p:nvPicPr>
          <p:cNvPr id="35" name="Picture 34" descr="A close up of a map&#10;&#10;Description automatically generated">
            <a:extLst>
              <a:ext uri="{FF2B5EF4-FFF2-40B4-BE49-F238E27FC236}">
                <a16:creationId xmlns:a16="http://schemas.microsoft.com/office/drawing/2014/main" id="{496EC8D5-24B5-4A02-A2FE-D84AA2D65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17" y="4397402"/>
            <a:ext cx="2766060" cy="1173480"/>
          </a:xfrm>
          <a:prstGeom prst="rect">
            <a:avLst/>
          </a:prstGeom>
        </p:spPr>
      </p:pic>
      <p:pic>
        <p:nvPicPr>
          <p:cNvPr id="37" name="Picture 36" descr="A close up of a map&#10;&#10;Description automatically generated">
            <a:extLst>
              <a:ext uri="{FF2B5EF4-FFF2-40B4-BE49-F238E27FC236}">
                <a16:creationId xmlns:a16="http://schemas.microsoft.com/office/drawing/2014/main" id="{4AED63D1-5B71-48F9-AEE0-AAE1FD79C3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92502"/>
            <a:ext cx="2773680" cy="1104900"/>
          </a:xfrm>
          <a:prstGeom prst="rect">
            <a:avLst/>
          </a:prstGeom>
        </p:spPr>
      </p:pic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12F769-BBA2-4430-8581-1C8C8524CD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291389"/>
            <a:ext cx="2697480" cy="1120140"/>
          </a:xfrm>
          <a:prstGeom prst="rect">
            <a:avLst/>
          </a:prstGeom>
        </p:spPr>
      </p:pic>
      <p:pic>
        <p:nvPicPr>
          <p:cNvPr id="41" name="Picture 40" descr="A close up of a map&#10;&#10;Description automatically generated">
            <a:extLst>
              <a:ext uri="{FF2B5EF4-FFF2-40B4-BE49-F238E27FC236}">
                <a16:creationId xmlns:a16="http://schemas.microsoft.com/office/drawing/2014/main" id="{62DA9EE0-4FCB-4154-AAA2-B9E1C5BF2D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97402"/>
            <a:ext cx="2773680" cy="1173480"/>
          </a:xfrm>
          <a:prstGeom prst="rect">
            <a:avLst/>
          </a:prstGeom>
        </p:spPr>
      </p:pic>
      <p:pic>
        <p:nvPicPr>
          <p:cNvPr id="43" name="Picture 42" descr="A screenshot of a map&#10;&#10;Description automatically generated">
            <a:extLst>
              <a:ext uri="{FF2B5EF4-FFF2-40B4-BE49-F238E27FC236}">
                <a16:creationId xmlns:a16="http://schemas.microsoft.com/office/drawing/2014/main" id="{91D37B7E-2F2C-4725-AA5E-83CD18A8AF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86" y="4397402"/>
            <a:ext cx="2758440" cy="116586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F396258-819B-405A-B45B-3ABC28F07E52}"/>
              </a:ext>
            </a:extLst>
          </p:cNvPr>
          <p:cNvSpPr txBox="1"/>
          <p:nvPr/>
        </p:nvSpPr>
        <p:spPr>
          <a:xfrm>
            <a:off x="2929496" y="5807631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C_WN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E67372-15DA-4502-ACDF-8E37688DA141}"/>
              </a:ext>
            </a:extLst>
          </p:cNvPr>
          <p:cNvSpPr txBox="1"/>
          <p:nvPr/>
        </p:nvSpPr>
        <p:spPr>
          <a:xfrm>
            <a:off x="8452429" y="5807631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PD_WEA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AEA03D8-4C16-4F70-BEA7-75A2CEF3594B}"/>
              </a:ext>
            </a:extLst>
          </p:cNvPr>
          <p:cNvCxnSpPr>
            <a:cxnSpLocks/>
          </p:cNvCxnSpPr>
          <p:nvPr/>
        </p:nvCxnSpPr>
        <p:spPr>
          <a:xfrm>
            <a:off x="6096000" y="3072044"/>
            <a:ext cx="0" cy="3371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361B607-8553-4CC6-9105-B8EB8F0DC473}"/>
              </a:ext>
            </a:extLst>
          </p:cNvPr>
          <p:cNvSpPr/>
          <p:nvPr/>
        </p:nvSpPr>
        <p:spPr>
          <a:xfrm>
            <a:off x="838200" y="499056"/>
            <a:ext cx="1001496" cy="10014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Rectangle 15" descr="Chat">
            <a:extLst>
              <a:ext uri="{FF2B5EF4-FFF2-40B4-BE49-F238E27FC236}">
                <a16:creationId xmlns:a16="http://schemas.microsoft.com/office/drawing/2014/main" id="{D0FB5DB7-4E49-4A94-87C5-8C17FD57D8EB}"/>
              </a:ext>
            </a:extLst>
          </p:cNvPr>
          <p:cNvSpPr/>
          <p:nvPr/>
        </p:nvSpPr>
        <p:spPr>
          <a:xfrm>
            <a:off x="1051634" y="712490"/>
            <a:ext cx="574628" cy="574628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02029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F45E-E201-4E40-AA4C-6CF7455E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Garamond" panose="02020404030301010803" pitchFamily="18" charset="0"/>
              </a:rPr>
              <a:t>Cz</a:t>
            </a:r>
            <a:r>
              <a:rPr lang="en-IN" dirty="0">
                <a:latin typeface="Garamond" panose="02020404030301010803" pitchFamily="18" charset="0"/>
              </a:rPr>
              <a:t> vs TA and </a:t>
            </a:r>
            <a:r>
              <a:rPr lang="en-IN" dirty="0" err="1">
                <a:latin typeface="Garamond" panose="02020404030301010803" pitchFamily="18" charset="0"/>
              </a:rPr>
              <a:t>Cz</a:t>
            </a:r>
            <a:r>
              <a:rPr lang="en-IN" dirty="0">
                <a:latin typeface="Garamond" panose="02020404030301010803" pitchFamily="18" charset="0"/>
              </a:rPr>
              <a:t> vs RF, </a:t>
            </a:r>
          </a:p>
          <a:p>
            <a:pPr lvl="2"/>
            <a:r>
              <a:rPr lang="en-IN" dirty="0">
                <a:latin typeface="Garamond" panose="02020404030301010803" pitchFamily="18" charset="0"/>
              </a:rPr>
              <a:t>A bi-directional </a:t>
            </a:r>
            <a:r>
              <a:rPr lang="en-IN" dirty="0" err="1">
                <a:latin typeface="Garamond" panose="02020404030301010803" pitchFamily="18" charset="0"/>
              </a:rPr>
              <a:t>corticomuscular</a:t>
            </a:r>
            <a:r>
              <a:rPr lang="en-IN" dirty="0">
                <a:latin typeface="Garamond" panose="02020404030301010803" pitchFamily="18" charset="0"/>
              </a:rPr>
              <a:t> coupling in both </a:t>
            </a:r>
            <a:r>
              <a:rPr lang="en-IN" dirty="0" err="1">
                <a:latin typeface="Garamond" panose="02020404030301010803" pitchFamily="18" charset="0"/>
              </a:rPr>
              <a:t>T</a:t>
            </a:r>
            <a:r>
              <a:rPr lang="en-IN" baseline="-25000" dirty="0" err="1">
                <a:latin typeface="Garamond" panose="02020404030301010803" pitchFamily="18" charset="0"/>
              </a:rPr>
              <a:t>ind</a:t>
            </a:r>
            <a:r>
              <a:rPr lang="en-IN" dirty="0">
                <a:latin typeface="Garamond" panose="02020404030301010803" pitchFamily="18" charset="0"/>
              </a:rPr>
              <a:t> and </a:t>
            </a:r>
            <a:r>
              <a:rPr lang="en-IN" b="1" dirty="0">
                <a:latin typeface="Garamond" panose="02020404030301010803" pitchFamily="18" charset="0"/>
              </a:rPr>
              <a:t>T</a:t>
            </a:r>
            <a:r>
              <a:rPr lang="en-IN" b="1" baseline="-25000" dirty="0">
                <a:latin typeface="Garamond" panose="02020404030301010803" pitchFamily="18" charset="0"/>
              </a:rPr>
              <a:t>d</a:t>
            </a:r>
            <a:r>
              <a:rPr lang="en-IN" b="1" dirty="0">
                <a:latin typeface="Garamond" panose="02020404030301010803" pitchFamily="18" charset="0"/>
              </a:rPr>
              <a:t> </a:t>
            </a:r>
            <a:r>
              <a:rPr lang="en-IN" dirty="0">
                <a:latin typeface="Garamond" panose="02020404030301010803" pitchFamily="18" charset="0"/>
              </a:rPr>
              <a:t>analyses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1C9CF5-9DA8-459E-BF3E-DA3FEAA7BC2D}"/>
              </a:ext>
            </a:extLst>
          </p:cNvPr>
          <p:cNvPicPr/>
          <p:nvPr/>
        </p:nvPicPr>
        <p:blipFill rotWithShape="1">
          <a:blip r:embed="rId2"/>
          <a:srcRect l="7038" r="8754"/>
          <a:stretch/>
        </p:blipFill>
        <p:spPr bwMode="auto">
          <a:xfrm>
            <a:off x="3186054" y="3116188"/>
            <a:ext cx="2771776" cy="29258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67C40E-6855-4248-A04F-AFBDEAE80DF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2" r="8660"/>
          <a:stretch/>
        </p:blipFill>
        <p:spPr bwMode="auto">
          <a:xfrm>
            <a:off x="6179913" y="3116188"/>
            <a:ext cx="2771776" cy="2925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4C03428-2A81-42B6-881A-C79AE432C4A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r="8714"/>
          <a:stretch/>
        </p:blipFill>
        <p:spPr bwMode="auto">
          <a:xfrm>
            <a:off x="9000436" y="3116188"/>
            <a:ext cx="2771776" cy="29258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3FAD99-F25B-4A9B-865A-D7B537759048}"/>
              </a:ext>
            </a:extLst>
          </p:cNvPr>
          <p:cNvSpPr txBox="1"/>
          <p:nvPr/>
        </p:nvSpPr>
        <p:spPr>
          <a:xfrm>
            <a:off x="2531236" y="6042026"/>
            <a:ext cx="103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latin typeface="Garamond" panose="02020404030301010803" pitchFamily="18" charset="0"/>
              </a:rPr>
              <a:t>Cz</a:t>
            </a:r>
            <a:r>
              <a:rPr lang="en-IN" dirty="0">
                <a:latin typeface="Garamond" panose="02020404030301010803" pitchFamily="18" charset="0"/>
              </a:rPr>
              <a:t> vs TA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10FD1D-A010-43F5-BE01-714B37A3D81B}"/>
              </a:ext>
            </a:extLst>
          </p:cNvPr>
          <p:cNvSpPr txBox="1"/>
          <p:nvPr/>
        </p:nvSpPr>
        <p:spPr>
          <a:xfrm>
            <a:off x="8493726" y="617696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latin typeface="Garamond" panose="02020404030301010803" pitchFamily="18" charset="0"/>
              </a:rPr>
              <a:t>Cz</a:t>
            </a:r>
            <a:r>
              <a:rPr lang="en-IN" dirty="0">
                <a:latin typeface="Garamond" panose="02020404030301010803" pitchFamily="18" charset="0"/>
              </a:rPr>
              <a:t> vs RF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65E484-E180-4100-A35D-5AE7B614442A}"/>
              </a:ext>
            </a:extLst>
          </p:cNvPr>
          <p:cNvPicPr/>
          <p:nvPr/>
        </p:nvPicPr>
        <p:blipFill rotWithShape="1">
          <a:blip r:embed="rId5"/>
          <a:srcRect l="7270" r="7021"/>
          <a:stretch/>
        </p:blipFill>
        <p:spPr bwMode="auto">
          <a:xfrm>
            <a:off x="316139" y="3116188"/>
            <a:ext cx="2821168" cy="292583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BD5DC6-48A2-4A3C-88D7-9EC70585A790}"/>
              </a:ext>
            </a:extLst>
          </p:cNvPr>
          <p:cNvCxnSpPr/>
          <p:nvPr/>
        </p:nvCxnSpPr>
        <p:spPr>
          <a:xfrm>
            <a:off x="6096000" y="2805344"/>
            <a:ext cx="0" cy="3371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6FBB87C-E7E7-4D2A-800C-8B9B249C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	 Discussions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1FBCD8-0114-43E4-9ACA-1246C64BC890}"/>
              </a:ext>
            </a:extLst>
          </p:cNvPr>
          <p:cNvSpPr/>
          <p:nvPr/>
        </p:nvSpPr>
        <p:spPr>
          <a:xfrm>
            <a:off x="838200" y="499056"/>
            <a:ext cx="1001496" cy="10014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Rectangle 15" descr="Chat">
            <a:extLst>
              <a:ext uri="{FF2B5EF4-FFF2-40B4-BE49-F238E27FC236}">
                <a16:creationId xmlns:a16="http://schemas.microsoft.com/office/drawing/2014/main" id="{E32166AF-2135-471C-9BB1-5692CB51E943}"/>
              </a:ext>
            </a:extLst>
          </p:cNvPr>
          <p:cNvSpPr/>
          <p:nvPr/>
        </p:nvSpPr>
        <p:spPr>
          <a:xfrm>
            <a:off x="1051634" y="712490"/>
            <a:ext cx="574628" cy="57462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11509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75D2-3E95-4BD8-9DEE-9210360C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Outline</a:t>
            </a:r>
          </a:p>
        </p:txBody>
      </p:sp>
      <p:graphicFrame>
        <p:nvGraphicFramePr>
          <p:cNvPr id="38" name="Content Placeholder 18">
            <a:extLst>
              <a:ext uri="{FF2B5EF4-FFF2-40B4-BE49-F238E27FC236}">
                <a16:creationId xmlns:a16="http://schemas.microsoft.com/office/drawing/2014/main" id="{40A18960-8533-4DFA-A086-75C3249BE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7370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3563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F45E-E201-4E40-AA4C-6CF7455E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Garamond" panose="02020404030301010803" pitchFamily="18" charset="0"/>
              </a:rPr>
              <a:t>2. </a:t>
            </a:r>
            <a:r>
              <a:rPr lang="en-GB" sz="2400" dirty="0">
                <a:latin typeface="Garamond" panose="02020404030301010803" pitchFamily="18" charset="0"/>
              </a:rPr>
              <a:t>Is the SMA, directly or indirectly through M1, involved in the activation of leg muscles during gait?</a:t>
            </a:r>
            <a:r>
              <a:rPr lang="en-IN" sz="2000" dirty="0">
                <a:latin typeface="Garamond" panose="02020404030301010803" pitchFamily="18" charset="0"/>
              </a:rPr>
              <a:t> </a:t>
            </a:r>
            <a:endParaRPr lang="en-IN" sz="2400" dirty="0">
              <a:latin typeface="Garamond" panose="02020404030301010803" pitchFamily="18" charset="0"/>
            </a:endParaRPr>
          </a:p>
          <a:p>
            <a:r>
              <a:rPr lang="en-IN" sz="2400" dirty="0" err="1">
                <a:latin typeface="Garamond" panose="02020404030301010803" pitchFamily="18" charset="0"/>
              </a:rPr>
              <a:t>Fz</a:t>
            </a:r>
            <a:r>
              <a:rPr lang="en-IN" sz="2400" dirty="0">
                <a:latin typeface="Garamond" panose="02020404030301010803" pitchFamily="18" charset="0"/>
              </a:rPr>
              <a:t> vs TA and </a:t>
            </a:r>
            <a:r>
              <a:rPr lang="en-IN" sz="2400" dirty="0" err="1">
                <a:latin typeface="Garamond" panose="02020404030301010803" pitchFamily="18" charset="0"/>
              </a:rPr>
              <a:t>Fz</a:t>
            </a:r>
            <a:r>
              <a:rPr lang="en-IN" sz="2400" dirty="0">
                <a:latin typeface="Garamond" panose="02020404030301010803" pitchFamily="18" charset="0"/>
              </a:rPr>
              <a:t> vs RF, </a:t>
            </a:r>
          </a:p>
          <a:p>
            <a:pPr lvl="2"/>
            <a:r>
              <a:rPr lang="en-IN" sz="1800" dirty="0">
                <a:latin typeface="Garamond" panose="02020404030301010803" pitchFamily="18" charset="0"/>
              </a:rPr>
              <a:t>A bi-directional </a:t>
            </a:r>
            <a:r>
              <a:rPr lang="en-IN" sz="1800" dirty="0" err="1">
                <a:latin typeface="Garamond" panose="02020404030301010803" pitchFamily="18" charset="0"/>
              </a:rPr>
              <a:t>corticomuscular</a:t>
            </a:r>
            <a:r>
              <a:rPr lang="en-IN" sz="1800" dirty="0">
                <a:latin typeface="Garamond" panose="02020404030301010803" pitchFamily="18" charset="0"/>
              </a:rPr>
              <a:t> coupling in both </a:t>
            </a:r>
            <a:r>
              <a:rPr lang="en-IN" sz="1800" b="1" dirty="0" err="1">
                <a:latin typeface="Garamond" panose="02020404030301010803" pitchFamily="18" charset="0"/>
              </a:rPr>
              <a:t>T</a:t>
            </a:r>
            <a:r>
              <a:rPr lang="en-IN" sz="1800" b="1" baseline="-25000" dirty="0" err="1">
                <a:latin typeface="Garamond" panose="02020404030301010803" pitchFamily="18" charset="0"/>
              </a:rPr>
              <a:t>ind</a:t>
            </a:r>
            <a:r>
              <a:rPr lang="en-IN" sz="1800" dirty="0">
                <a:latin typeface="Garamond" panose="02020404030301010803" pitchFamily="18" charset="0"/>
              </a:rPr>
              <a:t> and T</a:t>
            </a:r>
            <a:r>
              <a:rPr lang="en-IN" sz="1800" baseline="-25000" dirty="0">
                <a:latin typeface="Garamond" panose="02020404030301010803" pitchFamily="18" charset="0"/>
              </a:rPr>
              <a:t>d</a:t>
            </a:r>
            <a:r>
              <a:rPr lang="en-IN" sz="1800" dirty="0">
                <a:latin typeface="Garamond" panose="02020404030301010803" pitchFamily="18" charset="0"/>
              </a:rPr>
              <a:t> analyses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D1988F7-FD84-4D10-B693-A729F126F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6" y="3614644"/>
            <a:ext cx="2750820" cy="112014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DA27ED6-55C0-4039-AC32-8FE7C48DB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46" y="4768762"/>
            <a:ext cx="2834640" cy="115824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B03988-F5F3-4738-97E7-FF7D0F29F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906" y="3641002"/>
            <a:ext cx="2819400" cy="112776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1C0F784C-4F4E-49EC-A27A-31D0EFA99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906" y="4784002"/>
            <a:ext cx="2842260" cy="11430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D94DBFC6-D05D-48A0-865F-20FA5559E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706" y="3614644"/>
            <a:ext cx="2827020" cy="113538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AA7BFA89-F073-4DD0-949A-61B71A68CA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306" y="3641002"/>
            <a:ext cx="2766060" cy="1097280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02F4C3A6-E0BA-4BC6-87D8-889D9CC527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46" y="4763365"/>
            <a:ext cx="2788920" cy="1143000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AA3E042B-0D9D-4F8D-88AF-C71EE1018C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526" y="4748766"/>
            <a:ext cx="2735580" cy="11506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7C99192-93F0-4A3B-84E2-54F5E22C8A00}"/>
              </a:ext>
            </a:extLst>
          </p:cNvPr>
          <p:cNvSpPr txBox="1"/>
          <p:nvPr/>
        </p:nvSpPr>
        <p:spPr>
          <a:xfrm>
            <a:off x="3056942" y="6123543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C_WN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96AF7F-F708-48EF-84CD-6F161EBE90B2}"/>
              </a:ext>
            </a:extLst>
          </p:cNvPr>
          <p:cNvSpPr txBox="1"/>
          <p:nvPr/>
        </p:nvSpPr>
        <p:spPr>
          <a:xfrm>
            <a:off x="8579875" y="6123543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PD_WEA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7B9BD1-44E3-4D12-80B1-946E3F9983ED}"/>
              </a:ext>
            </a:extLst>
          </p:cNvPr>
          <p:cNvCxnSpPr>
            <a:cxnSpLocks/>
          </p:cNvCxnSpPr>
          <p:nvPr/>
        </p:nvCxnSpPr>
        <p:spPr>
          <a:xfrm flipH="1">
            <a:off x="6223446" y="3524250"/>
            <a:ext cx="22860" cy="2968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90C17FFD-3872-457E-81CD-1709E03B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	 Discussions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390FB2-4880-46C5-BA7D-1DA2D9E69825}"/>
              </a:ext>
            </a:extLst>
          </p:cNvPr>
          <p:cNvSpPr/>
          <p:nvPr/>
        </p:nvSpPr>
        <p:spPr>
          <a:xfrm>
            <a:off x="838200" y="499056"/>
            <a:ext cx="1001496" cy="10014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2" name="Rectangle 21" descr="Chat">
            <a:extLst>
              <a:ext uri="{FF2B5EF4-FFF2-40B4-BE49-F238E27FC236}">
                <a16:creationId xmlns:a16="http://schemas.microsoft.com/office/drawing/2014/main" id="{5ECAE3A8-35D1-44D5-B31D-9FCA24FF1A44}"/>
              </a:ext>
            </a:extLst>
          </p:cNvPr>
          <p:cNvSpPr/>
          <p:nvPr/>
        </p:nvSpPr>
        <p:spPr>
          <a:xfrm>
            <a:off x="1051634" y="712490"/>
            <a:ext cx="574628" cy="574628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67655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F45E-E201-4E40-AA4C-6CF7455E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err="1">
                <a:latin typeface="Garamond" panose="02020404030301010803" pitchFamily="18" charset="0"/>
              </a:rPr>
              <a:t>Fz</a:t>
            </a:r>
            <a:r>
              <a:rPr lang="en-IN" sz="2400" dirty="0">
                <a:latin typeface="Garamond" panose="02020404030301010803" pitchFamily="18" charset="0"/>
              </a:rPr>
              <a:t> vs TA and </a:t>
            </a:r>
            <a:r>
              <a:rPr lang="en-IN" sz="2400" dirty="0" err="1">
                <a:latin typeface="Garamond" panose="02020404030301010803" pitchFamily="18" charset="0"/>
              </a:rPr>
              <a:t>Fz</a:t>
            </a:r>
            <a:r>
              <a:rPr lang="en-IN" sz="2400" dirty="0">
                <a:latin typeface="Garamond" panose="02020404030301010803" pitchFamily="18" charset="0"/>
              </a:rPr>
              <a:t> vs RF, </a:t>
            </a:r>
          </a:p>
          <a:p>
            <a:pPr lvl="2"/>
            <a:r>
              <a:rPr lang="en-IN" dirty="0">
                <a:latin typeface="Garamond" panose="02020404030301010803" pitchFamily="18" charset="0"/>
              </a:rPr>
              <a:t>A bi-directional </a:t>
            </a:r>
            <a:r>
              <a:rPr lang="en-IN" dirty="0" err="1">
                <a:latin typeface="Garamond" panose="02020404030301010803" pitchFamily="18" charset="0"/>
              </a:rPr>
              <a:t>corticomuscular</a:t>
            </a:r>
            <a:r>
              <a:rPr lang="en-IN" dirty="0">
                <a:latin typeface="Garamond" panose="02020404030301010803" pitchFamily="18" charset="0"/>
              </a:rPr>
              <a:t> coupling in both </a:t>
            </a:r>
            <a:r>
              <a:rPr lang="en-IN" dirty="0" err="1">
                <a:latin typeface="Garamond" panose="02020404030301010803" pitchFamily="18" charset="0"/>
              </a:rPr>
              <a:t>T</a:t>
            </a:r>
            <a:r>
              <a:rPr lang="en-IN" baseline="-25000" dirty="0" err="1">
                <a:latin typeface="Garamond" panose="02020404030301010803" pitchFamily="18" charset="0"/>
              </a:rPr>
              <a:t>ind</a:t>
            </a:r>
            <a:r>
              <a:rPr lang="en-IN" dirty="0">
                <a:latin typeface="Garamond" panose="02020404030301010803" pitchFamily="18" charset="0"/>
              </a:rPr>
              <a:t> and </a:t>
            </a:r>
            <a:r>
              <a:rPr lang="en-IN" b="1" dirty="0">
                <a:latin typeface="Garamond" panose="02020404030301010803" pitchFamily="18" charset="0"/>
              </a:rPr>
              <a:t>T</a:t>
            </a:r>
            <a:r>
              <a:rPr lang="en-IN" b="1" baseline="-25000" dirty="0">
                <a:latin typeface="Garamond" panose="02020404030301010803" pitchFamily="18" charset="0"/>
              </a:rPr>
              <a:t>d</a:t>
            </a:r>
            <a:r>
              <a:rPr lang="en-IN" dirty="0">
                <a:latin typeface="Garamond" panose="02020404030301010803" pitchFamily="18" charset="0"/>
              </a:rPr>
              <a:t> analyses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39A68-72BF-47B1-B7C4-06DE11B98A2D}"/>
              </a:ext>
            </a:extLst>
          </p:cNvPr>
          <p:cNvSpPr txBox="1"/>
          <p:nvPr/>
        </p:nvSpPr>
        <p:spPr>
          <a:xfrm>
            <a:off x="2871483" y="5945557"/>
            <a:ext cx="101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latin typeface="Garamond" panose="02020404030301010803" pitchFamily="18" charset="0"/>
              </a:rPr>
              <a:t>Fz</a:t>
            </a:r>
            <a:r>
              <a:rPr lang="en-IN" dirty="0">
                <a:latin typeface="Garamond" panose="02020404030301010803" pitchFamily="18" charset="0"/>
              </a:rPr>
              <a:t> vs TA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5BFC2-18B4-443C-A94F-32393F4E581E}"/>
              </a:ext>
            </a:extLst>
          </p:cNvPr>
          <p:cNvSpPr txBox="1"/>
          <p:nvPr/>
        </p:nvSpPr>
        <p:spPr>
          <a:xfrm>
            <a:off x="8801689" y="593603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latin typeface="Garamond" panose="02020404030301010803" pitchFamily="18" charset="0"/>
              </a:rPr>
              <a:t>Fz</a:t>
            </a:r>
            <a:r>
              <a:rPr lang="en-IN" dirty="0">
                <a:latin typeface="Garamond" panose="02020404030301010803" pitchFamily="18" charset="0"/>
              </a:rPr>
              <a:t> vs RF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4F4670-4C26-42BE-B1C5-A7B325F8C45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8" r="7907"/>
          <a:stretch/>
        </p:blipFill>
        <p:spPr bwMode="auto">
          <a:xfrm>
            <a:off x="472704" y="3019719"/>
            <a:ext cx="2838964" cy="292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B4592B-32DA-493D-A1AF-8B675A7ADD1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" r="8772"/>
          <a:stretch/>
        </p:blipFill>
        <p:spPr bwMode="auto">
          <a:xfrm>
            <a:off x="3364353" y="3019719"/>
            <a:ext cx="2790825" cy="2925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5AFAB0-A1BB-4E3B-A527-49FBC92EE94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r="6360"/>
          <a:stretch/>
        </p:blipFill>
        <p:spPr bwMode="auto">
          <a:xfrm>
            <a:off x="6428009" y="2994319"/>
            <a:ext cx="2876550" cy="2925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4F4FBF-D518-4E59-BC71-710D7832FC26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" r="8425"/>
          <a:stretch/>
        </p:blipFill>
        <p:spPr bwMode="auto">
          <a:xfrm>
            <a:off x="9304559" y="2994319"/>
            <a:ext cx="2790825" cy="2925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2EF7BC-28CA-42B5-A8D0-AE3593025F4A}"/>
              </a:ext>
            </a:extLst>
          </p:cNvPr>
          <p:cNvCxnSpPr/>
          <p:nvPr/>
        </p:nvCxnSpPr>
        <p:spPr>
          <a:xfrm>
            <a:off x="6328221" y="2824810"/>
            <a:ext cx="0" cy="3371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3FBC0494-E043-4549-8CDB-8E3C260C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	 Discussions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526A39-374C-4F73-BC9D-1BC1D87D80AE}"/>
              </a:ext>
            </a:extLst>
          </p:cNvPr>
          <p:cNvSpPr/>
          <p:nvPr/>
        </p:nvSpPr>
        <p:spPr>
          <a:xfrm>
            <a:off x="838200" y="499056"/>
            <a:ext cx="1001496" cy="10014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angle 12" descr="Chat">
            <a:extLst>
              <a:ext uri="{FF2B5EF4-FFF2-40B4-BE49-F238E27FC236}">
                <a16:creationId xmlns:a16="http://schemas.microsoft.com/office/drawing/2014/main" id="{13FE7C7D-63E4-4335-94CF-20E5D23E28CE}"/>
              </a:ext>
            </a:extLst>
          </p:cNvPr>
          <p:cNvSpPr/>
          <p:nvPr/>
        </p:nvSpPr>
        <p:spPr>
          <a:xfrm>
            <a:off x="1051634" y="712490"/>
            <a:ext cx="574628" cy="57462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24735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F45E-E201-4E40-AA4C-6CF7455E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Garamond" panose="02020404030301010803" pitchFamily="18" charset="0"/>
              </a:rPr>
              <a:t>3. </a:t>
            </a:r>
            <a:r>
              <a:rPr lang="en-GB" sz="2400" dirty="0">
                <a:latin typeface="Garamond" panose="02020404030301010803" pitchFamily="18" charset="0"/>
              </a:rPr>
              <a:t>Are SMA and M1 involved in activation of arm muscles during gait related arm swing?</a:t>
            </a:r>
            <a:r>
              <a:rPr lang="en-IN" sz="2400" dirty="0">
                <a:latin typeface="Garamond" panose="02020404030301010803" pitchFamily="18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827A6-CC48-4A2E-8E72-36095961FEB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0" t="4834" r="37211" b="35476"/>
          <a:stretch/>
        </p:blipFill>
        <p:spPr bwMode="auto">
          <a:xfrm>
            <a:off x="2562225" y="2218698"/>
            <a:ext cx="6364950" cy="40932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AED6B5-C1A3-4C7F-A492-016C053230E2}"/>
              </a:ext>
            </a:extLst>
          </p:cNvPr>
          <p:cNvSpPr/>
          <p:nvPr/>
        </p:nvSpPr>
        <p:spPr>
          <a:xfrm>
            <a:off x="2447925" y="6341287"/>
            <a:ext cx="8907030" cy="343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90880" algn="just">
              <a:lnSpc>
                <a:spcPct val="150000"/>
              </a:lnSpc>
              <a:spcAft>
                <a:spcPts val="800"/>
              </a:spcAft>
            </a:pPr>
            <a:r>
              <a:rPr lang="en-IN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Figure : Shows T</a:t>
            </a:r>
            <a:r>
              <a:rPr lang="en-IN" sz="1200" baseline="-250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d</a:t>
            </a:r>
            <a:r>
              <a:rPr lang="en-IN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 coherences for the four groups for </a:t>
            </a:r>
            <a:r>
              <a:rPr lang="en-GB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cortical region </a:t>
            </a:r>
            <a:r>
              <a:rPr lang="en-GB" sz="1200" dirty="0" err="1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Fz</a:t>
            </a:r>
            <a:r>
              <a:rPr lang="en-GB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 and muscle DA of the left shoulder.</a:t>
            </a:r>
            <a:endParaRPr lang="en-IN" sz="1200" dirty="0">
              <a:latin typeface="Garamond" panose="02020404030301010803" pitchFamily="18" charset="0"/>
              <a:ea typeface="Yu Mincho" panose="020204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B4ABF9-DCE8-4BE6-92E2-FF4692B5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	 Discussions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EF6F6-5392-45B1-8BF3-BEF6F481905B}"/>
              </a:ext>
            </a:extLst>
          </p:cNvPr>
          <p:cNvSpPr/>
          <p:nvPr/>
        </p:nvSpPr>
        <p:spPr>
          <a:xfrm>
            <a:off x="838200" y="499056"/>
            <a:ext cx="1001496" cy="10014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angle 12" descr="Chat">
            <a:extLst>
              <a:ext uri="{FF2B5EF4-FFF2-40B4-BE49-F238E27FC236}">
                <a16:creationId xmlns:a16="http://schemas.microsoft.com/office/drawing/2014/main" id="{C23FE8AF-AF83-4538-983B-9CB6912EE415}"/>
              </a:ext>
            </a:extLst>
          </p:cNvPr>
          <p:cNvSpPr/>
          <p:nvPr/>
        </p:nvSpPr>
        <p:spPr>
          <a:xfrm>
            <a:off x="1051634" y="712490"/>
            <a:ext cx="574628" cy="57462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52478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F45E-E201-4E40-AA4C-6CF7455E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Garamond" panose="02020404030301010803" pitchFamily="18" charset="0"/>
              </a:rPr>
              <a:t>3. </a:t>
            </a:r>
            <a:r>
              <a:rPr lang="en-GB" sz="2400" dirty="0">
                <a:latin typeface="Garamond" panose="02020404030301010803" pitchFamily="18" charset="0"/>
              </a:rPr>
              <a:t>Are SMA and M1 involved in activation of arm muscles during gait related arm swing?</a:t>
            </a:r>
            <a:r>
              <a:rPr lang="en-IN" sz="2400" dirty="0">
                <a:latin typeface="Garamond" panose="02020404030301010803" pitchFamily="18" charset="0"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ED6B5-C1A3-4C7F-A492-016C053230E2}"/>
              </a:ext>
            </a:extLst>
          </p:cNvPr>
          <p:cNvSpPr/>
          <p:nvPr/>
        </p:nvSpPr>
        <p:spPr>
          <a:xfrm>
            <a:off x="2514599" y="6358944"/>
            <a:ext cx="8701391" cy="343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90880" algn="just">
              <a:lnSpc>
                <a:spcPct val="150000"/>
              </a:lnSpc>
              <a:spcAft>
                <a:spcPts val="800"/>
              </a:spcAft>
            </a:pPr>
            <a:r>
              <a:rPr lang="en-IN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Figure : Shows T</a:t>
            </a:r>
            <a:r>
              <a:rPr lang="en-IN" sz="1200" baseline="-250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d</a:t>
            </a:r>
            <a:r>
              <a:rPr lang="en-IN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 coherences for the four groups for </a:t>
            </a:r>
            <a:r>
              <a:rPr lang="en-GB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cortical region C4 and muscle DA of the left shoulder.</a:t>
            </a:r>
            <a:endParaRPr lang="en-IN" sz="1200" dirty="0">
              <a:latin typeface="Garamond" panose="02020404030301010803" pitchFamily="18" charset="0"/>
              <a:ea typeface="Yu Mincho" panose="020204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B4ABF9-DCE8-4BE6-92E2-FF4692B5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	 Discussions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EF6F6-5392-45B1-8BF3-BEF6F481905B}"/>
              </a:ext>
            </a:extLst>
          </p:cNvPr>
          <p:cNvSpPr/>
          <p:nvPr/>
        </p:nvSpPr>
        <p:spPr>
          <a:xfrm>
            <a:off x="838200" y="499056"/>
            <a:ext cx="1001496" cy="10014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angle 12" descr="Chat">
            <a:extLst>
              <a:ext uri="{FF2B5EF4-FFF2-40B4-BE49-F238E27FC236}">
                <a16:creationId xmlns:a16="http://schemas.microsoft.com/office/drawing/2014/main" id="{C23FE8AF-AF83-4538-983B-9CB6912EE415}"/>
              </a:ext>
            </a:extLst>
          </p:cNvPr>
          <p:cNvSpPr/>
          <p:nvPr/>
        </p:nvSpPr>
        <p:spPr>
          <a:xfrm>
            <a:off x="1051634" y="712490"/>
            <a:ext cx="574628" cy="57462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5C7593-4728-4735-BB6D-6B840C3A8E3A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1" t="5051" r="38119" b="35146"/>
          <a:stretch/>
        </p:blipFill>
        <p:spPr bwMode="auto">
          <a:xfrm>
            <a:off x="2514600" y="2257993"/>
            <a:ext cx="6272357" cy="410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5472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F45E-E201-4E40-AA4C-6CF7455E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Garamond" panose="02020404030301010803" pitchFamily="18" charset="0"/>
              </a:rPr>
              <a:t>4.  Comparison of Coherence : </a:t>
            </a:r>
            <a:r>
              <a:rPr lang="en-IN" b="1" dirty="0" err="1">
                <a:latin typeface="Garamond" panose="02020404030301010803" pitchFamily="18" charset="0"/>
              </a:rPr>
              <a:t>Cz</a:t>
            </a:r>
            <a:r>
              <a:rPr lang="en-IN" b="1" dirty="0">
                <a:latin typeface="Garamond" panose="02020404030301010803" pitchFamily="18" charset="0"/>
              </a:rPr>
              <a:t> vs TA </a:t>
            </a:r>
            <a:r>
              <a:rPr lang="en-IN" dirty="0">
                <a:latin typeface="Garamond" panose="02020404030301010803" pitchFamily="18" charset="0"/>
              </a:rPr>
              <a:t>and </a:t>
            </a:r>
            <a:r>
              <a:rPr lang="en-IN" dirty="0" err="1">
                <a:latin typeface="Garamond" panose="02020404030301010803" pitchFamily="18" charset="0"/>
              </a:rPr>
              <a:t>Fz</a:t>
            </a:r>
            <a:r>
              <a:rPr lang="en-IN" dirty="0">
                <a:latin typeface="Garamond" panose="02020404030301010803" pitchFamily="18" charset="0"/>
              </a:rPr>
              <a:t> vs TA,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F35C3A-73F0-44B0-92D9-E539786764E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03" y="2248535"/>
            <a:ext cx="7359650" cy="42443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DDF31F-70C7-4F66-86E0-602BEF4A0A5C}"/>
              </a:ext>
            </a:extLst>
          </p:cNvPr>
          <p:cNvSpPr/>
          <p:nvPr/>
        </p:nvSpPr>
        <p:spPr>
          <a:xfrm>
            <a:off x="2145603" y="6176963"/>
            <a:ext cx="8043426" cy="343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90880" algn="just">
              <a:lnSpc>
                <a:spcPct val="150000"/>
              </a:lnSpc>
              <a:spcAft>
                <a:spcPts val="800"/>
              </a:spcAft>
            </a:pPr>
            <a:r>
              <a:rPr lang="en-IN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Figure : Shows T</a:t>
            </a:r>
            <a:r>
              <a:rPr lang="en-IN" sz="1200" baseline="-250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d</a:t>
            </a:r>
            <a:r>
              <a:rPr lang="en-IN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 comparison of coherences for the four groups for </a:t>
            </a:r>
            <a:r>
              <a:rPr lang="en-GB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cortical region </a:t>
            </a:r>
            <a:r>
              <a:rPr lang="en-GB" sz="1200" dirty="0" err="1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Cz</a:t>
            </a:r>
            <a:r>
              <a:rPr lang="en-GB" sz="1200" dirty="0">
                <a:latin typeface="Garamond" panose="02020404030301010803" pitchFamily="18" charset="0"/>
                <a:ea typeface="Yu Mincho" panose="02020400000000000000" pitchFamily="18" charset="-128"/>
                <a:cs typeface="Calibri" panose="020F0502020204030204" pitchFamily="34" charset="0"/>
              </a:rPr>
              <a:t> and muscle TA of the right leg.</a:t>
            </a:r>
            <a:endParaRPr lang="en-IN" sz="1200" dirty="0">
              <a:latin typeface="Garamond" panose="02020404030301010803" pitchFamily="18" charset="0"/>
              <a:ea typeface="Yu Mincho" panose="020204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301D56-6DC2-42E1-BC4E-7097AE8D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	 Discussions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FF2D36-84AD-490A-BF23-AD1A0EA662B8}"/>
              </a:ext>
            </a:extLst>
          </p:cNvPr>
          <p:cNvSpPr/>
          <p:nvPr/>
        </p:nvSpPr>
        <p:spPr>
          <a:xfrm>
            <a:off x="838200" y="499056"/>
            <a:ext cx="1001496" cy="10014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angle 9" descr="Chat">
            <a:extLst>
              <a:ext uri="{FF2B5EF4-FFF2-40B4-BE49-F238E27FC236}">
                <a16:creationId xmlns:a16="http://schemas.microsoft.com/office/drawing/2014/main" id="{C2E1E015-EA66-4502-AC7A-55B556981953}"/>
              </a:ext>
            </a:extLst>
          </p:cNvPr>
          <p:cNvSpPr/>
          <p:nvPr/>
        </p:nvSpPr>
        <p:spPr>
          <a:xfrm>
            <a:off x="1051634" y="712490"/>
            <a:ext cx="574628" cy="57462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030552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F45E-E201-4E40-AA4C-6CF7455E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Garamond" panose="02020404030301010803" pitchFamily="18" charset="0"/>
              </a:rPr>
              <a:t>5.  Comparison of Coherence : </a:t>
            </a:r>
            <a:r>
              <a:rPr lang="en-IN" dirty="0" err="1">
                <a:latin typeface="Garamond" panose="02020404030301010803" pitchFamily="18" charset="0"/>
              </a:rPr>
              <a:t>Cz</a:t>
            </a:r>
            <a:r>
              <a:rPr lang="en-IN" dirty="0">
                <a:latin typeface="Garamond" panose="02020404030301010803" pitchFamily="18" charset="0"/>
              </a:rPr>
              <a:t> vs TA and </a:t>
            </a:r>
            <a:r>
              <a:rPr lang="en-IN" b="1" dirty="0" err="1">
                <a:latin typeface="Garamond" panose="02020404030301010803" pitchFamily="18" charset="0"/>
              </a:rPr>
              <a:t>Fz</a:t>
            </a:r>
            <a:r>
              <a:rPr lang="en-IN" b="1" dirty="0">
                <a:latin typeface="Garamond" panose="02020404030301010803" pitchFamily="18" charset="0"/>
              </a:rPr>
              <a:t> vs TA</a:t>
            </a:r>
            <a:r>
              <a:rPr lang="en-IN" dirty="0">
                <a:latin typeface="Garamond" panose="02020404030301010803" pitchFamily="18" charset="0"/>
              </a:rPr>
              <a:t>,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6280F-0846-4E0F-BC7C-0C9C7708F2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80" y="2247900"/>
            <a:ext cx="7360920" cy="42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268C2C-1555-4A0A-AEEA-8C53981CD54D}"/>
              </a:ext>
            </a:extLst>
          </p:cNvPr>
          <p:cNvSpPr/>
          <p:nvPr/>
        </p:nvSpPr>
        <p:spPr>
          <a:xfrm>
            <a:off x="2151379" y="6211669"/>
            <a:ext cx="73609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latin typeface="Garamond" panose="02020404030301010803" pitchFamily="18" charset="0"/>
              </a:rPr>
              <a:t>Figure : Shows T</a:t>
            </a:r>
            <a:r>
              <a:rPr lang="en-IN" sz="1200" baseline="-25000" dirty="0">
                <a:latin typeface="Garamond" panose="02020404030301010803" pitchFamily="18" charset="0"/>
              </a:rPr>
              <a:t>d</a:t>
            </a:r>
            <a:r>
              <a:rPr lang="en-IN" sz="1200" dirty="0">
                <a:latin typeface="Garamond" panose="02020404030301010803" pitchFamily="18" charset="0"/>
              </a:rPr>
              <a:t> comparison of coherences for the four groups for </a:t>
            </a:r>
            <a:r>
              <a:rPr lang="en-GB" sz="1200" dirty="0">
                <a:latin typeface="Garamond" panose="02020404030301010803" pitchFamily="18" charset="0"/>
              </a:rPr>
              <a:t>cortical region </a:t>
            </a:r>
            <a:r>
              <a:rPr lang="en-GB" sz="1200" dirty="0" err="1">
                <a:latin typeface="Garamond" panose="02020404030301010803" pitchFamily="18" charset="0"/>
              </a:rPr>
              <a:t>Fz</a:t>
            </a:r>
            <a:r>
              <a:rPr lang="en-GB" sz="1200" dirty="0">
                <a:latin typeface="Garamond" panose="02020404030301010803" pitchFamily="18" charset="0"/>
              </a:rPr>
              <a:t> and muscle TA of the right leg.</a:t>
            </a:r>
            <a:endParaRPr lang="en-IN" sz="1200" dirty="0">
              <a:latin typeface="Garamond" panose="020204040303010108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E01DF2-6ED3-4DB6-AA1D-0C950DB4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	 Discussions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01078A-FCD5-4578-86CC-C31CC49C93DC}"/>
              </a:ext>
            </a:extLst>
          </p:cNvPr>
          <p:cNvSpPr/>
          <p:nvPr/>
        </p:nvSpPr>
        <p:spPr>
          <a:xfrm>
            <a:off x="838200" y="499056"/>
            <a:ext cx="1001496" cy="10014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angle 9" descr="Chat">
            <a:extLst>
              <a:ext uri="{FF2B5EF4-FFF2-40B4-BE49-F238E27FC236}">
                <a16:creationId xmlns:a16="http://schemas.microsoft.com/office/drawing/2014/main" id="{8B25957A-7A60-4715-8D09-F6B608B406B8}"/>
              </a:ext>
            </a:extLst>
          </p:cNvPr>
          <p:cNvSpPr/>
          <p:nvPr/>
        </p:nvSpPr>
        <p:spPr>
          <a:xfrm>
            <a:off x="1051634" y="712490"/>
            <a:ext cx="574628" cy="57462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018217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F45E-E201-4E40-AA4C-6CF7455E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Garamond" panose="02020404030301010803" pitchFamily="18" charset="0"/>
              </a:rPr>
              <a:t>4. Non-linear analysis </a:t>
            </a:r>
          </a:p>
          <a:p>
            <a:pPr marL="0" indent="0">
              <a:buNone/>
            </a:pPr>
            <a:r>
              <a:rPr lang="en-IN" dirty="0">
                <a:latin typeface="Garamond" panose="02020404030301010803" pitchFamily="18" charset="0"/>
              </a:rPr>
              <a:t>5. Understanding phase and cumulant density estimates where coherence is   	significant </a:t>
            </a:r>
          </a:p>
          <a:p>
            <a:pPr marL="0" indent="0">
              <a:buNone/>
            </a:pPr>
            <a:r>
              <a:rPr lang="en-IN" dirty="0">
                <a:latin typeface="Garamond" panose="02020404030301010803" pitchFamily="18" charset="0"/>
              </a:rPr>
              <a:t>6. Normalization of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94CD59-DED7-4504-9D02-B8370818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	 Discussions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F82E3E-2B32-4355-9508-95CDDCED5706}"/>
              </a:ext>
            </a:extLst>
          </p:cNvPr>
          <p:cNvSpPr/>
          <p:nvPr/>
        </p:nvSpPr>
        <p:spPr>
          <a:xfrm>
            <a:off x="838200" y="499056"/>
            <a:ext cx="1001496" cy="10014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Chat">
            <a:extLst>
              <a:ext uri="{FF2B5EF4-FFF2-40B4-BE49-F238E27FC236}">
                <a16:creationId xmlns:a16="http://schemas.microsoft.com/office/drawing/2014/main" id="{26946989-CDE4-4CB7-A076-E1A7ED714623}"/>
              </a:ext>
            </a:extLst>
          </p:cNvPr>
          <p:cNvSpPr/>
          <p:nvPr/>
        </p:nvSpPr>
        <p:spPr>
          <a:xfrm>
            <a:off x="1051634" y="712490"/>
            <a:ext cx="574628" cy="57462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54727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40D1-1702-4B8B-BC68-4AF9E815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	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FC99C-1615-4D48-BB60-D9A5AD62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To look into the </a:t>
            </a:r>
            <a:r>
              <a:rPr lang="en-IN" dirty="0" err="1">
                <a:latin typeface="Garamond" panose="02020404030301010803" pitchFamily="18" charset="0"/>
              </a:rPr>
              <a:t>T</a:t>
            </a:r>
            <a:r>
              <a:rPr lang="en-IN" baseline="-25000" dirty="0" err="1">
                <a:latin typeface="Garamond" panose="02020404030301010803" pitchFamily="18" charset="0"/>
              </a:rPr>
              <a:t>ind</a:t>
            </a:r>
            <a:r>
              <a:rPr lang="en-IN" dirty="0">
                <a:latin typeface="Garamond" panose="02020404030301010803" pitchFamily="18" charset="0"/>
              </a:rPr>
              <a:t> plots of interesting areas of T</a:t>
            </a:r>
            <a:r>
              <a:rPr lang="en-IN" baseline="-25000" dirty="0">
                <a:latin typeface="Garamond" panose="02020404030301010803" pitchFamily="18" charset="0"/>
              </a:rPr>
              <a:t>d</a:t>
            </a:r>
            <a:r>
              <a:rPr lang="en-IN" dirty="0">
                <a:latin typeface="Garamond" panose="02020404030301010803" pitchFamily="18" charset="0"/>
              </a:rPr>
              <a:t> plots for directionality analysis</a:t>
            </a:r>
          </a:p>
          <a:p>
            <a:r>
              <a:rPr lang="en-IN" dirty="0">
                <a:latin typeface="Garamond" panose="02020404030301010803" pitchFamily="18" charset="0"/>
              </a:rPr>
              <a:t>Implementing higher order cumulants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2C22E9-7468-49D4-9CBC-D0553F9D166F}"/>
              </a:ext>
            </a:extLst>
          </p:cNvPr>
          <p:cNvSpPr/>
          <p:nvPr/>
        </p:nvSpPr>
        <p:spPr>
          <a:xfrm>
            <a:off x="838200" y="469347"/>
            <a:ext cx="1001496" cy="10014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Briefcase">
            <a:extLst>
              <a:ext uri="{FF2B5EF4-FFF2-40B4-BE49-F238E27FC236}">
                <a16:creationId xmlns:a16="http://schemas.microsoft.com/office/drawing/2014/main" id="{167A9A8E-8075-4F64-9BF1-A43449233F3E}"/>
              </a:ext>
            </a:extLst>
          </p:cNvPr>
          <p:cNvSpPr/>
          <p:nvPr/>
        </p:nvSpPr>
        <p:spPr>
          <a:xfrm>
            <a:off x="1051633" y="682781"/>
            <a:ext cx="574628" cy="57462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865280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40D1-1702-4B8B-BC68-4AF9E815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30489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40D1-1702-4B8B-BC68-4AF9E815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9703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F468-D307-4C1D-93FB-C078768E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	 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504C9-CB8C-4137-84C2-1BA64DDC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lvl="0">
              <a:defRPr b="1"/>
            </a:pPr>
            <a:r>
              <a:rPr lang="en-IN" dirty="0">
                <a:latin typeface="Garamond" panose="02020404030301010803" pitchFamily="18" charset="0"/>
              </a:rPr>
              <a:t>Locomotion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IN" dirty="0">
                <a:latin typeface="Garamond" panose="02020404030301010803" pitchFamily="18" charset="0"/>
              </a:rPr>
              <a:t>Quadrupedal locomotion</a:t>
            </a:r>
            <a:endParaRPr lang="en-US" dirty="0">
              <a:latin typeface="Garamond" panose="02020404030301010803" pitchFamily="18" charset="0"/>
            </a:endParaRPr>
          </a:p>
          <a:p>
            <a:pPr lvl="2"/>
            <a:r>
              <a:rPr lang="en-IN" dirty="0">
                <a:latin typeface="Garamond" panose="02020404030301010803" pitchFamily="18" charset="0"/>
              </a:rPr>
              <a:t>Rhythmic motion</a:t>
            </a:r>
            <a:endParaRPr lang="en-US" dirty="0">
              <a:latin typeface="Garamond" panose="02020404030301010803" pitchFamily="18" charset="0"/>
            </a:endParaRPr>
          </a:p>
          <a:p>
            <a:pPr lvl="2"/>
            <a:r>
              <a:rPr lang="en-IN" dirty="0">
                <a:latin typeface="Garamond" panose="02020404030301010803" pitchFamily="18" charset="0"/>
              </a:rPr>
              <a:t>Activity in hip extensors </a:t>
            </a:r>
          </a:p>
          <a:p>
            <a:pPr marL="1371600" lvl="3" indent="0">
              <a:buNone/>
            </a:pPr>
            <a:r>
              <a:rPr lang="en-IN" dirty="0">
                <a:latin typeface="Garamond" panose="02020404030301010803" pitchFamily="18" charset="0"/>
              </a:rPr>
              <a:t>( During most of the stance phase)</a:t>
            </a:r>
            <a:endParaRPr lang="en-US" dirty="0">
              <a:latin typeface="Garamond" panose="02020404030301010803" pitchFamily="18" charset="0"/>
            </a:endParaRPr>
          </a:p>
          <a:p>
            <a:pPr lvl="2"/>
            <a:r>
              <a:rPr lang="en-IN" dirty="0">
                <a:latin typeface="Garamond" panose="02020404030301010803" pitchFamily="18" charset="0"/>
              </a:rPr>
              <a:t>Generated by spinal networks</a:t>
            </a:r>
            <a:endParaRPr lang="en-US" dirty="0">
              <a:latin typeface="Garamond" panose="02020404030301010803" pitchFamily="18" charset="0"/>
            </a:endParaRPr>
          </a:p>
          <a:p>
            <a:pPr lvl="2"/>
            <a:r>
              <a:rPr lang="en-IN" dirty="0">
                <a:latin typeface="Garamond" panose="02020404030301010803" pitchFamily="18" charset="0"/>
              </a:rPr>
              <a:t>Central Pattern Generators and </a:t>
            </a:r>
            <a:r>
              <a:rPr lang="en-IN" dirty="0" err="1">
                <a:latin typeface="Garamond" panose="02020404030301010803" pitchFamily="18" charset="0"/>
              </a:rPr>
              <a:t>Reflexors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IN" dirty="0">
                <a:latin typeface="Garamond" panose="02020404030301010803" pitchFamily="18" charset="0"/>
              </a:rPr>
              <a:t>Bipedal locomotion</a:t>
            </a:r>
            <a:endParaRPr lang="en-US" dirty="0">
              <a:latin typeface="Garamond" panose="02020404030301010803" pitchFamily="18" charset="0"/>
            </a:endParaRPr>
          </a:p>
          <a:p>
            <a:pPr lvl="2"/>
            <a:r>
              <a:rPr lang="en-IN" dirty="0">
                <a:latin typeface="Garamond" panose="02020404030301010803" pitchFamily="18" charset="0"/>
              </a:rPr>
              <a:t>Forward propulsion</a:t>
            </a:r>
            <a:endParaRPr lang="en-US" dirty="0">
              <a:latin typeface="Garamond" panose="02020404030301010803" pitchFamily="18" charset="0"/>
            </a:endParaRPr>
          </a:p>
          <a:p>
            <a:pPr lvl="2"/>
            <a:r>
              <a:rPr lang="en-IN" dirty="0">
                <a:latin typeface="Garamond" panose="02020404030301010803" pitchFamily="18" charset="0"/>
              </a:rPr>
              <a:t>Activity in planter flexor muscle</a:t>
            </a:r>
          </a:p>
          <a:p>
            <a:pPr marL="1371600" lvl="3" indent="0">
              <a:buNone/>
            </a:pPr>
            <a:r>
              <a:rPr lang="en-IN" dirty="0">
                <a:latin typeface="Garamond" panose="02020404030301010803" pitchFamily="18" charset="0"/>
              </a:rPr>
              <a:t>( During Stance and push-off phase)</a:t>
            </a:r>
            <a:endParaRPr lang="en-US" dirty="0">
              <a:latin typeface="Garamond" panose="02020404030301010803" pitchFamily="18" charset="0"/>
            </a:endParaRPr>
          </a:p>
          <a:p>
            <a:pPr lvl="2"/>
            <a:r>
              <a:rPr lang="en-IN" dirty="0">
                <a:latin typeface="Garamond" panose="02020404030301010803" pitchFamily="18" charset="0"/>
              </a:rPr>
              <a:t>Re-organization of the central network involved</a:t>
            </a:r>
          </a:p>
          <a:p>
            <a:pPr marL="914400" lvl="2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lvl="0">
              <a:defRPr b="1"/>
            </a:pPr>
            <a:r>
              <a:rPr lang="en-IN" dirty="0">
                <a:latin typeface="Garamond" panose="02020404030301010803" pitchFamily="18" charset="0"/>
              </a:rPr>
              <a:t>Parkinson’s Disease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GB" dirty="0">
                <a:latin typeface="Garamond" panose="02020404030301010803" pitchFamily="18" charset="0"/>
              </a:rPr>
              <a:t>Dopamine depletion in the striatum</a:t>
            </a:r>
          </a:p>
          <a:p>
            <a:pPr lvl="1"/>
            <a:r>
              <a:rPr lang="en-GB" dirty="0">
                <a:latin typeface="Garamond" panose="02020404030301010803" pitchFamily="18" charset="0"/>
              </a:rPr>
              <a:t>Decreased cortical projection to cortex and brain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0C7413-1677-4D01-AB3C-72F7ECD74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144" y="1189832"/>
            <a:ext cx="3666407" cy="38107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E8E408-7326-40D0-A8E9-515BD5AC08C5}"/>
              </a:ext>
            </a:extLst>
          </p:cNvPr>
          <p:cNvSpPr/>
          <p:nvPr/>
        </p:nvSpPr>
        <p:spPr>
          <a:xfrm>
            <a:off x="7398144" y="5127129"/>
            <a:ext cx="3751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dirty="0">
                <a:solidFill>
                  <a:srgbClr val="000000"/>
                </a:solidFill>
                <a:latin typeface="Garamond" panose="02020404030301010803" pitchFamily="18" charset="0"/>
              </a:rPr>
              <a:t>Figure: Wiring of the basal ganglia, left : normal situation, right: abnormal situation in Parkinson’s disease.</a:t>
            </a:r>
            <a:r>
              <a:rPr lang="en-GB" sz="1200" dirty="0">
                <a:latin typeface="Garamond" panose="02020404030301010803" pitchFamily="18" charset="0"/>
              </a:rPr>
              <a:t> Courtesy of http://what-when-how.com </a:t>
            </a:r>
            <a:endParaRPr lang="en-IN" sz="1200" dirty="0">
              <a:latin typeface="Garamond" panose="02020404030301010803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550E69-CFE9-4C9D-AF9B-DF9AD7C51FF1}"/>
              </a:ext>
            </a:extLst>
          </p:cNvPr>
          <p:cNvSpPr/>
          <p:nvPr/>
        </p:nvSpPr>
        <p:spPr>
          <a:xfrm>
            <a:off x="838200" y="481012"/>
            <a:ext cx="1001496" cy="10014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8" name="Rectangle 17" descr="Teacher">
            <a:extLst>
              <a:ext uri="{FF2B5EF4-FFF2-40B4-BE49-F238E27FC236}">
                <a16:creationId xmlns:a16="http://schemas.microsoft.com/office/drawing/2014/main" id="{E0B80E72-E77D-4ACB-8173-DAE4D432116F}"/>
              </a:ext>
            </a:extLst>
          </p:cNvPr>
          <p:cNvSpPr/>
          <p:nvPr/>
        </p:nvSpPr>
        <p:spPr>
          <a:xfrm>
            <a:off x="1051633" y="694445"/>
            <a:ext cx="574628" cy="5746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12392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0AF81-D0DE-4305-92DF-88EEA099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400" b="1" dirty="0">
                <a:latin typeface="+mj-lt"/>
              </a:rPr>
              <a:t>PD, decreased activation  in SMA</a:t>
            </a:r>
          </a:p>
          <a:p>
            <a:pPr lvl="1"/>
            <a:r>
              <a:rPr lang="en-GB" sz="2000" dirty="0">
                <a:latin typeface="+mj-lt"/>
              </a:rPr>
              <a:t>Reduced step length and loss of arm swing</a:t>
            </a:r>
          </a:p>
          <a:p>
            <a:pPr lvl="0"/>
            <a:r>
              <a:rPr lang="en-GB" sz="2400" b="1" dirty="0">
                <a:latin typeface="+mj-lt"/>
              </a:rPr>
              <a:t>Opposite limb co-ordination and movement initiation</a:t>
            </a:r>
            <a:endParaRPr lang="en-US" sz="2400" dirty="0">
              <a:latin typeface="+mj-lt"/>
            </a:endParaRPr>
          </a:p>
          <a:p>
            <a:pPr lvl="0"/>
            <a:r>
              <a:rPr lang="en-IN" sz="2400" b="1" dirty="0">
                <a:latin typeface="+mj-lt"/>
              </a:rPr>
              <a:t>Contribution of M1 and SMA in walking gait</a:t>
            </a:r>
            <a:endParaRPr lang="en-US" sz="2400" dirty="0">
              <a:latin typeface="+mj-lt"/>
            </a:endParaRPr>
          </a:p>
          <a:p>
            <a:pPr lvl="1"/>
            <a:r>
              <a:rPr lang="en-GB" sz="2000" dirty="0">
                <a:latin typeface="+mj-lt"/>
              </a:rPr>
              <a:t>Is M1 involved in leg muscle activation during gait?</a:t>
            </a:r>
            <a:endParaRPr lang="en-US" sz="2000" dirty="0">
              <a:latin typeface="+mj-lt"/>
            </a:endParaRPr>
          </a:p>
          <a:p>
            <a:pPr lvl="1"/>
            <a:r>
              <a:rPr lang="en-GB" sz="2000" dirty="0">
                <a:latin typeface="+mj-lt"/>
              </a:rPr>
              <a:t>Is the SMA, directly or indirectly through M1, involved in the activation of leg muscles during gait?</a:t>
            </a:r>
            <a:r>
              <a:rPr lang="en-IN" sz="2000" dirty="0">
                <a:latin typeface="+mj-lt"/>
              </a:rPr>
              <a:t> </a:t>
            </a:r>
            <a:endParaRPr lang="en-US" sz="2000" dirty="0">
              <a:latin typeface="+mj-lt"/>
            </a:endParaRPr>
          </a:p>
          <a:p>
            <a:pPr lvl="1"/>
            <a:r>
              <a:rPr lang="en-GB" sz="2000" dirty="0">
                <a:latin typeface="+mj-lt"/>
              </a:rPr>
              <a:t>Are SMA and M1 involved in activation of arm muscles during gait related arm swing?</a:t>
            </a:r>
            <a:r>
              <a:rPr lang="en-IN" sz="2000" dirty="0">
                <a:latin typeface="+mj-lt"/>
              </a:rPr>
              <a:t> </a:t>
            </a:r>
            <a:endParaRPr lang="en-US" sz="2000" dirty="0">
              <a:latin typeface="+mj-lt"/>
            </a:endParaRPr>
          </a:p>
          <a:p>
            <a:pPr lvl="0"/>
            <a:r>
              <a:rPr lang="en-IN" sz="2400" b="1" dirty="0">
                <a:latin typeface="+mj-lt"/>
              </a:rPr>
              <a:t>EEG- EMG and finding correlations</a:t>
            </a:r>
            <a:endParaRPr lang="en-US" sz="2400" dirty="0">
              <a:latin typeface="+mj-lt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C84ECDE-94CD-4406-9EF1-49B8A195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	 Introduction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4A2A59-B7C8-4524-8434-486874BAA09F}"/>
              </a:ext>
            </a:extLst>
          </p:cNvPr>
          <p:cNvSpPr/>
          <p:nvPr/>
        </p:nvSpPr>
        <p:spPr>
          <a:xfrm>
            <a:off x="838200" y="481012"/>
            <a:ext cx="1001496" cy="10014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4" name="Rectangle 23" descr="Teacher">
            <a:extLst>
              <a:ext uri="{FF2B5EF4-FFF2-40B4-BE49-F238E27FC236}">
                <a16:creationId xmlns:a16="http://schemas.microsoft.com/office/drawing/2014/main" id="{9B21C969-CC7D-43D1-8117-46C18B3793E8}"/>
              </a:ext>
            </a:extLst>
          </p:cNvPr>
          <p:cNvSpPr/>
          <p:nvPr/>
        </p:nvSpPr>
        <p:spPr>
          <a:xfrm>
            <a:off x="1051633" y="694445"/>
            <a:ext cx="574628" cy="57462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0208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1AE1-0917-4AAB-8AA1-4EF96FCC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	 Participants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94C308E-7EDF-40BB-A7EB-0CB53D7D5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0715"/>
              </p:ext>
            </p:extLst>
          </p:nvPr>
        </p:nvGraphicFramePr>
        <p:xfrm>
          <a:off x="6758941" y="1774507"/>
          <a:ext cx="3931918" cy="3308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54B6DB-979F-4C58-B5D5-77DA6E9A7620}"/>
              </a:ext>
            </a:extLst>
          </p:cNvPr>
          <p:cNvCxnSpPr/>
          <p:nvPr/>
        </p:nvCxnSpPr>
        <p:spPr>
          <a:xfrm>
            <a:off x="6096000" y="1690688"/>
            <a:ext cx="0" cy="411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F1B3848-F9CD-41C4-9C70-66334A57D6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494798"/>
              </p:ext>
            </p:extLst>
          </p:nvPr>
        </p:nvGraphicFramePr>
        <p:xfrm>
          <a:off x="1358905" y="1774507"/>
          <a:ext cx="4074155" cy="3308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2B071D1B-B9AF-4D78-92C6-88B379BDCD58}"/>
              </a:ext>
            </a:extLst>
          </p:cNvPr>
          <p:cNvSpPr/>
          <p:nvPr/>
        </p:nvSpPr>
        <p:spPr>
          <a:xfrm>
            <a:off x="838200" y="443789"/>
            <a:ext cx="1001496" cy="10014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" name="Rectangle 13" descr="Group">
            <a:extLst>
              <a:ext uri="{FF2B5EF4-FFF2-40B4-BE49-F238E27FC236}">
                <a16:creationId xmlns:a16="http://schemas.microsoft.com/office/drawing/2014/main" id="{CA98C34D-9E54-4B1A-9A4F-79F741BC60A2}"/>
              </a:ext>
            </a:extLst>
          </p:cNvPr>
          <p:cNvSpPr/>
          <p:nvPr/>
        </p:nvSpPr>
        <p:spPr>
          <a:xfrm>
            <a:off x="1051634" y="657222"/>
            <a:ext cx="574628" cy="574628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6250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A69E-3A67-4B33-9FB9-B18D08EB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	 Task and Experiment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8C7A1B-CD18-4125-956D-4342D5ECB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552092"/>
              </p:ext>
            </p:extLst>
          </p:nvPr>
        </p:nvGraphicFramePr>
        <p:xfrm>
          <a:off x="838200" y="1825625"/>
          <a:ext cx="10515600" cy="376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A8F93BA9-6AF3-4628-B25A-E3FCF46BF067}"/>
              </a:ext>
            </a:extLst>
          </p:cNvPr>
          <p:cNvSpPr/>
          <p:nvPr/>
        </p:nvSpPr>
        <p:spPr>
          <a:xfrm>
            <a:off x="838200" y="510514"/>
            <a:ext cx="1001496" cy="10014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Walk">
            <a:extLst>
              <a:ext uri="{FF2B5EF4-FFF2-40B4-BE49-F238E27FC236}">
                <a16:creationId xmlns:a16="http://schemas.microsoft.com/office/drawing/2014/main" id="{C0CD3F8A-2A83-433E-B915-4182A944CA3F}"/>
              </a:ext>
            </a:extLst>
          </p:cNvPr>
          <p:cNvSpPr/>
          <p:nvPr/>
        </p:nvSpPr>
        <p:spPr>
          <a:xfrm>
            <a:off x="1051634" y="723947"/>
            <a:ext cx="574628" cy="57462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2271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313D-1C92-40C3-B305-E9656563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	 Data and Pre Processing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0ABE0FB4-1E7C-412A-9046-425650BCD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40992"/>
              </p:ext>
            </p:extLst>
          </p:nvPr>
        </p:nvGraphicFramePr>
        <p:xfrm>
          <a:off x="1346206" y="2001520"/>
          <a:ext cx="4282435" cy="4213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F53316-EAEB-4A49-AAF5-9E7247F19F17}"/>
              </a:ext>
            </a:extLst>
          </p:cNvPr>
          <p:cNvCxnSpPr/>
          <p:nvPr/>
        </p:nvCxnSpPr>
        <p:spPr>
          <a:xfrm>
            <a:off x="6096000" y="1690688"/>
            <a:ext cx="0" cy="411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B2CF1535-57AB-4CE9-A087-072BD2A679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662105"/>
              </p:ext>
            </p:extLst>
          </p:nvPr>
        </p:nvGraphicFramePr>
        <p:xfrm>
          <a:off x="6563360" y="1570355"/>
          <a:ext cx="476503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98EEDD33-AAD9-4AFE-8CA8-B3358DF0E5C2}"/>
              </a:ext>
            </a:extLst>
          </p:cNvPr>
          <p:cNvSpPr/>
          <p:nvPr/>
        </p:nvSpPr>
        <p:spPr>
          <a:xfrm>
            <a:off x="845459" y="557295"/>
            <a:ext cx="1001496" cy="10014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" name="Rectangle 13" descr="Server">
            <a:extLst>
              <a:ext uri="{FF2B5EF4-FFF2-40B4-BE49-F238E27FC236}">
                <a16:creationId xmlns:a16="http://schemas.microsoft.com/office/drawing/2014/main" id="{B72393B3-2535-4AF6-A2F2-32BC0AE493EC}"/>
              </a:ext>
            </a:extLst>
          </p:cNvPr>
          <p:cNvSpPr/>
          <p:nvPr/>
        </p:nvSpPr>
        <p:spPr>
          <a:xfrm>
            <a:off x="1058892" y="770728"/>
            <a:ext cx="574628" cy="574628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60396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1B48-C74B-4255-A775-7F6A94BC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	 Analysis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F0C007B5-87D3-4DEF-8384-59F022D9A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954186"/>
              </p:ext>
            </p:extLst>
          </p:nvPr>
        </p:nvGraphicFramePr>
        <p:xfrm>
          <a:off x="838200" y="1825625"/>
          <a:ext cx="5257800" cy="3650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BD4C8F7-C317-47EE-B691-7BB746F7C776}"/>
              </a:ext>
            </a:extLst>
          </p:cNvPr>
          <p:cNvGrpSpPr/>
          <p:nvPr/>
        </p:nvGrpSpPr>
        <p:grpSpPr>
          <a:xfrm>
            <a:off x="1752572" y="1907208"/>
            <a:ext cx="5488497" cy="710308"/>
            <a:chOff x="2701007" y="171394"/>
            <a:chExt cx="5488497" cy="7103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D4837B-9A77-42DE-BDE8-3F4FD467D514}"/>
                </a:ext>
              </a:extLst>
            </p:cNvPr>
            <p:cNvSpPr/>
            <p:nvPr/>
          </p:nvSpPr>
          <p:spPr>
            <a:xfrm>
              <a:off x="2701007" y="492989"/>
              <a:ext cx="1960935" cy="38871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C4C670-8E58-4E76-AA1F-F36A3E66994F}"/>
                </a:ext>
              </a:extLst>
            </p:cNvPr>
            <p:cNvSpPr txBox="1"/>
            <p:nvPr/>
          </p:nvSpPr>
          <p:spPr>
            <a:xfrm>
              <a:off x="6228569" y="171394"/>
              <a:ext cx="1960935" cy="3887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IN" sz="1800" kern="1200" dirty="0">
                  <a:latin typeface="+mj-lt"/>
                </a:rPr>
                <a:t>Both ‘detrended’, EMG ‘rectified’ </a:t>
              </a:r>
              <a:endParaRPr lang="en-US" sz="1800" kern="1200" dirty="0">
                <a:latin typeface="+mj-lt"/>
              </a:endParaRPr>
            </a:p>
          </p:txBody>
        </p:sp>
      </p:grp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504B7C-ACA6-44F4-BDB3-76CC30A034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14" y="2988150"/>
            <a:ext cx="6911866" cy="13255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2176D6-FE13-4AF1-BDB1-2684F3D54D7F}"/>
              </a:ext>
            </a:extLst>
          </p:cNvPr>
          <p:cNvSpPr txBox="1"/>
          <p:nvPr/>
        </p:nvSpPr>
        <p:spPr>
          <a:xfrm>
            <a:off x="6693037" y="4441874"/>
            <a:ext cx="408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Garamond" panose="02020404030301010803" pitchFamily="18" charset="0"/>
              </a:rPr>
              <a:t>Figure  : Illustration of Type 2 analysis in </a:t>
            </a:r>
            <a:r>
              <a:rPr lang="en-GB" sz="1200" dirty="0" err="1">
                <a:latin typeface="Garamond" panose="02020404030301010803" pitchFamily="18" charset="0"/>
              </a:rPr>
              <a:t>NeuroSpec</a:t>
            </a:r>
            <a:endParaRPr lang="en-GB" sz="1200" dirty="0">
              <a:latin typeface="Garamond" panose="02020404030301010803" pitchFamily="18" charset="0"/>
            </a:endParaRPr>
          </a:p>
          <a:p>
            <a:pPr algn="ctr"/>
            <a:r>
              <a:rPr lang="en-IN" sz="1200" dirty="0">
                <a:latin typeface="Garamond" panose="02020404030301010803" pitchFamily="18" charset="0"/>
              </a:rPr>
              <a:t>(http://www.neurospec.org/)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1B1645-4081-452E-A3A6-D492E31E3B9E}"/>
              </a:ext>
            </a:extLst>
          </p:cNvPr>
          <p:cNvSpPr/>
          <p:nvPr/>
        </p:nvSpPr>
        <p:spPr>
          <a:xfrm>
            <a:off x="838200" y="524970"/>
            <a:ext cx="1001496" cy="10014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Rectangle 14" descr="Statistics">
            <a:extLst>
              <a:ext uri="{FF2B5EF4-FFF2-40B4-BE49-F238E27FC236}">
                <a16:creationId xmlns:a16="http://schemas.microsoft.com/office/drawing/2014/main" id="{207308DD-42FF-4D1B-9BBA-78563348C327}"/>
              </a:ext>
            </a:extLst>
          </p:cNvPr>
          <p:cNvSpPr/>
          <p:nvPr/>
        </p:nvSpPr>
        <p:spPr>
          <a:xfrm>
            <a:off x="1051634" y="738403"/>
            <a:ext cx="574628" cy="574628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3537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48FE99BE-736A-4BBB-9095-3ED4017C56A3}"/>
              </a:ext>
            </a:extLst>
          </p:cNvPr>
          <p:cNvSpPr/>
          <p:nvPr/>
        </p:nvSpPr>
        <p:spPr>
          <a:xfrm>
            <a:off x="838200" y="1889760"/>
            <a:ext cx="4942840" cy="0"/>
          </a:xfrm>
          <a:prstGeom prst="line">
            <a:avLst/>
          </a:prstGeom>
        </p:spPr>
        <p:style>
          <a:lnRef idx="2">
            <a:schemeClr val="accent2">
              <a:hueOff val="28360"/>
              <a:satOff val="3260"/>
              <a:lumOff val="-2598"/>
              <a:alphaOff val="0"/>
            </a:schemeClr>
          </a:lnRef>
          <a:fillRef idx="1">
            <a:schemeClr val="accent2">
              <a:hueOff val="28360"/>
              <a:satOff val="3260"/>
              <a:lumOff val="-2598"/>
              <a:alphaOff val="0"/>
            </a:schemeClr>
          </a:fillRef>
          <a:effectRef idx="0">
            <a:schemeClr val="accent2">
              <a:hueOff val="28360"/>
              <a:satOff val="3260"/>
              <a:lumOff val="-2598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623E-AA72-42D0-B287-55AD5413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	 Time Independent Analysis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52DB722-F737-4513-91A6-D8899769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166" y="0"/>
            <a:ext cx="21848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98B4833-10F5-4050-AFA5-E0A074930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23996"/>
              </p:ext>
            </p:extLst>
          </p:nvPr>
        </p:nvGraphicFramePr>
        <p:xfrm>
          <a:off x="838200" y="2506175"/>
          <a:ext cx="4942840" cy="2980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61220073-69EA-4EC5-88E6-4A01918EF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619" y="5486230"/>
            <a:ext cx="49115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Figure : Shows pooled estimates of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corticomuscular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coupling 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parameters for </a:t>
            </a:r>
            <a:r>
              <a:rPr kumimoji="0" lang="en-GB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C_WN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, i.e. EEG spectra (top-left), EMG spectra (top-right), coherence (middle-left), phase (middle-right), cumulant density (bottom-left), for cortical region </a:t>
            </a: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Cz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and muscle TA of right leg and between offset -550 </a:t>
            </a: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ms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to 0 </a:t>
            </a: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ms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D26844E8-A806-4E1A-BD5E-8E703C7183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4" r="6942"/>
          <a:stretch/>
        </p:blipFill>
        <p:spPr>
          <a:xfrm>
            <a:off x="4937761" y="1371770"/>
            <a:ext cx="6965287" cy="41144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8320BF-5454-40F7-8078-B286C3FB9B47}"/>
              </a:ext>
            </a:extLst>
          </p:cNvPr>
          <p:cNvSpPr txBox="1"/>
          <p:nvPr/>
        </p:nvSpPr>
        <p:spPr>
          <a:xfrm>
            <a:off x="838200" y="1889760"/>
            <a:ext cx="4018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Maximum muscle activation duration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5007F6-FB2A-4E76-B40A-2E3612EB69A2}"/>
              </a:ext>
            </a:extLst>
          </p:cNvPr>
          <p:cNvSpPr/>
          <p:nvPr/>
        </p:nvSpPr>
        <p:spPr>
          <a:xfrm>
            <a:off x="838200" y="492799"/>
            <a:ext cx="1001496" cy="100149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Rectangle 16" descr="Statistics">
            <a:extLst>
              <a:ext uri="{FF2B5EF4-FFF2-40B4-BE49-F238E27FC236}">
                <a16:creationId xmlns:a16="http://schemas.microsoft.com/office/drawing/2014/main" id="{8B37275A-D10F-462A-B18F-A233786A9620}"/>
              </a:ext>
            </a:extLst>
          </p:cNvPr>
          <p:cNvSpPr/>
          <p:nvPr/>
        </p:nvSpPr>
        <p:spPr>
          <a:xfrm>
            <a:off x="1051634" y="706232"/>
            <a:ext cx="574628" cy="574628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41308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1945</Words>
  <Application>Microsoft Office PowerPoint</Application>
  <PresentationFormat>Widescreen</PresentationFormat>
  <Paragraphs>812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Garamond</vt:lpstr>
      <vt:lpstr>Times New Roman</vt:lpstr>
      <vt:lpstr>Office Theme</vt:lpstr>
      <vt:lpstr>Using Corticomuscular Coherence to Assess Cortical Contribution to Walking  Gait in Patients  with Parkinson’s Disease</vt:lpstr>
      <vt:lpstr>Outline</vt:lpstr>
      <vt:lpstr>  Introduction</vt:lpstr>
      <vt:lpstr>  Introduction</vt:lpstr>
      <vt:lpstr>  Participants</vt:lpstr>
      <vt:lpstr>  Task and Experiment</vt:lpstr>
      <vt:lpstr>  Data and Pre Processing</vt:lpstr>
      <vt:lpstr>  Analysis</vt:lpstr>
      <vt:lpstr>  Time Independent Analysis</vt:lpstr>
      <vt:lpstr>  Time Dependent Analysis</vt:lpstr>
      <vt:lpstr>  Time Dependent Analysis</vt:lpstr>
      <vt:lpstr>Comparison of Coherence</vt:lpstr>
      <vt:lpstr>Comparison of Coherence</vt:lpstr>
      <vt:lpstr>Comparison of Coherence</vt:lpstr>
      <vt:lpstr>Comparison of Coherence</vt:lpstr>
      <vt:lpstr>Comparison of Coherence</vt:lpstr>
      <vt:lpstr>Comparison of Coherence</vt:lpstr>
      <vt:lpstr>  Discussions</vt:lpstr>
      <vt:lpstr>  Discussions</vt:lpstr>
      <vt:lpstr>  Discussions</vt:lpstr>
      <vt:lpstr>  Discussions</vt:lpstr>
      <vt:lpstr>  Discussions</vt:lpstr>
      <vt:lpstr>  Discussions</vt:lpstr>
      <vt:lpstr>  Discussions</vt:lpstr>
      <vt:lpstr>  Discussions</vt:lpstr>
      <vt:lpstr>  Discussions</vt:lpstr>
      <vt:lpstr>  Future Work</vt:lpstr>
      <vt:lpstr>Questions?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Corticomuscular Coherence to Assess Cortical Contribution to Walking  Gait in Patients  with Parkinson’s Disease</dc:title>
  <dc:creator>Alok Ranjan</dc:creator>
  <cp:lastModifiedBy>Alok Ranjan</cp:lastModifiedBy>
  <cp:revision>22</cp:revision>
  <dcterms:created xsi:type="dcterms:W3CDTF">2019-07-31T16:01:37Z</dcterms:created>
  <dcterms:modified xsi:type="dcterms:W3CDTF">2019-08-01T08:54:44Z</dcterms:modified>
</cp:coreProperties>
</file>