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294" r:id="rId4"/>
    <p:sldId id="296" r:id="rId5"/>
    <p:sldId id="289" r:id="rId6"/>
    <p:sldId id="288" r:id="rId7"/>
    <p:sldId id="293" r:id="rId8"/>
    <p:sldId id="29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99"/>
    <a:srgbClr val="FFCC99"/>
    <a:srgbClr val="CC9900"/>
    <a:srgbClr val="CCFF99"/>
    <a:srgbClr val="CCFF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500" autoAdjust="0"/>
    <p:restoredTop sz="79574" autoAdjust="0"/>
  </p:normalViewPr>
  <p:slideViewPr>
    <p:cSldViewPr snapToGrid="0">
      <p:cViewPr varScale="1">
        <p:scale>
          <a:sx n="75" d="100"/>
          <a:sy n="75" d="100"/>
        </p:scale>
        <p:origin x="-9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-19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157A4-3252-4EAA-8562-5D6BE3164526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1695E-406C-4E59-A2B1-1B4F28634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2957B92-B80E-4F83-AF02-2DED3D34DC4D}" type="datetimeFigureOut">
              <a:rPr lang="en-US"/>
              <a:pPr>
                <a:defRPr/>
              </a:pPr>
              <a:t>12/3/2014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A9E6B7-7ABB-4FCA-9049-9B4E22303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4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Deployment outside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dev</a:t>
            </a:r>
            <a:r>
              <a:rPr lang="en-US" sz="1000" baseline="0" dirty="0" smtClean="0"/>
              <a:t> scope</a:t>
            </a:r>
          </a:p>
          <a:p>
            <a:r>
              <a:rPr lang="en-US" sz="1000" baseline="0" dirty="0" smtClean="0"/>
              <a:t>Key Concept – Infrastructure as Code</a:t>
            </a:r>
          </a:p>
          <a:p>
            <a:r>
              <a:rPr lang="en-US" sz="1000" baseline="0" dirty="0" smtClean="0"/>
              <a:t>Why CI CD became integral part of DevOps?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A9E6B7-7ABB-4FCA-9049-9B4E22303F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9CCB1-11E3-495B-91A5-6826B44F666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97656" y="6484751"/>
            <a:ext cx="8713788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4D078-922D-4E7C-8650-A240F9BBD36B}" type="datetime1">
              <a:rPr lang="en-US" smtClean="0"/>
              <a:pPr>
                <a:defRPr/>
              </a:pPr>
              <a:t>12/3/2014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3CB40-A348-45C2-853B-2BB8666A2D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188258" y="666003"/>
            <a:ext cx="757069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E28D6D-CF50-47F4-B4D4-8611D4AAF785}" type="datetime1">
              <a:rPr lang="en-US" smtClean="0"/>
              <a:pPr>
                <a:defRPr/>
              </a:pPr>
              <a:t>12/3/2014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662113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4A8B04-734E-46F3-9B7C-22B827C0094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41" y="158574"/>
            <a:ext cx="1156448" cy="3064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34181" y="1860477"/>
            <a:ext cx="7919883" cy="1519237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endParaRPr lang="en-GB" sz="3600" dirty="0" smtClean="0"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735" y="5776601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Dec 2014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2686" y="3647303"/>
            <a:ext cx="5078634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GIT Ways of Working</a:t>
            </a:r>
          </a:p>
          <a:p>
            <a:pPr algn="ctr"/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Branching &amp; Access Control</a:t>
            </a:r>
          </a:p>
          <a:p>
            <a:pPr algn="ctr"/>
            <a:r>
              <a:rPr lang="en-US" sz="3600" dirty="0" smtClean="0">
                <a:latin typeface="Edwardian Script ITC" panose="030303020407070D0804" pitchFamily="66" charset="0"/>
                <a:ea typeface="Batang" panose="02030600000101010101" pitchFamily="18" charset="-127"/>
              </a:rPr>
              <a:t>for</a:t>
            </a:r>
            <a:endParaRPr lang="en-US" sz="2800" dirty="0" smtClean="0">
              <a:latin typeface="Edwardian Script ITC" panose="030303020407070D0804" pitchFamily="66" charset="0"/>
              <a:ea typeface="Batang" panose="02030600000101010101" pitchFamily="18" charset="-127"/>
            </a:endParaRPr>
          </a:p>
          <a:p>
            <a:pPr algn="ctr"/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HORIZON</a:t>
            </a:r>
            <a:endParaRPr lang="en-US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5700" y="6527800"/>
            <a:ext cx="664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Arun Narayanaswamy   | GEO Platform Engineering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0349D-A073-4D5E-8459-6A29B90DCB85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20" name="Title 3"/>
          <p:cNvSpPr txBox="1">
            <a:spLocks/>
          </p:cNvSpPr>
          <p:nvPr/>
        </p:nvSpPr>
        <p:spPr bwMode="auto">
          <a:xfrm>
            <a:off x="125413" y="93663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endParaRPr lang="en-GB" sz="2800" baseline="-250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14900" y="976278"/>
            <a:ext cx="29829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Access Control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Developer </a:t>
            </a:r>
            <a:r>
              <a:rPr lang="en-US" sz="2400" dirty="0" smtClean="0"/>
              <a:t>Ways of Working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Branching Model at Repository </a:t>
            </a:r>
            <a:r>
              <a:rPr lang="en-US" sz="2400" dirty="0" smtClean="0"/>
              <a:t>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Repository </a:t>
            </a:r>
            <a:r>
              <a:rPr lang="en-US" sz="2400" dirty="0" smtClean="0"/>
              <a:t>Structure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946400"/>
            <a:ext cx="17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Edwardian Script ITC" panose="030303020407070D0804" pitchFamily="66" charset="0"/>
                <a:cs typeface="Arial" charset="0"/>
              </a:rPr>
              <a:t>Agenda</a:t>
            </a:r>
            <a:endParaRPr lang="en-US" sz="32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0349D-A073-4D5E-8459-6A29B90DCB85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20" name="Title 3"/>
          <p:cNvSpPr txBox="1">
            <a:spLocks/>
          </p:cNvSpPr>
          <p:nvPr/>
        </p:nvSpPr>
        <p:spPr bwMode="auto">
          <a:xfrm>
            <a:off x="125413" y="93663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Arial" charset="0"/>
                <a:cs typeface="Arial" charset="0"/>
              </a:rPr>
              <a:t>Developer Ways of Working with GIT</a:t>
            </a:r>
            <a:endParaRPr lang="en-GB" sz="2400" baseline="-25000" dirty="0" smtClean="0">
              <a:latin typeface="Arial" charset="0"/>
              <a:cs typeface="Arial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4" y="1117600"/>
            <a:ext cx="7628836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5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0349D-A073-4D5E-8459-6A29B90DCB85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20" name="Title 3"/>
          <p:cNvSpPr txBox="1">
            <a:spLocks/>
          </p:cNvSpPr>
          <p:nvPr/>
        </p:nvSpPr>
        <p:spPr bwMode="auto">
          <a:xfrm>
            <a:off x="125413" y="93663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Arial" charset="0"/>
                <a:cs typeface="Arial" charset="0"/>
              </a:rPr>
              <a:t>Developer Workflow with GIT</a:t>
            </a:r>
            <a:endParaRPr lang="en-GB" sz="2400" baseline="-25000" dirty="0" smtClean="0"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413" y="1062038"/>
            <a:ext cx="88661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 </a:t>
            </a:r>
            <a:r>
              <a:rPr lang="en-US" dirty="0" smtClean="0"/>
              <a:t>workflow: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Clones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Creates local branch </a:t>
            </a:r>
            <a:r>
              <a:rPr lang="en-US" dirty="0" smtClean="0"/>
              <a:t>&amp; develops on it (say </a:t>
            </a:r>
            <a:r>
              <a:rPr lang="en-US" dirty="0"/>
              <a:t>“ABC” – Ideally </a:t>
            </a:r>
            <a:r>
              <a:rPr lang="en-US" dirty="0" smtClean="0"/>
              <a:t>Jira </a:t>
            </a:r>
            <a:r>
              <a:rPr lang="en-US" dirty="0"/>
              <a:t>ticket ID</a:t>
            </a:r>
            <a:r>
              <a:rPr lang="en-US" dirty="0" smtClean="0"/>
              <a:t>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local build and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Pushes branch “ABC” to </a:t>
            </a:r>
            <a:r>
              <a:rPr lang="en-US" dirty="0" smtClean="0"/>
              <a:t>remote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Has write access </a:t>
            </a:r>
            <a:r>
              <a:rPr lang="en-US" dirty="0"/>
              <a:t>to write </a:t>
            </a:r>
            <a:r>
              <a:rPr lang="en-US" dirty="0" smtClean="0"/>
              <a:t>remote, </a:t>
            </a:r>
            <a:r>
              <a:rPr lang="en-US" dirty="0"/>
              <a:t>but </a:t>
            </a:r>
            <a:r>
              <a:rPr lang="en-US" dirty="0" smtClean="0"/>
              <a:t>should push as branch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Creates pull request from </a:t>
            </a:r>
            <a:r>
              <a:rPr lang="en-US" dirty="0" smtClean="0"/>
              <a:t>“ABC” </a:t>
            </a:r>
            <a:r>
              <a:rPr lang="en-US" dirty="0"/>
              <a:t>to </a:t>
            </a:r>
            <a:r>
              <a:rPr lang="en-US" dirty="0" smtClean="0"/>
              <a:t>release (</a:t>
            </a:r>
            <a:r>
              <a:rPr lang="en-US" dirty="0" err="1" smtClean="0"/>
              <a:t>dev</a:t>
            </a:r>
            <a:r>
              <a:rPr lang="en-US" dirty="0" smtClean="0"/>
              <a:t>) / master (if hotfix) </a:t>
            </a:r>
            <a:r>
              <a:rPr lang="en-US" dirty="0"/>
              <a:t>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Jenkins runs gated checks on pull request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pull request fails, developer gets </a:t>
            </a:r>
            <a:r>
              <a:rPr lang="en-US" dirty="0" smtClean="0"/>
              <a:t>notification &amp; </a:t>
            </a:r>
            <a:r>
              <a:rPr lang="en-US" dirty="0" err="1" smtClean="0"/>
              <a:t>dev</a:t>
            </a:r>
            <a:r>
              <a:rPr lang="en-US" dirty="0" smtClean="0"/>
              <a:t> needs to rework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pull request passes, developer job is </a:t>
            </a:r>
            <a:r>
              <a:rPr lang="en-US" dirty="0" smtClean="0"/>
              <a:t>complete</a:t>
            </a:r>
            <a:br>
              <a:rPr lang="en-US" dirty="0" smtClean="0"/>
            </a:b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CI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Jenkins keeps polling for pull </a:t>
            </a:r>
            <a:r>
              <a:rPr lang="en-US" dirty="0" smtClean="0"/>
              <a:t>requests / or get triggered as event from GIT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soon as pull request is received, Jenkins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Clones the repo (if already there, does a fetch, pull)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Merges </a:t>
            </a:r>
            <a:r>
              <a:rPr lang="en-US" dirty="0"/>
              <a:t>the source and target branch </a:t>
            </a:r>
            <a:r>
              <a:rPr lang="en-US" dirty="0" smtClean="0"/>
              <a:t>of Pull Request locally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Runs the defined gated </a:t>
            </a:r>
            <a:r>
              <a:rPr lang="en-US" dirty="0" smtClean="0"/>
              <a:t>checks (Sonar / PMD etc.)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Once all checks are green, it approves the pull request.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Else triggers mail to fail the pull </a:t>
            </a:r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0349D-A073-4D5E-8459-6A29B90DCB85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20" name="Title 3"/>
          <p:cNvSpPr txBox="1">
            <a:spLocks/>
          </p:cNvSpPr>
          <p:nvPr/>
        </p:nvSpPr>
        <p:spPr bwMode="auto">
          <a:xfrm>
            <a:off x="125413" y="93663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Arial" charset="0"/>
                <a:cs typeface="Arial" charset="0"/>
              </a:rPr>
              <a:t>Branching Model At Repository Level</a:t>
            </a:r>
            <a:endParaRPr lang="en-GB" sz="2400" baseline="-25000" dirty="0" smtClean="0"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1" y="1104900"/>
            <a:ext cx="8956248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0349D-A073-4D5E-8459-6A29B90DCB85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20" name="Title 3"/>
          <p:cNvSpPr txBox="1">
            <a:spLocks/>
          </p:cNvSpPr>
          <p:nvPr/>
        </p:nvSpPr>
        <p:spPr bwMode="auto">
          <a:xfrm>
            <a:off x="125413" y="93663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Arial" charset="0"/>
                <a:cs typeface="Arial" charset="0"/>
              </a:rPr>
              <a:t>Local </a:t>
            </a:r>
            <a:r>
              <a:rPr lang="en-US" sz="2400" dirty="0" smtClean="0">
                <a:latin typeface="Arial" charset="0"/>
                <a:cs typeface="Arial" charset="0"/>
              </a:rPr>
              <a:t>Branching Model</a:t>
            </a:r>
            <a:endParaRPr lang="en-GB" sz="2400" baseline="-25000" dirty="0" smtClean="0"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400" y="889000"/>
            <a:ext cx="8623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features, changes, or fixes </a:t>
            </a:r>
            <a:r>
              <a:rPr lang="en-US" sz="2400" dirty="0" smtClean="0"/>
              <a:t>developed on independent </a:t>
            </a:r>
            <a:r>
              <a:rPr lang="en-US" sz="2400" dirty="0"/>
              <a:t>local </a:t>
            </a:r>
            <a:r>
              <a:rPr lang="en-US" sz="2400" dirty="0" smtClean="0"/>
              <a:t>branch - ideally named “Jira#” they are working 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Local </a:t>
            </a:r>
            <a:r>
              <a:rPr lang="en-US" sz="2400" dirty="0"/>
              <a:t>branches are </a:t>
            </a:r>
            <a:r>
              <a:rPr lang="en-US" sz="2400" dirty="0" smtClean="0"/>
              <a:t>insignificant/ beyond </a:t>
            </a:r>
            <a:r>
              <a:rPr lang="en-US" sz="2400" dirty="0"/>
              <a:t>control of </a:t>
            </a:r>
            <a:r>
              <a:rPr lang="en-US" sz="2400" dirty="0" smtClean="0"/>
              <a:t>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Master </a:t>
            </a:r>
            <a:r>
              <a:rPr lang="en-US" sz="2400" dirty="0"/>
              <a:t>branch </a:t>
            </a:r>
            <a:r>
              <a:rPr lang="en-US" sz="2400" dirty="0" smtClean="0"/>
              <a:t>would </a:t>
            </a:r>
            <a:r>
              <a:rPr lang="en-US" sz="2400" dirty="0"/>
              <a:t>never contain broken </a:t>
            </a:r>
            <a:r>
              <a:rPr lang="en-US" sz="2400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 should be triggered </a:t>
            </a:r>
            <a:r>
              <a:rPr lang="en-US" sz="2400" dirty="0" smtClean="0"/>
              <a:t>with pull </a:t>
            </a:r>
            <a:r>
              <a:rPr lang="en-US" sz="2400" dirty="0"/>
              <a:t>request </a:t>
            </a:r>
            <a:r>
              <a:rPr lang="en-US" sz="2400" dirty="0" smtClean="0"/>
              <a:t>event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Local </a:t>
            </a:r>
            <a:r>
              <a:rPr lang="en-US" sz="2400" dirty="0"/>
              <a:t>branches </a:t>
            </a:r>
            <a:r>
              <a:rPr lang="en-US" sz="2400" dirty="0" smtClean="0"/>
              <a:t>ideally </a:t>
            </a:r>
            <a:r>
              <a:rPr lang="en-US" sz="2400" dirty="0"/>
              <a:t>set to ‘delete’ once </a:t>
            </a:r>
            <a:r>
              <a:rPr lang="en-US" sz="2400" dirty="0" smtClean="0"/>
              <a:t>integrated  - keeps </a:t>
            </a:r>
            <a:r>
              <a:rPr lang="en-US" sz="2400" dirty="0"/>
              <a:t>the repository </a:t>
            </a:r>
            <a:r>
              <a:rPr lang="en-US" sz="2400" dirty="0" smtClean="0"/>
              <a:t>clean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Hot </a:t>
            </a:r>
            <a:r>
              <a:rPr lang="en-US" sz="2400" dirty="0"/>
              <a:t>fix </a:t>
            </a:r>
            <a:r>
              <a:rPr lang="en-US" sz="2400" dirty="0" smtClean="0"/>
              <a:t>- only </a:t>
            </a:r>
            <a:r>
              <a:rPr lang="en-US" sz="2400" dirty="0"/>
              <a:t>change </a:t>
            </a:r>
            <a:r>
              <a:rPr lang="en-US" sz="2400" dirty="0" smtClean="0"/>
              <a:t>directly </a:t>
            </a:r>
            <a:r>
              <a:rPr lang="en-US" sz="2400" dirty="0"/>
              <a:t>on master </a:t>
            </a:r>
            <a:r>
              <a:rPr lang="en-US" sz="2400" dirty="0" smtClean="0"/>
              <a:t>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Pull request from a </a:t>
            </a:r>
            <a:r>
              <a:rPr lang="en-US" sz="2400" dirty="0"/>
              <a:t>local </a:t>
            </a:r>
            <a:r>
              <a:rPr lang="en-US" sz="2400" dirty="0" smtClean="0"/>
              <a:t>branch onto Master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Auto </a:t>
            </a:r>
            <a:r>
              <a:rPr lang="en-US" sz="2400" dirty="0"/>
              <a:t>propagated to </a:t>
            </a:r>
            <a:r>
              <a:rPr lang="en-US" sz="2400" dirty="0" smtClean="0"/>
              <a:t>other branches </a:t>
            </a:r>
            <a:r>
              <a:rPr lang="en-US" sz="2400" dirty="0"/>
              <a:t>-</a:t>
            </a:r>
            <a:r>
              <a:rPr lang="en-US" sz="2400" dirty="0" smtClean="0"/>
              <a:t> avoids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Checks - Developers using push / bypassing pull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Jenkins job monitors and reports violations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Development branch </a:t>
            </a:r>
            <a:r>
              <a:rPr lang="en-US" sz="2400" dirty="0" smtClean="0"/>
              <a:t>is optional if the team has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Well established CI with good Infra and fast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Appetite for risk – developing on master</a:t>
            </a:r>
          </a:p>
        </p:txBody>
      </p:sp>
    </p:spTree>
    <p:extLst>
      <p:ext uri="{BB962C8B-B14F-4D97-AF65-F5344CB8AC3E}">
        <p14:creationId xmlns:p14="http://schemas.microsoft.com/office/powerpoint/2010/main" val="3439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0349D-A073-4D5E-8459-6A29B90DCB85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20" name="Title 3"/>
          <p:cNvSpPr txBox="1">
            <a:spLocks/>
          </p:cNvSpPr>
          <p:nvPr/>
        </p:nvSpPr>
        <p:spPr bwMode="auto">
          <a:xfrm>
            <a:off x="125413" y="93663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Arial" charset="0"/>
                <a:cs typeface="Arial" charset="0"/>
              </a:rPr>
              <a:t>Access Control and Repo </a:t>
            </a:r>
            <a:r>
              <a:rPr lang="en-US" sz="2400" dirty="0" smtClean="0">
                <a:latin typeface="Arial" charset="0"/>
                <a:cs typeface="Arial" charset="0"/>
              </a:rPr>
              <a:t>Structure – </a:t>
            </a:r>
            <a:r>
              <a:rPr lang="en-US" sz="2400" dirty="0" err="1" smtClean="0">
                <a:latin typeface="Arial" charset="0"/>
                <a:cs typeface="Arial" charset="0"/>
              </a:rPr>
              <a:t>GITHub</a:t>
            </a:r>
            <a:r>
              <a:rPr lang="en-US" sz="2400" dirty="0" smtClean="0">
                <a:latin typeface="Arial" charset="0"/>
                <a:cs typeface="Arial" charset="0"/>
              </a:rPr>
              <a:t> View</a:t>
            </a:r>
            <a:endParaRPr lang="en-GB" sz="2400" baseline="-250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03760"/>
              </p:ext>
            </p:extLst>
          </p:nvPr>
        </p:nvGraphicFramePr>
        <p:xfrm>
          <a:off x="215901" y="4225928"/>
          <a:ext cx="8559800" cy="2517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4160"/>
                <a:gridCol w="1032404"/>
                <a:gridCol w="1150019"/>
                <a:gridCol w="1150019"/>
                <a:gridCol w="993198"/>
              </a:tblGrid>
              <a:tr h="1798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</a:rPr>
                        <a:t>MEMBERS &gt;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</a:rPr>
                        <a:t>Ideally Everyone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</a:rPr>
                        <a:t>Team Developers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</a:rPr>
                        <a:t>Ramesh &amp; RM</a:t>
                      </a:r>
                      <a:r>
                        <a:rPr lang="en-US" sz="900" baseline="0" dirty="0" smtClean="0">
                          <a:effectLst/>
                          <a:latin typeface="Calibri"/>
                          <a:ea typeface="Calibri"/>
                        </a:rPr>
                        <a:t> Team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</a:rPr>
                        <a:t>Platform Team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Repository action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Read access teams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Write access teams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Admin access teams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Owners </a:t>
                      </a:r>
                      <a:r>
                        <a:rPr lang="en-US" sz="900" dirty="0">
                          <a:effectLst/>
                        </a:rPr>
                        <a:t>team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Pull (read), push (write), and fork (copy) all repositories in the organization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Create and delete any repository in the organization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Create and delete the team's repositories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settings for repositories assigned to the admin team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Transfer repositories into, and out of, the organization account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Pull from (read) the team's assigned repositories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Push to (write) the team's assigned repositories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Fork (copy) the team's assigned repositories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Send pull requests from forks of the team's assigned repositories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Merge and close pull requests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Edit and delete their own comments on commits, pull requests, and issues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  <a:tr h="17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Edit and delete anyone's comments on commits, pull requests, and issues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X</a:t>
                      </a:r>
                      <a:endParaRPr lang="en-US" sz="9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2592" marR="52592" marT="0" marB="0" anchor="ctr"/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2913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693738"/>
            <a:ext cx="68770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0349D-A073-4D5E-8459-6A29B90DCB85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20" name="Title 3"/>
          <p:cNvSpPr txBox="1">
            <a:spLocks/>
          </p:cNvSpPr>
          <p:nvPr/>
        </p:nvSpPr>
        <p:spPr bwMode="auto">
          <a:xfrm>
            <a:off x="125413" y="93663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Arial" charset="0"/>
                <a:cs typeface="Arial" charset="0"/>
              </a:rPr>
              <a:t>Support &amp; Monitoring</a:t>
            </a:r>
            <a:endParaRPr lang="en-GB" sz="2400" baseline="-25000" dirty="0" smtClean="0"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413" y="909638"/>
            <a:ext cx="88661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Platform Team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Checks on the size of the repository, growth of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Forks, number of repositories, backup strategy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CI implementation at pull request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CICD </a:t>
            </a:r>
            <a:r>
              <a:rPr lang="en-US" sz="2000" dirty="0" smtClean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Infra level monitoring of </a:t>
            </a:r>
            <a:r>
              <a:rPr lang="en-US" sz="2000" dirty="0" err="1"/>
              <a:t>GITHub</a:t>
            </a:r>
            <a:r>
              <a:rPr lang="en-US" sz="2000" dirty="0"/>
              <a:t> and associated tools in the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Organization creation – New cell </a:t>
            </a:r>
            <a:r>
              <a:rPr lang="en-US" sz="2000" dirty="0" smtClean="0"/>
              <a:t>onboarding / COE for GIT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Training on GIT for </a:t>
            </a:r>
            <a:r>
              <a:rPr lang="en-US" sz="2000" dirty="0" smtClean="0"/>
              <a:t>Admins -  Admins </a:t>
            </a:r>
            <a:r>
              <a:rPr lang="en-US" sz="2000" dirty="0" smtClean="0"/>
              <a:t>can </a:t>
            </a:r>
            <a:r>
              <a:rPr lang="en-US" sz="2000" dirty="0" smtClean="0"/>
              <a:t>then train </a:t>
            </a:r>
            <a:r>
              <a:rPr lang="en-US" sz="2000" dirty="0" smtClean="0"/>
              <a:t>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Admin/Team level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Team level CICD &amp; Automation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8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18F4724073142B77BCF780FF47FDD" ma:contentTypeVersion="2" ma:contentTypeDescription="Create a new document." ma:contentTypeScope="" ma:versionID="3f11f03f6218e7a19bc359440666aa18">
  <xsd:schema xmlns:xsd="http://www.w3.org/2001/XMLSchema" xmlns:xs="http://www.w3.org/2001/XMLSchema" xmlns:p="http://schemas.microsoft.com/office/2006/metadata/properties" xmlns:ns1="http://schemas.microsoft.com/sharepoint/v3" xmlns:ns2="9b9b4dc0-886f-4a50-83d6-7787ef446fd1" targetNamespace="http://schemas.microsoft.com/office/2006/metadata/properties" ma:root="true" ma:fieldsID="061861818f9ee1219a2cd02f084f781c" ns1:_="" ns2:_="">
    <xsd:import namespace="http://schemas.microsoft.com/sharepoint/v3"/>
    <xsd:import namespace="9b9b4dc0-886f-4a50-83d6-7787ef446fd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b4dc0-886f-4a50-83d6-7787ef446f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D734742-AE82-45FD-B2FE-F432FFAAFA8A}"/>
</file>

<file path=customXml/itemProps2.xml><?xml version="1.0" encoding="utf-8"?>
<ds:datastoreItem xmlns:ds="http://schemas.openxmlformats.org/officeDocument/2006/customXml" ds:itemID="{9879CE5A-0DD9-4BD5-B36A-B843FE160982}"/>
</file>

<file path=customXml/itemProps3.xml><?xml version="1.0" encoding="utf-8"?>
<ds:datastoreItem xmlns:ds="http://schemas.openxmlformats.org/officeDocument/2006/customXml" ds:itemID="{18E6ECFC-C519-4D6C-9C8B-19DFB30FED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9327</TotalTime>
  <Words>561</Words>
  <Application>Microsoft Office PowerPoint</Application>
  <PresentationFormat>On-screen Show (4:3)</PresentationFormat>
  <Paragraphs>144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Models for GIT</dc:title>
  <dc:creator>yf95</dc:creator>
  <cp:lastModifiedBy>Narayanaswamy, Arun</cp:lastModifiedBy>
  <cp:revision>608</cp:revision>
  <dcterms:created xsi:type="dcterms:W3CDTF">2012-02-06T09:29:47Z</dcterms:created>
  <dcterms:modified xsi:type="dcterms:W3CDTF">2014-12-03T10:04:22Z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0x010100ACA18F4724073142B77BCF780FF47FDD</vt:lpwstr>
  </property>
</Properties>
</file>