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8853C3-58AE-4793-914C-419D15B0917A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39F62E-91AB-47E9-A675-6F1607A00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92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9F62E-91AB-47E9-A675-6F1607A006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690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2159C-2480-45D7-80F1-993DA768FCFD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658C4-097A-4568-AC14-021EE6C73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045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2159C-2480-45D7-80F1-993DA768FCFD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658C4-097A-4568-AC14-021EE6C73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40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2159C-2480-45D7-80F1-993DA768FCFD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658C4-097A-4568-AC14-021EE6C73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982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2159C-2480-45D7-80F1-993DA768FCFD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658C4-097A-4568-AC14-021EE6C73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588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2159C-2480-45D7-80F1-993DA768FCFD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658C4-097A-4568-AC14-021EE6C73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739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2159C-2480-45D7-80F1-993DA768FCFD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658C4-097A-4568-AC14-021EE6C73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52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2159C-2480-45D7-80F1-993DA768FCFD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658C4-097A-4568-AC14-021EE6C73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768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2159C-2480-45D7-80F1-993DA768FCFD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658C4-097A-4568-AC14-021EE6C73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443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2159C-2480-45D7-80F1-993DA768FCFD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658C4-097A-4568-AC14-021EE6C73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86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2159C-2480-45D7-80F1-993DA768FCFD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658C4-097A-4568-AC14-021EE6C73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63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2159C-2480-45D7-80F1-993DA768FCFD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658C4-097A-4568-AC14-021EE6C73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75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2159C-2480-45D7-80F1-993DA768FCFD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658C4-097A-4568-AC14-021EE6C73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892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470025"/>
          </a:xfrm>
        </p:spPr>
        <p:txBody>
          <a:bodyPr/>
          <a:lstStyle/>
          <a:p>
            <a:r>
              <a:rPr lang="en-US" dirty="0" smtClean="0"/>
              <a:t>Pulse - Environment dashboard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362200"/>
            <a:ext cx="6477000" cy="2438400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#Golang</a:t>
            </a:r>
          </a:p>
          <a:p>
            <a:r>
              <a:rPr lang="en-US" dirty="0" smtClean="0"/>
              <a:t>#HTML &amp; JavaScript</a:t>
            </a:r>
          </a:p>
          <a:p>
            <a:r>
              <a:rPr lang="en-US" dirty="0" smtClean="0"/>
              <a:t>#Web-sockets</a:t>
            </a:r>
          </a:p>
          <a:p>
            <a:r>
              <a:rPr lang="en-US" dirty="0" smtClean="0"/>
              <a:t>#Bash and Perl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98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Design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79634" y="2967335"/>
            <a:ext cx="18473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096604"/>
            <a:ext cx="4191000" cy="19812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38" y="1654068"/>
            <a:ext cx="685800" cy="685800"/>
          </a:xfrm>
          <a:prstGeom prst="rect">
            <a:avLst/>
          </a:prstGeom>
        </p:spPr>
      </p:pic>
      <p:sp>
        <p:nvSpPr>
          <p:cNvPr id="14" name="Left-Right Arrow 13"/>
          <p:cNvSpPr/>
          <p:nvPr/>
        </p:nvSpPr>
        <p:spPr>
          <a:xfrm>
            <a:off x="1066800" y="1825518"/>
            <a:ext cx="2133600" cy="3429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44605" y="2286183"/>
            <a:ext cx="994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91286" y="3001697"/>
            <a:ext cx="2876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Golang Server http://machine:8081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371600" y="1303088"/>
            <a:ext cx="266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Websocket Duplex Connection</a:t>
            </a:r>
            <a:endParaRPr lang="en-US" sz="1600" dirty="0"/>
          </a:p>
        </p:txBody>
      </p:sp>
      <p:sp>
        <p:nvSpPr>
          <p:cNvPr id="23" name="Cube 22"/>
          <p:cNvSpPr/>
          <p:nvPr/>
        </p:nvSpPr>
        <p:spPr>
          <a:xfrm>
            <a:off x="216475" y="4330431"/>
            <a:ext cx="1525731" cy="75160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1</a:t>
            </a:r>
          </a:p>
          <a:p>
            <a:pPr algn="ctr"/>
            <a:endParaRPr lang="en-US" dirty="0"/>
          </a:p>
        </p:txBody>
      </p:sp>
      <p:sp>
        <p:nvSpPr>
          <p:cNvPr id="27" name="Cube 26"/>
          <p:cNvSpPr/>
          <p:nvPr/>
        </p:nvSpPr>
        <p:spPr>
          <a:xfrm>
            <a:off x="303934" y="5631872"/>
            <a:ext cx="1525731" cy="75160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2</a:t>
            </a:r>
            <a:endParaRPr lang="en-US" dirty="0"/>
          </a:p>
        </p:txBody>
      </p:sp>
      <p:sp>
        <p:nvSpPr>
          <p:cNvPr id="25" name="Cloud Callout 24"/>
          <p:cNvSpPr/>
          <p:nvPr/>
        </p:nvSpPr>
        <p:spPr>
          <a:xfrm>
            <a:off x="2971800" y="4834642"/>
            <a:ext cx="2133600" cy="117303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NEXUS</a:t>
            </a:r>
            <a:endParaRPr lang="en-US" dirty="0"/>
          </a:p>
        </p:txBody>
      </p:sp>
      <p:cxnSp>
        <p:nvCxnSpPr>
          <p:cNvPr id="29" name="Elbow Connector 28"/>
          <p:cNvCxnSpPr>
            <a:stCxn id="23" idx="5"/>
          </p:cNvCxnSpPr>
          <p:nvPr/>
        </p:nvCxnSpPr>
        <p:spPr>
          <a:xfrm>
            <a:off x="1742206" y="4612284"/>
            <a:ext cx="1279812" cy="40807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>
            <a:off x="1742206" y="5701144"/>
            <a:ext cx="1451267" cy="25977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TextBox 1024"/>
          <p:cNvSpPr txBox="1"/>
          <p:nvPr/>
        </p:nvSpPr>
        <p:spPr>
          <a:xfrm>
            <a:off x="1829665" y="505684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 status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925779" y="6018066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 status</a:t>
            </a:r>
            <a:endParaRPr lang="en-US" dirty="0"/>
          </a:p>
        </p:txBody>
      </p:sp>
      <p:sp>
        <p:nvSpPr>
          <p:cNvPr id="1044" name="TextBox 1043"/>
          <p:cNvSpPr txBox="1"/>
          <p:nvPr/>
        </p:nvSpPr>
        <p:spPr>
          <a:xfrm>
            <a:off x="2971800" y="35814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Continuously Poll for changes</a:t>
            </a:r>
            <a:endParaRPr lang="en-US" dirty="0"/>
          </a:p>
        </p:txBody>
      </p:sp>
      <p:sp>
        <p:nvSpPr>
          <p:cNvPr id="1045" name="TextBox 1044"/>
          <p:cNvSpPr txBox="1"/>
          <p:nvPr/>
        </p:nvSpPr>
        <p:spPr>
          <a:xfrm>
            <a:off x="5257800" y="3766066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Update local data with new change</a:t>
            </a:r>
            <a:endParaRPr lang="en-US" dirty="0"/>
          </a:p>
        </p:txBody>
      </p:sp>
      <p:sp>
        <p:nvSpPr>
          <p:cNvPr id="1048" name="TextBox 1047"/>
          <p:cNvSpPr txBox="1"/>
          <p:nvPr/>
        </p:nvSpPr>
        <p:spPr>
          <a:xfrm>
            <a:off x="1399306" y="2339868"/>
            <a:ext cx="1650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Auto-Update Webpage (if found new local data )</a:t>
            </a:r>
            <a:endParaRPr lang="en-US" dirty="0"/>
          </a:p>
        </p:txBody>
      </p:sp>
      <p:cxnSp>
        <p:nvCxnSpPr>
          <p:cNvPr id="1047" name="Straight Arrow Connector 1046"/>
          <p:cNvCxnSpPr/>
          <p:nvPr/>
        </p:nvCxnSpPr>
        <p:spPr>
          <a:xfrm flipH="1">
            <a:off x="1138667" y="2655515"/>
            <a:ext cx="206173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Arrow Connector 1038"/>
          <p:cNvCxnSpPr/>
          <p:nvPr/>
        </p:nvCxnSpPr>
        <p:spPr>
          <a:xfrm>
            <a:off x="3602179" y="3186363"/>
            <a:ext cx="436421" cy="14259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Straight Arrow Connector 1040"/>
          <p:cNvCxnSpPr/>
          <p:nvPr/>
        </p:nvCxnSpPr>
        <p:spPr>
          <a:xfrm flipV="1">
            <a:off x="5067300" y="3152001"/>
            <a:ext cx="1638300" cy="18753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35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898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</TotalTime>
  <Words>57</Words>
  <Application>Microsoft Office PowerPoint</Application>
  <PresentationFormat>On-screen Show (4:3)</PresentationFormat>
  <Paragraphs>20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Pulse - Environment dashboard</vt:lpstr>
      <vt:lpstr>Design </vt:lpstr>
      <vt:lpstr>Thank you</vt:lpstr>
    </vt:vector>
  </TitlesOfParts>
  <Company>Tesco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 dashboard</dc:title>
  <dc:creator>Singh, Alok</dc:creator>
  <cp:lastModifiedBy>Singh, Alok</cp:lastModifiedBy>
  <cp:revision>22</cp:revision>
  <dcterms:created xsi:type="dcterms:W3CDTF">2015-07-21T09:34:52Z</dcterms:created>
  <dcterms:modified xsi:type="dcterms:W3CDTF">2015-10-09T07:51:59Z</dcterms:modified>
</cp:coreProperties>
</file>