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 id="2147483698" r:id="rId26"/>
    <p:sldMasterId id="2147483700" r:id="rId27"/>
    <p:sldMasterId id="2147483702" r:id="rId28"/>
    <p:sldMasterId id="2147483704" r:id="rId29"/>
    <p:sldMasterId id="2147483706" r:id="rId30"/>
    <p:sldMasterId id="2147483708" r:id="rId31"/>
  </p:sldMasterIdLst>
  <p:sldIdLst>
    <p:sldId id="256" r:id="rId32"/>
    <p:sldId id="257" r:id="rId33"/>
    <p:sldId id="258" r:id="rId34"/>
    <p:sldId id="259" r:id="rId35"/>
    <p:sldId id="260" r:id="rId36"/>
    <p:sldId id="261" r:id="rId37"/>
    <p:sldId id="262" r:id="rId38"/>
    <p:sldId id="263" r:id="rId39"/>
    <p:sldId id="264" r:id="rId40"/>
    <p:sldId id="265" r:id="rId41"/>
    <p:sldId id="266" r:id="rId42"/>
    <p:sldId id="267" r:id="rId4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8.xml"/><Relationship Id="rId21" Type="http://schemas.openxmlformats.org/officeDocument/2006/relationships/slideMaster" Target="slideMasters/slideMaster21.xml"/><Relationship Id="rId34" Type="http://schemas.openxmlformats.org/officeDocument/2006/relationships/slide" Target="slides/slide3.xml"/><Relationship Id="rId42" Type="http://schemas.openxmlformats.org/officeDocument/2006/relationships/slide" Target="slides/slide11.xml"/><Relationship Id="rId47"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1.xml"/><Relationship Id="rId37" Type="http://schemas.openxmlformats.org/officeDocument/2006/relationships/slide" Target="slides/slide6.xml"/><Relationship Id="rId40" Type="http://schemas.openxmlformats.org/officeDocument/2006/relationships/slide" Target="slides/slide9.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5.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4.xml"/><Relationship Id="rId43" Type="http://schemas.openxmlformats.org/officeDocument/2006/relationships/slide" Target="slides/slide12.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2.xml"/><Relationship Id="rId38" Type="http://schemas.openxmlformats.org/officeDocument/2006/relationships/slide" Target="slides/slide7.xml"/><Relationship Id="rId46" Type="http://schemas.openxmlformats.org/officeDocument/2006/relationships/theme" Target="theme/theme1.xml"/><Relationship Id="rId20" Type="http://schemas.openxmlformats.org/officeDocument/2006/relationships/slideMaster" Target="slideMasters/slideMaster20.xml"/><Relationship Id="rId41"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6" name="PlaceHolder 1"/>
          <p:cNvSpPr>
            <a:spLocks noGrp="1"/>
          </p:cNvSpPr>
          <p:nvPr>
            <p:ph type="title"/>
          </p:nvPr>
        </p:nvSpPr>
        <p:spPr>
          <a:xfrm>
            <a:off x="2347920" y="83844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ITLE_ONLY_1_1_1">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28" name="PlaceHolder 1"/>
          <p:cNvSpPr>
            <a:spLocks noGrp="1"/>
          </p:cNvSpPr>
          <p:nvPr>
            <p:ph type="title"/>
          </p:nvPr>
        </p:nvSpPr>
        <p:spPr>
          <a:xfrm>
            <a:off x="2347920" y="83844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2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135" name="PlaceHolder 1"/>
          <p:cNvSpPr>
            <a:spLocks noGrp="1"/>
          </p:cNvSpPr>
          <p:nvPr>
            <p:ph type="title"/>
          </p:nvPr>
        </p:nvSpPr>
        <p:spPr>
          <a:xfrm>
            <a:off x="2347920" y="83844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3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3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43" name="PlaceHolder 1"/>
          <p:cNvSpPr>
            <a:spLocks noGrp="1"/>
          </p:cNvSpPr>
          <p:nvPr>
            <p:ph type="title"/>
          </p:nvPr>
        </p:nvSpPr>
        <p:spPr>
          <a:xfrm>
            <a:off x="2347920" y="83844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2.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2.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5.xml"/><Relationship Id="rId1" Type="http://schemas.openxmlformats.org/officeDocument/2006/relationships/slideLayout" Target="../slideLayouts/slideLayout15.xml"/><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6.xml"/><Relationship Id="rId1" Type="http://schemas.openxmlformats.org/officeDocument/2006/relationships/slideLayout" Target="../slideLayouts/slideLayout16.xml"/><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7.xml"/><Relationship Id="rId1" Type="http://schemas.openxmlformats.org/officeDocument/2006/relationships/slideLayout" Target="../slideLayouts/slideLayout17.xml"/><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8.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9.xml"/><Relationship Id="rId1" Type="http://schemas.openxmlformats.org/officeDocument/2006/relationships/slideLayout" Target="../slideLayouts/slideLayout19.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theme" Target="../theme/theme20.xml"/><Relationship Id="rId1" Type="http://schemas.openxmlformats.org/officeDocument/2006/relationships/slideLayout" Target="../slideLayouts/slideLayout20.xml"/><Relationship Id="rId6" Type="http://schemas.openxmlformats.org/officeDocument/2006/relationships/hyperlink" Target="http://bit.ly/2TtBDfr" TargetMode="External"/><Relationship Id="rId5" Type="http://schemas.openxmlformats.org/officeDocument/2006/relationships/hyperlink" Target="http://bit.ly/2TyoMsr" TargetMode="External"/><Relationship Id="rId4" Type="http://schemas.openxmlformats.org/officeDocument/2006/relationships/hyperlink" Target="https://bit.ly/3A1uf1Q" TargetMode="External"/></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1.xml"/><Relationship Id="rId1" Type="http://schemas.openxmlformats.org/officeDocument/2006/relationships/slideLayout" Target="../slideLayouts/slideLayout21.xml"/><Relationship Id="rId4" Type="http://schemas.openxmlformats.org/officeDocument/2006/relationships/image" Target="../media/image2.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2.xml"/><Relationship Id="rId1" Type="http://schemas.openxmlformats.org/officeDocument/2006/relationships/slideLayout" Target="../slideLayouts/slideLayout22.xml"/><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3.xml"/><Relationship Id="rId1" Type="http://schemas.openxmlformats.org/officeDocument/2006/relationships/slideLayout" Target="../slideLayouts/slideLayout23.xml"/><Relationship Id="rId4" Type="http://schemas.openxmlformats.org/officeDocument/2006/relationships/image" Target="../media/image2.png"/></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4.xml"/><Relationship Id="rId1" Type="http://schemas.openxmlformats.org/officeDocument/2006/relationships/slideLayout" Target="../slideLayouts/slideLayout24.xml"/><Relationship Id="rId4" Type="http://schemas.openxmlformats.org/officeDocument/2006/relationships/image" Target="../media/image2.png"/></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5.xml"/><Relationship Id="rId1" Type="http://schemas.openxmlformats.org/officeDocument/2006/relationships/slideLayout" Target="../slideLayouts/slideLayout25.xml"/><Relationship Id="rId4" Type="http://schemas.openxmlformats.org/officeDocument/2006/relationships/image" Target="../media/image2.png"/></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6.xml"/><Relationship Id="rId1" Type="http://schemas.openxmlformats.org/officeDocument/2006/relationships/slideLayout" Target="../slideLayouts/slideLayout26.xml"/><Relationship Id="rId4" Type="http://schemas.openxmlformats.org/officeDocument/2006/relationships/image" Target="../media/image2.png"/></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7.xml"/><Relationship Id="rId1" Type="http://schemas.openxmlformats.org/officeDocument/2006/relationships/slideLayout" Target="../slideLayouts/slideLayout27.xml"/><Relationship Id="rId4" Type="http://schemas.openxmlformats.org/officeDocument/2006/relationships/image" Target="../media/image2.png"/></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8.xml"/><Relationship Id="rId1" Type="http://schemas.openxmlformats.org/officeDocument/2006/relationships/slideLayout" Target="../slideLayouts/slideLayout28.xml"/><Relationship Id="rId4" Type="http://schemas.openxmlformats.org/officeDocument/2006/relationships/image" Target="../media/image2.png"/></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 name="Google Shape;9;p2"/>
          <p:cNvPicPr/>
          <p:nvPr/>
        </p:nvPicPr>
        <p:blipFill>
          <a:blip r:embed="rId3"/>
          <a:stretch/>
        </p:blipFill>
        <p:spPr>
          <a:xfrm>
            <a:off x="0" y="0"/>
            <a:ext cx="9143640" cy="5143320"/>
          </a:xfrm>
          <a:prstGeom prst="rect">
            <a:avLst/>
          </a:prstGeom>
          <a:ln w="0">
            <a:noFill/>
          </a:ln>
        </p:spPr>
      </p:pic>
      <p:sp>
        <p:nvSpPr>
          <p:cNvPr id="7" name="PlaceHolder 1"/>
          <p:cNvSpPr>
            <a:spLocks noGrp="1"/>
          </p:cNvSpPr>
          <p:nvPr>
            <p:ph type="title"/>
          </p:nvPr>
        </p:nvSpPr>
        <p:spPr>
          <a:xfrm>
            <a:off x="1359000" y="859320"/>
            <a:ext cx="6426000" cy="294912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pic>
        <p:nvPicPr>
          <p:cNvPr id="2" name="Google Shape;12;p2"/>
          <p:cNvPicPr/>
          <p:nvPr/>
        </p:nvPicPr>
        <p:blipFill>
          <a:blip r:embed="rId4"/>
          <a:stretch/>
        </p:blipFill>
        <p:spPr>
          <a:xfrm>
            <a:off x="-237240" y="-690120"/>
            <a:ext cx="1900440" cy="1900440"/>
          </a:xfrm>
          <a:prstGeom prst="rect">
            <a:avLst/>
          </a:prstGeom>
          <a:ln w="0">
            <a:noFill/>
          </a:ln>
        </p:spPr>
      </p:pic>
      <p:pic>
        <p:nvPicPr>
          <p:cNvPr id="3" name="Google Shape;13;p2"/>
          <p:cNvPicPr/>
          <p:nvPr/>
        </p:nvPicPr>
        <p:blipFill>
          <a:blip r:embed="rId4">
            <a:alphaModFix amt="30000"/>
          </a:blip>
          <a:stretch/>
        </p:blipFill>
        <p:spPr>
          <a:xfrm>
            <a:off x="713160" y="3653640"/>
            <a:ext cx="1900440" cy="1900440"/>
          </a:xfrm>
          <a:prstGeom prst="rect">
            <a:avLst/>
          </a:prstGeom>
          <a:ln w="0">
            <a:noFill/>
          </a:ln>
        </p:spPr>
      </p:pic>
      <p:pic>
        <p:nvPicPr>
          <p:cNvPr id="4" name="Google Shape;14;p2"/>
          <p:cNvPicPr/>
          <p:nvPr/>
        </p:nvPicPr>
        <p:blipFill>
          <a:blip r:embed="rId4">
            <a:alphaModFix amt="60000"/>
          </a:blip>
          <a:stretch/>
        </p:blipFill>
        <p:spPr>
          <a:xfrm>
            <a:off x="7662240" y="2370600"/>
            <a:ext cx="1900440" cy="1900440"/>
          </a:xfrm>
          <a:prstGeom prst="rect">
            <a:avLst/>
          </a:prstGeom>
          <a:ln w="0">
            <a:noFill/>
          </a:ln>
        </p:spPr>
      </p:pic>
      <p:sp>
        <p:nvSpPr>
          <p:cNvPr id="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3" name="Google Shape;135;p19"/>
          <p:cNvPicPr/>
          <p:nvPr/>
        </p:nvPicPr>
        <p:blipFill>
          <a:blip r:embed="rId3"/>
          <a:stretch/>
        </p:blipFill>
        <p:spPr>
          <a:xfrm>
            <a:off x="0" y="0"/>
            <a:ext cx="9143640" cy="5143320"/>
          </a:xfrm>
          <a:prstGeom prst="rect">
            <a:avLst/>
          </a:prstGeom>
          <a:ln w="0">
            <a:noFill/>
          </a:ln>
        </p:spPr>
      </p:pic>
      <p:sp>
        <p:nvSpPr>
          <p:cNvPr id="5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55" name="Google Shape;141;p19"/>
          <p:cNvPicPr/>
          <p:nvPr/>
        </p:nvPicPr>
        <p:blipFill>
          <a:blip r:embed="rId4"/>
          <a:stretch/>
        </p:blipFill>
        <p:spPr>
          <a:xfrm>
            <a:off x="-927000" y="-462600"/>
            <a:ext cx="1900440" cy="1900440"/>
          </a:xfrm>
          <a:prstGeom prst="rect">
            <a:avLst/>
          </a:prstGeom>
          <a:ln w="0">
            <a:noFill/>
          </a:ln>
        </p:spPr>
      </p:pic>
      <p:pic>
        <p:nvPicPr>
          <p:cNvPr id="56" name="Google Shape;142;p19"/>
          <p:cNvPicPr/>
          <p:nvPr/>
        </p:nvPicPr>
        <p:blipFill>
          <a:blip r:embed="rId4">
            <a:alphaModFix amt="30000"/>
          </a:blip>
          <a:stretch/>
        </p:blipFill>
        <p:spPr>
          <a:xfrm>
            <a:off x="199440" y="3653640"/>
            <a:ext cx="1900440" cy="1900440"/>
          </a:xfrm>
          <a:prstGeom prst="rect">
            <a:avLst/>
          </a:prstGeom>
          <a:ln w="0">
            <a:noFill/>
          </a:ln>
        </p:spPr>
      </p:pic>
      <p:pic>
        <p:nvPicPr>
          <p:cNvPr id="57" name="Google Shape;143;p19"/>
          <p:cNvPicPr/>
          <p:nvPr/>
        </p:nvPicPr>
        <p:blipFill>
          <a:blip r:embed="rId4">
            <a:alphaModFix amt="60000"/>
          </a:blip>
          <a:stretch/>
        </p:blipFill>
        <p:spPr>
          <a:xfrm>
            <a:off x="7735680" y="44496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8" name="Google Shape;145;p20"/>
          <p:cNvPicPr/>
          <p:nvPr/>
        </p:nvPicPr>
        <p:blipFill>
          <a:blip r:embed="rId3"/>
          <a:stretch/>
        </p:blipFill>
        <p:spPr>
          <a:xfrm>
            <a:off x="0" y="0"/>
            <a:ext cx="9143640" cy="5143320"/>
          </a:xfrm>
          <a:prstGeom prst="rect">
            <a:avLst/>
          </a:prstGeom>
          <a:ln w="0">
            <a:noFill/>
          </a:ln>
        </p:spPr>
      </p:pic>
      <p:sp>
        <p:nvSpPr>
          <p:cNvPr id="5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60" name="Google Shape;149;p20"/>
          <p:cNvPicPr/>
          <p:nvPr/>
        </p:nvPicPr>
        <p:blipFill>
          <a:blip r:embed="rId4">
            <a:alphaModFix amt="52000"/>
          </a:blip>
          <a:stretch/>
        </p:blipFill>
        <p:spPr>
          <a:xfrm>
            <a:off x="-465840" y="3764160"/>
            <a:ext cx="1900440" cy="1900440"/>
          </a:xfrm>
          <a:prstGeom prst="rect">
            <a:avLst/>
          </a:prstGeom>
          <a:ln w="0">
            <a:noFill/>
          </a:ln>
        </p:spPr>
      </p:pic>
      <p:pic>
        <p:nvPicPr>
          <p:cNvPr id="61" name="Google Shape;150;p20"/>
          <p:cNvPicPr/>
          <p:nvPr/>
        </p:nvPicPr>
        <p:blipFill>
          <a:blip r:embed="rId4">
            <a:alphaModFix amt="60000"/>
          </a:blip>
          <a:stretch/>
        </p:blipFill>
        <p:spPr>
          <a:xfrm>
            <a:off x="8322480" y="1490040"/>
            <a:ext cx="1900440" cy="1900440"/>
          </a:xfrm>
          <a:prstGeom prst="rect">
            <a:avLst/>
          </a:prstGeom>
          <a:ln w="0">
            <a:noFill/>
          </a:ln>
        </p:spPr>
      </p:pic>
      <p:pic>
        <p:nvPicPr>
          <p:cNvPr id="62" name="Google Shape;151;p20"/>
          <p:cNvPicPr/>
          <p:nvPr/>
        </p:nvPicPr>
        <p:blipFill>
          <a:blip r:embed="rId4">
            <a:alphaModFix amt="76000"/>
          </a:blip>
          <a:stretch/>
        </p:blipFill>
        <p:spPr>
          <a:xfrm>
            <a:off x="7480440" y="-96984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3" name="Google Shape;16;p3"/>
          <p:cNvPicPr/>
          <p:nvPr/>
        </p:nvPicPr>
        <p:blipFill>
          <a:blip r:embed="rId3"/>
          <a:stretch/>
        </p:blipFill>
        <p:spPr>
          <a:xfrm>
            <a:off x="0" y="0"/>
            <a:ext cx="9143640" cy="5143320"/>
          </a:xfrm>
          <a:prstGeom prst="rect">
            <a:avLst/>
          </a:prstGeom>
          <a:ln w="0">
            <a:noFill/>
          </a:ln>
        </p:spPr>
      </p:pic>
      <p:sp>
        <p:nvSpPr>
          <p:cNvPr id="64" name="PlaceHolder 1"/>
          <p:cNvSpPr>
            <a:spLocks noGrp="1"/>
          </p:cNvSpPr>
          <p:nvPr>
            <p:ph type="title"/>
          </p:nvPr>
        </p:nvSpPr>
        <p:spPr>
          <a:xfrm>
            <a:off x="924120" y="2208600"/>
            <a:ext cx="3539520" cy="1510920"/>
          </a:xfrm>
          <a:prstGeom prst="rect">
            <a:avLst/>
          </a:prstGeom>
          <a:noFill/>
          <a:ln w="0">
            <a:noFill/>
          </a:ln>
        </p:spPr>
        <p:txBody>
          <a:bodyPr lIns="91440" tIns="91440" rIns="91440" bIns="91440" anchor="t">
            <a:noAutofit/>
          </a:bodyPr>
          <a:lstStyle/>
          <a:p>
            <a:pPr indent="0">
              <a:buNone/>
            </a:pPr>
            <a:r>
              <a:rPr lang="fr-FR" sz="5000" b="0" strike="noStrike" spc="-1">
                <a:solidFill>
                  <a:schemeClr val="dk1"/>
                </a:solidFill>
                <a:latin typeface="Arial"/>
              </a:rPr>
              <a:t>Click to edit the title text format</a:t>
            </a:r>
          </a:p>
        </p:txBody>
      </p:sp>
      <p:sp>
        <p:nvSpPr>
          <p:cNvPr id="65" name="PlaceHolder 2"/>
          <p:cNvSpPr>
            <a:spLocks noGrp="1"/>
          </p:cNvSpPr>
          <p:nvPr>
            <p:ph type="title"/>
          </p:nvPr>
        </p:nvSpPr>
        <p:spPr>
          <a:xfrm>
            <a:off x="924120" y="1013040"/>
            <a:ext cx="1276920" cy="91548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Advent Pro"/>
                <a:ea typeface="Advent Pro"/>
              </a:rPr>
              <a:t>xx%</a:t>
            </a:r>
            <a:endParaRPr lang="fr-FR" sz="6000" b="0" strike="noStrike" spc="-1">
              <a:solidFill>
                <a:schemeClr val="dk1"/>
              </a:solidFill>
              <a:latin typeface="Arial"/>
            </a:endParaRPr>
          </a:p>
        </p:txBody>
      </p:sp>
      <p:sp>
        <p:nvSpPr>
          <p:cNvPr id="66" name="PlaceHolder 3"/>
          <p:cNvSpPr>
            <a:spLocks noGrp="1"/>
          </p:cNvSpPr>
          <p:nvPr>
            <p:ph type="body"/>
          </p:nvPr>
        </p:nvSpPr>
        <p:spPr>
          <a:xfrm>
            <a:off x="5009040" y="1013040"/>
            <a:ext cx="3117240" cy="3117240"/>
          </a:xfrm>
          <a:prstGeom prst="rect">
            <a:avLst/>
          </a:prstGeom>
          <a:noFill/>
          <a:ln w="9360">
            <a:solidFill>
              <a:schemeClr val="dk1"/>
            </a:solidFill>
            <a:round/>
          </a:ln>
        </p:spPr>
        <p:txBody>
          <a:bodyPr lIns="90000" tIns="45000" rIns="90000" bIns="45000" anchor="t">
            <a:normAutofit fontScale="50000" lnSpcReduction="2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pic>
        <p:nvPicPr>
          <p:cNvPr id="67" name="Google Shape;20;p3"/>
          <p:cNvPicPr/>
          <p:nvPr/>
        </p:nvPicPr>
        <p:blipFill>
          <a:blip r:embed="rId4">
            <a:alphaModFix amt="60000"/>
          </a:blip>
          <a:stretch/>
        </p:blipFill>
        <p:spPr>
          <a:xfrm flipH="1">
            <a:off x="-770040" y="-143640"/>
            <a:ext cx="1900440" cy="1900440"/>
          </a:xfrm>
          <a:prstGeom prst="rect">
            <a:avLst/>
          </a:prstGeom>
          <a:ln w="0">
            <a:noFill/>
          </a:ln>
        </p:spPr>
      </p:pic>
      <p:pic>
        <p:nvPicPr>
          <p:cNvPr id="68" name="Google Shape;21;p3"/>
          <p:cNvPicPr/>
          <p:nvPr/>
        </p:nvPicPr>
        <p:blipFill>
          <a:blip r:embed="rId4">
            <a:alphaModFix amt="30000"/>
          </a:blip>
          <a:stretch/>
        </p:blipFill>
        <p:spPr>
          <a:xfrm flipH="1">
            <a:off x="5366160" y="365364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9" name="Google Shape;153;p21"/>
          <p:cNvPicPr/>
          <p:nvPr/>
        </p:nvPicPr>
        <p:blipFill>
          <a:blip r:embed="rId3"/>
          <a:stretch/>
        </p:blipFill>
        <p:spPr>
          <a:xfrm>
            <a:off x="0" y="0"/>
            <a:ext cx="9143640" cy="5143320"/>
          </a:xfrm>
          <a:prstGeom prst="rect">
            <a:avLst/>
          </a:prstGeom>
          <a:ln w="0">
            <a:noFill/>
          </a:ln>
        </p:spPr>
      </p:pic>
      <p:sp>
        <p:nvSpPr>
          <p:cNvPr id="7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71" name="Google Shape;161;p21"/>
          <p:cNvPicPr/>
          <p:nvPr/>
        </p:nvPicPr>
        <p:blipFill>
          <a:blip r:embed="rId4">
            <a:alphaModFix amt="60000"/>
          </a:blip>
          <a:stretch/>
        </p:blipFill>
        <p:spPr>
          <a:xfrm rot="10800000" flipH="1">
            <a:off x="-1187640" y="1585080"/>
            <a:ext cx="1900440" cy="1900440"/>
          </a:xfrm>
          <a:prstGeom prst="rect">
            <a:avLst/>
          </a:prstGeom>
          <a:ln w="0">
            <a:noFill/>
          </a:ln>
        </p:spPr>
      </p:pic>
      <p:pic>
        <p:nvPicPr>
          <p:cNvPr id="72" name="Google Shape;162;p21"/>
          <p:cNvPicPr/>
          <p:nvPr/>
        </p:nvPicPr>
        <p:blipFill>
          <a:blip r:embed="rId4">
            <a:alphaModFix amt="30000"/>
          </a:blip>
          <a:stretch/>
        </p:blipFill>
        <p:spPr>
          <a:xfrm rot="10800000" flipH="1">
            <a:off x="3919680" y="-920520"/>
            <a:ext cx="1900440" cy="1900440"/>
          </a:xfrm>
          <a:prstGeom prst="rect">
            <a:avLst/>
          </a:prstGeom>
          <a:ln w="0">
            <a:noFill/>
          </a:ln>
        </p:spPr>
      </p:pic>
      <p:pic>
        <p:nvPicPr>
          <p:cNvPr id="73" name="Google Shape;163;p21"/>
          <p:cNvPicPr/>
          <p:nvPr/>
        </p:nvPicPr>
        <p:blipFill>
          <a:blip r:embed="rId4"/>
          <a:stretch/>
        </p:blipFill>
        <p:spPr>
          <a:xfrm rot="10800000" flipH="1">
            <a:off x="7997760" y="371448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4" name="Google Shape;165;p22"/>
          <p:cNvPicPr/>
          <p:nvPr/>
        </p:nvPicPr>
        <p:blipFill>
          <a:blip r:embed="rId3"/>
          <a:stretch/>
        </p:blipFill>
        <p:spPr>
          <a:xfrm>
            <a:off x="0" y="0"/>
            <a:ext cx="9143640" cy="5143320"/>
          </a:xfrm>
          <a:prstGeom prst="rect">
            <a:avLst/>
          </a:prstGeom>
          <a:ln w="0">
            <a:noFill/>
          </a:ln>
        </p:spPr>
      </p:pic>
      <p:sp>
        <p:nvSpPr>
          <p:cNvPr id="7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76" name="Google Shape;175;p22"/>
          <p:cNvPicPr/>
          <p:nvPr/>
        </p:nvPicPr>
        <p:blipFill>
          <a:blip r:embed="rId4"/>
          <a:stretch/>
        </p:blipFill>
        <p:spPr>
          <a:xfrm>
            <a:off x="-1051560" y="799200"/>
            <a:ext cx="1900440" cy="1900440"/>
          </a:xfrm>
          <a:prstGeom prst="rect">
            <a:avLst/>
          </a:prstGeom>
          <a:ln w="0">
            <a:noFill/>
          </a:ln>
        </p:spPr>
      </p:pic>
      <p:pic>
        <p:nvPicPr>
          <p:cNvPr id="77" name="Google Shape;176;p22"/>
          <p:cNvPicPr/>
          <p:nvPr/>
        </p:nvPicPr>
        <p:blipFill>
          <a:blip r:embed="rId4">
            <a:alphaModFix amt="30000"/>
          </a:blip>
          <a:stretch/>
        </p:blipFill>
        <p:spPr>
          <a:xfrm>
            <a:off x="6142680" y="4399200"/>
            <a:ext cx="1900440" cy="1900440"/>
          </a:xfrm>
          <a:prstGeom prst="rect">
            <a:avLst/>
          </a:prstGeom>
          <a:ln w="0">
            <a:noFill/>
          </a:ln>
        </p:spPr>
      </p:pic>
      <p:pic>
        <p:nvPicPr>
          <p:cNvPr id="78" name="Google Shape;177;p22"/>
          <p:cNvPicPr/>
          <p:nvPr/>
        </p:nvPicPr>
        <p:blipFill>
          <a:blip r:embed="rId4">
            <a:alphaModFix amt="60000"/>
          </a:blip>
          <a:stretch/>
        </p:blipFill>
        <p:spPr>
          <a:xfrm>
            <a:off x="7948440" y="98388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9" name="Google Shape;179;p23"/>
          <p:cNvPicPr/>
          <p:nvPr/>
        </p:nvPicPr>
        <p:blipFill>
          <a:blip r:embed="rId3"/>
          <a:stretch/>
        </p:blipFill>
        <p:spPr>
          <a:xfrm>
            <a:off x="0" y="0"/>
            <a:ext cx="9143640" cy="5143320"/>
          </a:xfrm>
          <a:prstGeom prst="rect">
            <a:avLst/>
          </a:prstGeom>
          <a:ln w="0">
            <a:noFill/>
          </a:ln>
        </p:spPr>
      </p:pic>
      <p:sp>
        <p:nvSpPr>
          <p:cNvPr id="8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81" name="Google Shape;193;p23"/>
          <p:cNvPicPr/>
          <p:nvPr/>
        </p:nvPicPr>
        <p:blipFill>
          <a:blip r:embed="rId4">
            <a:alphaModFix amt="60000"/>
          </a:blip>
          <a:stretch/>
        </p:blipFill>
        <p:spPr>
          <a:xfrm>
            <a:off x="8424000" y="1269000"/>
            <a:ext cx="1900440" cy="1900440"/>
          </a:xfrm>
          <a:prstGeom prst="rect">
            <a:avLst/>
          </a:prstGeom>
          <a:ln w="0">
            <a:noFill/>
          </a:ln>
        </p:spPr>
      </p:pic>
      <p:pic>
        <p:nvPicPr>
          <p:cNvPr id="82" name="Google Shape;194;p23"/>
          <p:cNvPicPr/>
          <p:nvPr/>
        </p:nvPicPr>
        <p:blipFill>
          <a:blip r:embed="rId4">
            <a:alphaModFix amt="30000"/>
          </a:blip>
          <a:stretch/>
        </p:blipFill>
        <p:spPr>
          <a:xfrm>
            <a:off x="-901080" y="3800160"/>
            <a:ext cx="1900440" cy="1900440"/>
          </a:xfrm>
          <a:prstGeom prst="rect">
            <a:avLst/>
          </a:prstGeom>
          <a:ln w="0">
            <a:noFill/>
          </a:ln>
        </p:spPr>
      </p:pic>
      <p:pic>
        <p:nvPicPr>
          <p:cNvPr id="83" name="Google Shape;195;p23"/>
          <p:cNvPicPr/>
          <p:nvPr/>
        </p:nvPicPr>
        <p:blipFill>
          <a:blip r:embed="rId4"/>
          <a:stretch/>
        </p:blipFill>
        <p:spPr>
          <a:xfrm>
            <a:off x="7243200" y="-96876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84" name="Google Shape;197;p24"/>
          <p:cNvPicPr/>
          <p:nvPr/>
        </p:nvPicPr>
        <p:blipFill>
          <a:blip r:embed="rId3"/>
          <a:stretch/>
        </p:blipFill>
        <p:spPr>
          <a:xfrm>
            <a:off x="0" y="0"/>
            <a:ext cx="9143640" cy="5143320"/>
          </a:xfrm>
          <a:prstGeom prst="rect">
            <a:avLst/>
          </a:prstGeom>
          <a:ln w="0">
            <a:noFill/>
          </a:ln>
        </p:spPr>
      </p:pic>
      <p:sp>
        <p:nvSpPr>
          <p:cNvPr id="85" name="PlaceHolder 1"/>
          <p:cNvSpPr>
            <a:spLocks noGrp="1"/>
          </p:cNvSpPr>
          <p:nvPr>
            <p:ph type="title"/>
          </p:nvPr>
        </p:nvSpPr>
        <p:spPr>
          <a:xfrm>
            <a:off x="713160" y="618480"/>
            <a:ext cx="387216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Advent Pro"/>
                <a:ea typeface="Advent Pro"/>
              </a:rPr>
              <a:t>xx%</a:t>
            </a:r>
            <a:endParaRPr lang="fr-FR" sz="4000" b="0" strike="noStrike" spc="-1">
              <a:solidFill>
                <a:schemeClr val="dk1"/>
              </a:solidFill>
              <a:latin typeface="Arial"/>
            </a:endParaRPr>
          </a:p>
        </p:txBody>
      </p:sp>
      <p:sp>
        <p:nvSpPr>
          <p:cNvPr id="86" name="PlaceHolder 2"/>
          <p:cNvSpPr>
            <a:spLocks noGrp="1"/>
          </p:cNvSpPr>
          <p:nvPr>
            <p:ph type="title"/>
          </p:nvPr>
        </p:nvSpPr>
        <p:spPr>
          <a:xfrm>
            <a:off x="2635920" y="1970640"/>
            <a:ext cx="387216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Advent Pro"/>
                <a:ea typeface="Advent Pro"/>
              </a:rPr>
              <a:t>xx%</a:t>
            </a:r>
            <a:endParaRPr lang="fr-FR" sz="4000" b="0" strike="noStrike" spc="-1">
              <a:solidFill>
                <a:schemeClr val="dk1"/>
              </a:solidFill>
              <a:latin typeface="Arial"/>
            </a:endParaRPr>
          </a:p>
        </p:txBody>
      </p:sp>
      <p:sp>
        <p:nvSpPr>
          <p:cNvPr id="87" name="PlaceHolder 3"/>
          <p:cNvSpPr>
            <a:spLocks noGrp="1"/>
          </p:cNvSpPr>
          <p:nvPr>
            <p:ph type="title"/>
          </p:nvPr>
        </p:nvSpPr>
        <p:spPr>
          <a:xfrm>
            <a:off x="4558320" y="3322800"/>
            <a:ext cx="387216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Advent Pro"/>
                <a:ea typeface="Advent Pro"/>
              </a:rPr>
              <a:t>xx%</a:t>
            </a:r>
            <a:endParaRPr lang="fr-FR" sz="4000" b="0" strike="noStrike" spc="-1">
              <a:solidFill>
                <a:schemeClr val="dk1"/>
              </a:solidFill>
              <a:latin typeface="Arial"/>
            </a:endParaRPr>
          </a:p>
        </p:txBody>
      </p:sp>
      <p:pic>
        <p:nvPicPr>
          <p:cNvPr id="88" name="Google Shape;204;p24"/>
          <p:cNvPicPr/>
          <p:nvPr/>
        </p:nvPicPr>
        <p:blipFill>
          <a:blip r:embed="rId4"/>
          <a:stretch/>
        </p:blipFill>
        <p:spPr>
          <a:xfrm>
            <a:off x="151560" y="2992680"/>
            <a:ext cx="1900440" cy="1900440"/>
          </a:xfrm>
          <a:prstGeom prst="rect">
            <a:avLst/>
          </a:prstGeom>
          <a:ln w="0">
            <a:noFill/>
          </a:ln>
        </p:spPr>
      </p:pic>
      <p:pic>
        <p:nvPicPr>
          <p:cNvPr id="89" name="Google Shape;205;p24"/>
          <p:cNvPicPr/>
          <p:nvPr/>
        </p:nvPicPr>
        <p:blipFill>
          <a:blip r:embed="rId4">
            <a:alphaModFix amt="30000"/>
          </a:blip>
          <a:stretch/>
        </p:blipFill>
        <p:spPr>
          <a:xfrm>
            <a:off x="5365080" y="-809280"/>
            <a:ext cx="1900440" cy="1900440"/>
          </a:xfrm>
          <a:prstGeom prst="rect">
            <a:avLst/>
          </a:prstGeom>
          <a:ln w="0">
            <a:noFill/>
          </a:ln>
        </p:spPr>
      </p:pic>
      <p:pic>
        <p:nvPicPr>
          <p:cNvPr id="90" name="Google Shape;206;p24"/>
          <p:cNvPicPr/>
          <p:nvPr/>
        </p:nvPicPr>
        <p:blipFill>
          <a:blip r:embed="rId4">
            <a:alphaModFix amt="60000"/>
          </a:blip>
          <a:stretch/>
        </p:blipFill>
        <p:spPr>
          <a:xfrm>
            <a:off x="7075080" y="109188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91" name="Google Shape;208;p25"/>
          <p:cNvPicPr/>
          <p:nvPr/>
        </p:nvPicPr>
        <p:blipFill>
          <a:blip r:embed="rId3"/>
          <a:stretch/>
        </p:blipFill>
        <p:spPr>
          <a:xfrm>
            <a:off x="0" y="0"/>
            <a:ext cx="9143640" cy="5143320"/>
          </a:xfrm>
          <a:prstGeom prst="rect">
            <a:avLst/>
          </a:prstGeom>
          <a:ln w="0">
            <a:noFill/>
          </a:ln>
        </p:spPr>
      </p:pic>
      <p:sp>
        <p:nvSpPr>
          <p:cNvPr id="9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93" name="Google Shape;210;p25"/>
          <p:cNvPicPr/>
          <p:nvPr/>
        </p:nvPicPr>
        <p:blipFill>
          <a:blip r:embed="rId4">
            <a:alphaModFix amt="36000"/>
          </a:blip>
          <a:stretch/>
        </p:blipFill>
        <p:spPr>
          <a:xfrm>
            <a:off x="-772920" y="4005000"/>
            <a:ext cx="1900440" cy="1900440"/>
          </a:xfrm>
          <a:prstGeom prst="rect">
            <a:avLst/>
          </a:prstGeom>
          <a:ln w="0">
            <a:noFill/>
          </a:ln>
        </p:spPr>
      </p:pic>
      <p:pic>
        <p:nvPicPr>
          <p:cNvPr id="94" name="Google Shape;211;p25"/>
          <p:cNvPicPr/>
          <p:nvPr/>
        </p:nvPicPr>
        <p:blipFill>
          <a:blip r:embed="rId4">
            <a:alphaModFix amt="23000"/>
          </a:blip>
          <a:stretch/>
        </p:blipFill>
        <p:spPr>
          <a:xfrm>
            <a:off x="8203680" y="2063160"/>
            <a:ext cx="1900440" cy="1900440"/>
          </a:xfrm>
          <a:prstGeom prst="rect">
            <a:avLst/>
          </a:prstGeom>
          <a:ln w="0">
            <a:noFill/>
          </a:ln>
        </p:spPr>
      </p:pic>
      <p:pic>
        <p:nvPicPr>
          <p:cNvPr id="95" name="Google Shape;212;p25"/>
          <p:cNvPicPr/>
          <p:nvPr/>
        </p:nvPicPr>
        <p:blipFill>
          <a:blip r:embed="rId4"/>
          <a:stretch/>
        </p:blipFill>
        <p:spPr>
          <a:xfrm>
            <a:off x="5375520" y="-126216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96" name="Google Shape;214;p26"/>
          <p:cNvPicPr/>
          <p:nvPr/>
        </p:nvPicPr>
        <p:blipFill>
          <a:blip r:embed="rId3"/>
          <a:stretch/>
        </p:blipFill>
        <p:spPr>
          <a:xfrm>
            <a:off x="0" y="0"/>
            <a:ext cx="9143640" cy="5143320"/>
          </a:xfrm>
          <a:prstGeom prst="rect">
            <a:avLst/>
          </a:prstGeom>
          <a:ln w="0">
            <a:noFill/>
          </a:ln>
        </p:spPr>
      </p:pic>
      <p:sp>
        <p:nvSpPr>
          <p:cNvPr id="9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98" name="Google Shape;216;p26"/>
          <p:cNvPicPr/>
          <p:nvPr/>
        </p:nvPicPr>
        <p:blipFill>
          <a:blip r:embed="rId4">
            <a:alphaModFix amt="36000"/>
          </a:blip>
          <a:stretch/>
        </p:blipFill>
        <p:spPr>
          <a:xfrm>
            <a:off x="-1180800" y="1017720"/>
            <a:ext cx="1900440" cy="1900440"/>
          </a:xfrm>
          <a:prstGeom prst="rect">
            <a:avLst/>
          </a:prstGeom>
          <a:ln w="0">
            <a:noFill/>
          </a:ln>
        </p:spPr>
      </p:pic>
      <p:pic>
        <p:nvPicPr>
          <p:cNvPr id="99" name="Google Shape;217;p26"/>
          <p:cNvPicPr/>
          <p:nvPr/>
        </p:nvPicPr>
        <p:blipFill>
          <a:blip r:embed="rId4">
            <a:alphaModFix amt="23000"/>
          </a:blip>
          <a:stretch/>
        </p:blipFill>
        <p:spPr>
          <a:xfrm>
            <a:off x="415080" y="-1120320"/>
            <a:ext cx="1900440" cy="1900440"/>
          </a:xfrm>
          <a:prstGeom prst="rect">
            <a:avLst/>
          </a:prstGeom>
          <a:ln w="0">
            <a:noFill/>
          </a:ln>
        </p:spPr>
      </p:pic>
      <p:pic>
        <p:nvPicPr>
          <p:cNvPr id="100" name="Google Shape;218;p26"/>
          <p:cNvPicPr/>
          <p:nvPr/>
        </p:nvPicPr>
        <p:blipFill>
          <a:blip r:embed="rId4"/>
          <a:stretch/>
        </p:blipFill>
        <p:spPr>
          <a:xfrm>
            <a:off x="8331120" y="371844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01" name="Google Shape;220;p27"/>
          <p:cNvPicPr/>
          <p:nvPr/>
        </p:nvPicPr>
        <p:blipFill>
          <a:blip r:embed="rId3"/>
          <a:stretch/>
        </p:blipFill>
        <p:spPr>
          <a:xfrm>
            <a:off x="0" y="0"/>
            <a:ext cx="9143640" cy="5143320"/>
          </a:xfrm>
          <a:prstGeom prst="rect">
            <a:avLst/>
          </a:prstGeom>
          <a:ln w="0">
            <a:noFill/>
          </a:ln>
        </p:spPr>
      </p:pic>
      <p:sp>
        <p:nvSpPr>
          <p:cNvPr id="10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103" name="Google Shape;222;p27"/>
          <p:cNvPicPr/>
          <p:nvPr/>
        </p:nvPicPr>
        <p:blipFill>
          <a:blip r:embed="rId4">
            <a:alphaModFix amt="36000"/>
          </a:blip>
          <a:stretch/>
        </p:blipFill>
        <p:spPr>
          <a:xfrm>
            <a:off x="812880" y="4344840"/>
            <a:ext cx="1900440" cy="1900440"/>
          </a:xfrm>
          <a:prstGeom prst="rect">
            <a:avLst/>
          </a:prstGeom>
          <a:ln w="0">
            <a:noFill/>
          </a:ln>
        </p:spPr>
      </p:pic>
      <p:pic>
        <p:nvPicPr>
          <p:cNvPr id="104" name="Google Shape;223;p27"/>
          <p:cNvPicPr/>
          <p:nvPr/>
        </p:nvPicPr>
        <p:blipFill>
          <a:blip r:embed="rId4">
            <a:alphaModFix amt="23000"/>
          </a:blip>
          <a:stretch/>
        </p:blipFill>
        <p:spPr>
          <a:xfrm>
            <a:off x="4479120" y="-1361520"/>
            <a:ext cx="1900440" cy="1900440"/>
          </a:xfrm>
          <a:prstGeom prst="rect">
            <a:avLst/>
          </a:prstGeom>
          <a:ln w="0">
            <a:noFill/>
          </a:ln>
        </p:spPr>
      </p:pic>
      <p:pic>
        <p:nvPicPr>
          <p:cNvPr id="105" name="Google Shape;224;p27"/>
          <p:cNvPicPr/>
          <p:nvPr/>
        </p:nvPicPr>
        <p:blipFill>
          <a:blip r:embed="rId4"/>
          <a:stretch/>
        </p:blipFill>
        <p:spPr>
          <a:xfrm>
            <a:off x="8430840" y="150876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8" name="Google Shape;71;p11"/>
          <p:cNvPicPr/>
          <p:nvPr/>
        </p:nvPicPr>
        <p:blipFill>
          <a:blip r:embed="rId3"/>
          <a:stretch/>
        </p:blipFill>
        <p:spPr>
          <a:xfrm>
            <a:off x="0" y="0"/>
            <a:ext cx="9143640" cy="5143320"/>
          </a:xfrm>
          <a:prstGeom prst="rect">
            <a:avLst/>
          </a:prstGeom>
          <a:ln w="0">
            <a:noFill/>
          </a:ln>
        </p:spPr>
      </p:pic>
      <p:sp>
        <p:nvSpPr>
          <p:cNvPr id="9" name="PlaceHolder 1"/>
          <p:cNvSpPr>
            <a:spLocks noGrp="1"/>
          </p:cNvSpPr>
          <p:nvPr>
            <p:ph type="title"/>
          </p:nvPr>
        </p:nvSpPr>
        <p:spPr>
          <a:xfrm>
            <a:off x="1988280" y="1728360"/>
            <a:ext cx="5166720" cy="1044720"/>
          </a:xfrm>
          <a:prstGeom prst="rect">
            <a:avLst/>
          </a:prstGeom>
          <a:noFill/>
          <a:ln w="0">
            <a:noFill/>
          </a:ln>
        </p:spPr>
        <p:txBody>
          <a:bodyPr lIns="91440" tIns="91440" rIns="91440" bIns="91440" anchor="b">
            <a:noAutofit/>
          </a:bodyPr>
          <a:lstStyle/>
          <a:p>
            <a:pPr indent="0" algn="ctr">
              <a:lnSpc>
                <a:spcPct val="100000"/>
              </a:lnSpc>
              <a:buNone/>
            </a:pPr>
            <a:r>
              <a:rPr lang="fr-FR" sz="6000" b="1" strike="noStrike" spc="-1">
                <a:solidFill>
                  <a:schemeClr val="dk1"/>
                </a:solidFill>
                <a:latin typeface="Advent Pro"/>
                <a:ea typeface="Advent Pro"/>
              </a:rPr>
              <a:t>xx%</a:t>
            </a:r>
            <a:endParaRPr lang="fr-FR" sz="6000" b="0" strike="noStrike" spc="-1">
              <a:solidFill>
                <a:schemeClr val="dk1"/>
              </a:solidFill>
              <a:latin typeface="Arial"/>
            </a:endParaRPr>
          </a:p>
        </p:txBody>
      </p:sp>
      <p:pic>
        <p:nvPicPr>
          <p:cNvPr id="10" name="Google Shape;74;p11"/>
          <p:cNvPicPr/>
          <p:nvPr/>
        </p:nvPicPr>
        <p:blipFill>
          <a:blip r:embed="rId4"/>
          <a:stretch/>
        </p:blipFill>
        <p:spPr>
          <a:xfrm>
            <a:off x="-237240" y="-690120"/>
            <a:ext cx="1900440" cy="1900440"/>
          </a:xfrm>
          <a:prstGeom prst="rect">
            <a:avLst/>
          </a:prstGeom>
          <a:ln w="0">
            <a:noFill/>
          </a:ln>
        </p:spPr>
      </p:pic>
      <p:pic>
        <p:nvPicPr>
          <p:cNvPr id="11" name="Google Shape;75;p11"/>
          <p:cNvPicPr/>
          <p:nvPr/>
        </p:nvPicPr>
        <p:blipFill>
          <a:blip r:embed="rId4">
            <a:alphaModFix amt="30000"/>
          </a:blip>
          <a:stretch/>
        </p:blipFill>
        <p:spPr>
          <a:xfrm>
            <a:off x="713160" y="3653640"/>
            <a:ext cx="1900440" cy="1900440"/>
          </a:xfrm>
          <a:prstGeom prst="rect">
            <a:avLst/>
          </a:prstGeom>
          <a:ln w="0">
            <a:noFill/>
          </a:ln>
        </p:spPr>
      </p:pic>
      <p:pic>
        <p:nvPicPr>
          <p:cNvPr id="12" name="Google Shape;76;p11"/>
          <p:cNvPicPr/>
          <p:nvPr/>
        </p:nvPicPr>
        <p:blipFill>
          <a:blip r:embed="rId4">
            <a:alphaModFix amt="60000"/>
          </a:blip>
          <a:stretch/>
        </p:blipFill>
        <p:spPr>
          <a:xfrm>
            <a:off x="7662240" y="237060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06" name="Google Shape;226;p28"/>
          <p:cNvPicPr/>
          <p:nvPr/>
        </p:nvPicPr>
        <p:blipFill>
          <a:blip r:embed="rId3"/>
          <a:stretch/>
        </p:blipFill>
        <p:spPr>
          <a:xfrm>
            <a:off x="0" y="0"/>
            <a:ext cx="9143640" cy="5143320"/>
          </a:xfrm>
          <a:prstGeom prst="rect">
            <a:avLst/>
          </a:prstGeom>
          <a:ln w="0">
            <a:noFill/>
          </a:ln>
        </p:spPr>
      </p:pic>
      <p:sp>
        <p:nvSpPr>
          <p:cNvPr id="107" name="PlaceHolder 1"/>
          <p:cNvSpPr>
            <a:spLocks noGrp="1"/>
          </p:cNvSpPr>
          <p:nvPr>
            <p:ph type="title"/>
          </p:nvPr>
        </p:nvSpPr>
        <p:spPr>
          <a:xfrm>
            <a:off x="2347920" y="838440"/>
            <a:ext cx="4447800" cy="105840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
        <p:nvSpPr>
          <p:cNvPr id="108" name="Google Shape;229;p28"/>
          <p:cNvSpPr/>
          <p:nvPr/>
        </p:nvSpPr>
        <p:spPr>
          <a:xfrm>
            <a:off x="2099160" y="3611880"/>
            <a:ext cx="494532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defTabSz="914400">
              <a:lnSpc>
                <a:spcPct val="100000"/>
              </a:lnSpc>
              <a:tabLst>
                <a:tab pos="0" algn="l"/>
              </a:tabLst>
            </a:pPr>
            <a:r>
              <a:rPr lang="en" sz="1000" b="1" strike="noStrike" spc="-1">
                <a:solidFill>
                  <a:schemeClr val="dk1"/>
                </a:solidFill>
                <a:latin typeface="Assistant"/>
                <a:ea typeface="Assistant"/>
              </a:rPr>
              <a:t>CREDITS:</a:t>
            </a:r>
            <a:r>
              <a:rPr lang="en" sz="1000" b="0" strike="noStrike" spc="-1">
                <a:solidFill>
                  <a:schemeClr val="dk1"/>
                </a:solidFill>
                <a:latin typeface="Assistant"/>
                <a:ea typeface="Assistant"/>
              </a:rPr>
              <a:t> This presentation template was created by </a:t>
            </a:r>
            <a:r>
              <a:rPr lang="en" sz="1000" b="1" u="sng" strike="noStrike" spc="-1">
                <a:solidFill>
                  <a:schemeClr val="dk1"/>
                </a:solidFill>
                <a:uFillTx/>
                <a:latin typeface="Assistant"/>
                <a:ea typeface="Assistant"/>
                <a:hlinkClick r:id="rId4"/>
              </a:rPr>
              <a:t>Slidesgo</a:t>
            </a:r>
            <a:r>
              <a:rPr lang="en" sz="1000" b="0" strike="noStrike" spc="-1">
                <a:solidFill>
                  <a:schemeClr val="dk1"/>
                </a:solidFill>
                <a:latin typeface="Assistant"/>
                <a:ea typeface="Assistant"/>
              </a:rPr>
              <a:t>, and includes icons by </a:t>
            </a:r>
            <a:r>
              <a:rPr lang="en" sz="1000" b="1" u="sng" strike="noStrike" spc="-1">
                <a:solidFill>
                  <a:schemeClr val="dk1"/>
                </a:solidFill>
                <a:uFillTx/>
                <a:latin typeface="Assistant"/>
                <a:ea typeface="Assistant"/>
                <a:hlinkClick r:id="rId5"/>
              </a:rPr>
              <a:t>Flaticon</a:t>
            </a:r>
            <a:r>
              <a:rPr lang="en" sz="1000" b="0" strike="noStrike" spc="-1">
                <a:solidFill>
                  <a:schemeClr val="dk1"/>
                </a:solidFill>
                <a:latin typeface="Assistant"/>
                <a:ea typeface="Assistant"/>
              </a:rPr>
              <a:t>, and infographics &amp; images by </a:t>
            </a:r>
            <a:r>
              <a:rPr lang="en" sz="1000" b="1" u="sng" strike="noStrike" spc="-1">
                <a:solidFill>
                  <a:schemeClr val="dk1"/>
                </a:solidFill>
                <a:uFillTx/>
                <a:latin typeface="Assistant"/>
                <a:ea typeface="Assistant"/>
                <a:hlinkClick r:id="rId6"/>
              </a:rPr>
              <a:t>Freepik</a:t>
            </a:r>
            <a:r>
              <a:rPr lang="en" sz="1000" b="0" u="sng" strike="noStrike" spc="-1">
                <a:solidFill>
                  <a:schemeClr val="dk1"/>
                </a:solidFill>
                <a:uFillTx/>
                <a:latin typeface="Assistant"/>
                <a:ea typeface="Assistant"/>
              </a:rPr>
              <a:t> </a:t>
            </a:r>
            <a:endParaRPr lang="en-US" sz="1000" b="0" strike="noStrike" spc="-1">
              <a:solidFill>
                <a:srgbClr val="FFFFFF"/>
              </a:solidFill>
              <a:latin typeface="OpenSymbol"/>
            </a:endParaRPr>
          </a:p>
        </p:txBody>
      </p:sp>
      <p:pic>
        <p:nvPicPr>
          <p:cNvPr id="109" name="Google Shape;230;p28"/>
          <p:cNvPicPr/>
          <p:nvPr/>
        </p:nvPicPr>
        <p:blipFill>
          <a:blip r:embed="rId7">
            <a:alphaModFix amt="86000"/>
          </a:blip>
          <a:stretch/>
        </p:blipFill>
        <p:spPr>
          <a:xfrm>
            <a:off x="1143720" y="-311760"/>
            <a:ext cx="1900440" cy="1900440"/>
          </a:xfrm>
          <a:prstGeom prst="rect">
            <a:avLst/>
          </a:prstGeom>
          <a:ln w="0">
            <a:noFill/>
          </a:ln>
        </p:spPr>
      </p:pic>
      <p:pic>
        <p:nvPicPr>
          <p:cNvPr id="110" name="Google Shape;231;p28"/>
          <p:cNvPicPr/>
          <p:nvPr/>
        </p:nvPicPr>
        <p:blipFill>
          <a:blip r:embed="rId7">
            <a:alphaModFix amt="25000"/>
          </a:blip>
          <a:stretch/>
        </p:blipFill>
        <p:spPr>
          <a:xfrm>
            <a:off x="-92880" y="2086200"/>
            <a:ext cx="1900440" cy="1900440"/>
          </a:xfrm>
          <a:prstGeom prst="rect">
            <a:avLst/>
          </a:prstGeom>
          <a:ln w="0">
            <a:noFill/>
          </a:ln>
        </p:spPr>
      </p:pic>
      <p:pic>
        <p:nvPicPr>
          <p:cNvPr id="111" name="Google Shape;232;p28"/>
          <p:cNvPicPr/>
          <p:nvPr/>
        </p:nvPicPr>
        <p:blipFill>
          <a:blip r:embed="rId7">
            <a:alphaModFix amt="35000"/>
          </a:blip>
          <a:stretch/>
        </p:blipFill>
        <p:spPr>
          <a:xfrm>
            <a:off x="6377400" y="474480"/>
            <a:ext cx="1900440" cy="1900440"/>
          </a:xfrm>
          <a:prstGeom prst="rect">
            <a:avLst/>
          </a:prstGeom>
          <a:ln w="0">
            <a:noFill/>
          </a:ln>
        </p:spPr>
      </p:pic>
      <p:pic>
        <p:nvPicPr>
          <p:cNvPr id="112" name="Google Shape;233;p28"/>
          <p:cNvPicPr/>
          <p:nvPr/>
        </p:nvPicPr>
        <p:blipFill>
          <a:blip r:embed="rId7">
            <a:alphaModFix amt="75000"/>
          </a:blip>
          <a:stretch/>
        </p:blipFill>
        <p:spPr>
          <a:xfrm>
            <a:off x="7865640" y="3422880"/>
            <a:ext cx="1900440" cy="1900440"/>
          </a:xfrm>
          <a:prstGeom prst="rect">
            <a:avLst/>
          </a:prstGeom>
          <a:ln w="0">
            <a:noFill/>
          </a:ln>
        </p:spPr>
      </p:pic>
      <p:sp>
        <p:nvSpPr>
          <p:cNvPr id="11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14" name="Google Shape;235;p29"/>
          <p:cNvPicPr/>
          <p:nvPr/>
        </p:nvPicPr>
        <p:blipFill>
          <a:blip r:embed="rId3"/>
          <a:stretch/>
        </p:blipFill>
        <p:spPr>
          <a:xfrm>
            <a:off x="0" y="0"/>
            <a:ext cx="9143640" cy="5143320"/>
          </a:xfrm>
          <a:prstGeom prst="rect">
            <a:avLst/>
          </a:prstGeom>
          <a:ln w="0">
            <a:noFill/>
          </a:ln>
        </p:spPr>
      </p:pic>
      <p:pic>
        <p:nvPicPr>
          <p:cNvPr id="115" name="Google Shape;236;p29"/>
          <p:cNvPicPr/>
          <p:nvPr/>
        </p:nvPicPr>
        <p:blipFill>
          <a:blip r:embed="rId4"/>
          <a:stretch/>
        </p:blipFill>
        <p:spPr>
          <a:xfrm>
            <a:off x="-1051560" y="799200"/>
            <a:ext cx="1900440" cy="1900440"/>
          </a:xfrm>
          <a:prstGeom prst="rect">
            <a:avLst/>
          </a:prstGeom>
          <a:ln w="0">
            <a:noFill/>
          </a:ln>
        </p:spPr>
      </p:pic>
      <p:pic>
        <p:nvPicPr>
          <p:cNvPr id="116" name="Google Shape;237;p29"/>
          <p:cNvPicPr/>
          <p:nvPr/>
        </p:nvPicPr>
        <p:blipFill>
          <a:blip r:embed="rId4">
            <a:alphaModFix amt="30000"/>
          </a:blip>
          <a:stretch/>
        </p:blipFill>
        <p:spPr>
          <a:xfrm>
            <a:off x="6142680" y="4399200"/>
            <a:ext cx="1900440" cy="1900440"/>
          </a:xfrm>
          <a:prstGeom prst="rect">
            <a:avLst/>
          </a:prstGeom>
          <a:ln w="0">
            <a:noFill/>
          </a:ln>
        </p:spPr>
      </p:pic>
      <p:pic>
        <p:nvPicPr>
          <p:cNvPr id="117" name="Google Shape;238;p29"/>
          <p:cNvPicPr/>
          <p:nvPr/>
        </p:nvPicPr>
        <p:blipFill>
          <a:blip r:embed="rId4">
            <a:alphaModFix amt="60000"/>
          </a:blip>
          <a:stretch/>
        </p:blipFill>
        <p:spPr>
          <a:xfrm>
            <a:off x="7948440" y="98388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18" name="Google Shape;240;p30"/>
          <p:cNvPicPr/>
          <p:nvPr/>
        </p:nvPicPr>
        <p:blipFill>
          <a:blip r:embed="rId3"/>
          <a:stretch/>
        </p:blipFill>
        <p:spPr>
          <a:xfrm>
            <a:off x="0" y="0"/>
            <a:ext cx="9143640" cy="5143320"/>
          </a:xfrm>
          <a:prstGeom prst="rect">
            <a:avLst/>
          </a:prstGeom>
          <a:ln w="0">
            <a:noFill/>
          </a:ln>
        </p:spPr>
      </p:pic>
      <p:pic>
        <p:nvPicPr>
          <p:cNvPr id="119" name="Google Shape;241;p30"/>
          <p:cNvPicPr/>
          <p:nvPr/>
        </p:nvPicPr>
        <p:blipFill>
          <a:blip r:embed="rId4">
            <a:alphaModFix amt="36000"/>
          </a:blip>
          <a:stretch/>
        </p:blipFill>
        <p:spPr>
          <a:xfrm>
            <a:off x="812880" y="4344840"/>
            <a:ext cx="1900440" cy="1900440"/>
          </a:xfrm>
          <a:prstGeom prst="rect">
            <a:avLst/>
          </a:prstGeom>
          <a:ln w="0">
            <a:noFill/>
          </a:ln>
        </p:spPr>
      </p:pic>
      <p:pic>
        <p:nvPicPr>
          <p:cNvPr id="120" name="Google Shape;242;p30"/>
          <p:cNvPicPr/>
          <p:nvPr/>
        </p:nvPicPr>
        <p:blipFill>
          <a:blip r:embed="rId4">
            <a:alphaModFix amt="23000"/>
          </a:blip>
          <a:stretch/>
        </p:blipFill>
        <p:spPr>
          <a:xfrm>
            <a:off x="4479120" y="-1361520"/>
            <a:ext cx="1900440" cy="1900440"/>
          </a:xfrm>
          <a:prstGeom prst="rect">
            <a:avLst/>
          </a:prstGeom>
          <a:ln w="0">
            <a:noFill/>
          </a:ln>
        </p:spPr>
      </p:pic>
      <p:pic>
        <p:nvPicPr>
          <p:cNvPr id="121" name="Google Shape;243;p30"/>
          <p:cNvPicPr/>
          <p:nvPr/>
        </p:nvPicPr>
        <p:blipFill>
          <a:blip r:embed="rId4"/>
          <a:stretch/>
        </p:blipFill>
        <p:spPr>
          <a:xfrm>
            <a:off x="8430840" y="150876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22" name="Google Shape;23;p4"/>
          <p:cNvPicPr/>
          <p:nvPr/>
        </p:nvPicPr>
        <p:blipFill>
          <a:blip r:embed="rId3"/>
          <a:stretch/>
        </p:blipFill>
        <p:spPr>
          <a:xfrm>
            <a:off x="0" y="0"/>
            <a:ext cx="9143640" cy="5143320"/>
          </a:xfrm>
          <a:prstGeom prst="rect">
            <a:avLst/>
          </a:prstGeom>
          <a:ln w="0">
            <a:noFill/>
          </a:ln>
        </p:spPr>
      </p:pic>
      <p:sp>
        <p:nvSpPr>
          <p:cNvPr id="12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24"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pic>
        <p:nvPicPr>
          <p:cNvPr id="125" name="Google Shape;26;p4"/>
          <p:cNvPicPr/>
          <p:nvPr/>
        </p:nvPicPr>
        <p:blipFill>
          <a:blip r:embed="rId4">
            <a:alphaModFix amt="86000"/>
          </a:blip>
          <a:stretch/>
        </p:blipFill>
        <p:spPr>
          <a:xfrm>
            <a:off x="7556760" y="-685080"/>
            <a:ext cx="1900440" cy="1900440"/>
          </a:xfrm>
          <a:prstGeom prst="rect">
            <a:avLst/>
          </a:prstGeom>
          <a:ln w="0">
            <a:noFill/>
          </a:ln>
        </p:spPr>
      </p:pic>
      <p:pic>
        <p:nvPicPr>
          <p:cNvPr id="126" name="Google Shape;27;p4"/>
          <p:cNvPicPr/>
          <p:nvPr/>
        </p:nvPicPr>
        <p:blipFill>
          <a:blip r:embed="rId4">
            <a:alphaModFix amt="35000"/>
          </a:blip>
          <a:stretch/>
        </p:blipFill>
        <p:spPr>
          <a:xfrm>
            <a:off x="3621600" y="4221720"/>
            <a:ext cx="1900440" cy="1900440"/>
          </a:xfrm>
          <a:prstGeom prst="rect">
            <a:avLst/>
          </a:prstGeom>
          <a:ln w="0">
            <a:noFill/>
          </a:ln>
        </p:spPr>
      </p:pic>
      <p:pic>
        <p:nvPicPr>
          <p:cNvPr id="127" name="Google Shape;28;p4"/>
          <p:cNvPicPr/>
          <p:nvPr/>
        </p:nvPicPr>
        <p:blipFill>
          <a:blip r:embed="rId4">
            <a:alphaModFix amt="35000"/>
          </a:blip>
          <a:stretch/>
        </p:blipFill>
        <p:spPr>
          <a:xfrm>
            <a:off x="-996480" y="69552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30" name="Google Shape;30;p5"/>
          <p:cNvPicPr/>
          <p:nvPr/>
        </p:nvPicPr>
        <p:blipFill>
          <a:blip r:embed="rId3"/>
          <a:stretch/>
        </p:blipFill>
        <p:spPr>
          <a:xfrm>
            <a:off x="0" y="0"/>
            <a:ext cx="9143640" cy="5143320"/>
          </a:xfrm>
          <a:prstGeom prst="rect">
            <a:avLst/>
          </a:prstGeom>
          <a:ln w="0">
            <a:noFill/>
          </a:ln>
        </p:spPr>
      </p:pic>
      <p:sp>
        <p:nvSpPr>
          <p:cNvPr id="13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132" name="Google Shape;36;p5"/>
          <p:cNvPicPr/>
          <p:nvPr/>
        </p:nvPicPr>
        <p:blipFill>
          <a:blip r:embed="rId4"/>
          <a:stretch/>
        </p:blipFill>
        <p:spPr>
          <a:xfrm>
            <a:off x="6755400" y="-690120"/>
            <a:ext cx="1900440" cy="1900440"/>
          </a:xfrm>
          <a:prstGeom prst="rect">
            <a:avLst/>
          </a:prstGeom>
          <a:ln w="0">
            <a:noFill/>
          </a:ln>
        </p:spPr>
      </p:pic>
      <p:pic>
        <p:nvPicPr>
          <p:cNvPr id="133" name="Google Shape;37;p5"/>
          <p:cNvPicPr/>
          <p:nvPr/>
        </p:nvPicPr>
        <p:blipFill>
          <a:blip r:embed="rId4">
            <a:alphaModFix amt="60000"/>
          </a:blip>
          <a:stretch/>
        </p:blipFill>
        <p:spPr>
          <a:xfrm>
            <a:off x="7867440" y="3122640"/>
            <a:ext cx="1900440" cy="1900440"/>
          </a:xfrm>
          <a:prstGeom prst="rect">
            <a:avLst/>
          </a:prstGeom>
          <a:ln w="0">
            <a:noFill/>
          </a:ln>
        </p:spPr>
      </p:pic>
      <p:pic>
        <p:nvPicPr>
          <p:cNvPr id="134" name="Google Shape;38;p5"/>
          <p:cNvPicPr/>
          <p:nvPr/>
        </p:nvPicPr>
        <p:blipFill>
          <a:blip r:embed="rId4">
            <a:alphaModFix amt="30000"/>
          </a:blip>
          <a:stretch/>
        </p:blipFill>
        <p:spPr>
          <a:xfrm>
            <a:off x="-747000" y="166500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38" name="Google Shape;40;p6"/>
          <p:cNvPicPr/>
          <p:nvPr/>
        </p:nvPicPr>
        <p:blipFill>
          <a:blip r:embed="rId3"/>
          <a:stretch/>
        </p:blipFill>
        <p:spPr>
          <a:xfrm>
            <a:off x="0" y="0"/>
            <a:ext cx="9143640" cy="5143320"/>
          </a:xfrm>
          <a:prstGeom prst="rect">
            <a:avLst/>
          </a:prstGeom>
          <a:ln w="0">
            <a:noFill/>
          </a:ln>
        </p:spPr>
      </p:pic>
      <p:sp>
        <p:nvSpPr>
          <p:cNvPr id="1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140" name="Google Shape;42;p6"/>
          <p:cNvPicPr/>
          <p:nvPr/>
        </p:nvPicPr>
        <p:blipFill>
          <a:blip r:embed="rId4"/>
          <a:stretch/>
        </p:blipFill>
        <p:spPr>
          <a:xfrm>
            <a:off x="7815600" y="-411120"/>
            <a:ext cx="1900440" cy="1900440"/>
          </a:xfrm>
          <a:prstGeom prst="rect">
            <a:avLst/>
          </a:prstGeom>
          <a:ln w="0">
            <a:noFill/>
          </a:ln>
        </p:spPr>
      </p:pic>
      <p:pic>
        <p:nvPicPr>
          <p:cNvPr id="141" name="Google Shape;43;p6"/>
          <p:cNvPicPr/>
          <p:nvPr/>
        </p:nvPicPr>
        <p:blipFill>
          <a:blip r:embed="rId4">
            <a:alphaModFix amt="36000"/>
          </a:blip>
          <a:stretch/>
        </p:blipFill>
        <p:spPr>
          <a:xfrm>
            <a:off x="-1064880" y="1954080"/>
            <a:ext cx="1900440" cy="1900440"/>
          </a:xfrm>
          <a:prstGeom prst="rect">
            <a:avLst/>
          </a:prstGeom>
          <a:ln w="0">
            <a:noFill/>
          </a:ln>
        </p:spPr>
      </p:pic>
      <p:pic>
        <p:nvPicPr>
          <p:cNvPr id="142" name="Google Shape;44;p6"/>
          <p:cNvPicPr/>
          <p:nvPr/>
        </p:nvPicPr>
        <p:blipFill>
          <a:blip r:embed="rId4">
            <a:alphaModFix amt="23000"/>
          </a:blip>
          <a:stretch/>
        </p:blipFill>
        <p:spPr>
          <a:xfrm>
            <a:off x="6861960" y="410148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44" name="Google Shape;46;p7"/>
          <p:cNvPicPr/>
          <p:nvPr/>
        </p:nvPicPr>
        <p:blipFill>
          <a:blip r:embed="rId3"/>
          <a:stretch/>
        </p:blipFill>
        <p:spPr>
          <a:xfrm>
            <a:off x="0" y="0"/>
            <a:ext cx="9143640" cy="5143320"/>
          </a:xfrm>
          <a:prstGeom prst="rect">
            <a:avLst/>
          </a:prstGeom>
          <a:ln w="0">
            <a:noFill/>
          </a:ln>
        </p:spPr>
      </p:pic>
      <p:sp>
        <p:nvSpPr>
          <p:cNvPr id="145" name="PlaceHolder 1"/>
          <p:cNvSpPr>
            <a:spLocks noGrp="1"/>
          </p:cNvSpPr>
          <p:nvPr>
            <p:ph type="title"/>
          </p:nvPr>
        </p:nvSpPr>
        <p:spPr>
          <a:xfrm>
            <a:off x="720000" y="1820520"/>
            <a:ext cx="2429280" cy="150192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146" name="Google Shape;49;p7"/>
          <p:cNvPicPr/>
          <p:nvPr/>
        </p:nvPicPr>
        <p:blipFill>
          <a:blip r:embed="rId4">
            <a:alphaModFix amt="25000"/>
          </a:blip>
          <a:stretch/>
        </p:blipFill>
        <p:spPr>
          <a:xfrm>
            <a:off x="-859680" y="3229560"/>
            <a:ext cx="1900440" cy="1900440"/>
          </a:xfrm>
          <a:prstGeom prst="rect">
            <a:avLst/>
          </a:prstGeom>
          <a:ln w="0">
            <a:noFill/>
          </a:ln>
        </p:spPr>
      </p:pic>
      <p:pic>
        <p:nvPicPr>
          <p:cNvPr id="147" name="Google Shape;50;p7"/>
          <p:cNvPicPr/>
          <p:nvPr/>
        </p:nvPicPr>
        <p:blipFill>
          <a:blip r:embed="rId4">
            <a:alphaModFix amt="86000"/>
          </a:blip>
          <a:stretch/>
        </p:blipFill>
        <p:spPr>
          <a:xfrm>
            <a:off x="2600640" y="-749160"/>
            <a:ext cx="1900440" cy="1900440"/>
          </a:xfrm>
          <a:prstGeom prst="rect">
            <a:avLst/>
          </a:prstGeom>
          <a:ln w="0">
            <a:noFill/>
          </a:ln>
        </p:spPr>
      </p:pic>
      <p:pic>
        <p:nvPicPr>
          <p:cNvPr id="148" name="Google Shape;51;p7"/>
          <p:cNvPicPr/>
          <p:nvPr/>
        </p:nvPicPr>
        <p:blipFill>
          <a:blip r:embed="rId4">
            <a:alphaModFix amt="25000"/>
          </a:blip>
          <a:stretch/>
        </p:blipFill>
        <p:spPr>
          <a:xfrm>
            <a:off x="7643520" y="359208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49" name="Google Shape;53;p8"/>
          <p:cNvPicPr/>
          <p:nvPr/>
        </p:nvPicPr>
        <p:blipFill>
          <a:blip r:embed="rId3"/>
          <a:stretch/>
        </p:blipFill>
        <p:spPr>
          <a:xfrm>
            <a:off x="0" y="0"/>
            <a:ext cx="9143640" cy="5143320"/>
          </a:xfrm>
          <a:prstGeom prst="rect">
            <a:avLst/>
          </a:prstGeom>
          <a:ln w="0">
            <a:noFill/>
          </a:ln>
        </p:spPr>
      </p:pic>
      <p:sp>
        <p:nvSpPr>
          <p:cNvPr id="150" name="PlaceHolder 1"/>
          <p:cNvSpPr>
            <a:spLocks noGrp="1"/>
          </p:cNvSpPr>
          <p:nvPr>
            <p:ph type="title"/>
          </p:nvPr>
        </p:nvSpPr>
        <p:spPr>
          <a:xfrm>
            <a:off x="1768680" y="1710000"/>
            <a:ext cx="5606640" cy="172332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pic>
        <p:nvPicPr>
          <p:cNvPr id="151" name="Google Shape;55;p8"/>
          <p:cNvPicPr/>
          <p:nvPr/>
        </p:nvPicPr>
        <p:blipFill>
          <a:blip r:embed="rId4">
            <a:alphaModFix amt="86000"/>
          </a:blip>
          <a:stretch/>
        </p:blipFill>
        <p:spPr>
          <a:xfrm>
            <a:off x="-81720" y="-91800"/>
            <a:ext cx="1900440" cy="1900440"/>
          </a:xfrm>
          <a:prstGeom prst="rect">
            <a:avLst/>
          </a:prstGeom>
          <a:ln w="0">
            <a:noFill/>
          </a:ln>
        </p:spPr>
      </p:pic>
      <p:pic>
        <p:nvPicPr>
          <p:cNvPr id="152" name="Google Shape;56;p8"/>
          <p:cNvPicPr/>
          <p:nvPr/>
        </p:nvPicPr>
        <p:blipFill>
          <a:blip r:embed="rId4">
            <a:alphaModFix amt="25000"/>
          </a:blip>
          <a:stretch/>
        </p:blipFill>
        <p:spPr>
          <a:xfrm>
            <a:off x="619560" y="3592440"/>
            <a:ext cx="1900440" cy="1900440"/>
          </a:xfrm>
          <a:prstGeom prst="rect">
            <a:avLst/>
          </a:prstGeom>
          <a:ln w="0">
            <a:noFill/>
          </a:ln>
        </p:spPr>
      </p:pic>
      <p:pic>
        <p:nvPicPr>
          <p:cNvPr id="153" name="Google Shape;57;p8"/>
          <p:cNvPicPr/>
          <p:nvPr/>
        </p:nvPicPr>
        <p:blipFill>
          <a:blip r:embed="rId4">
            <a:alphaModFix amt="35000"/>
          </a:blip>
          <a:stretch/>
        </p:blipFill>
        <p:spPr>
          <a:xfrm>
            <a:off x="6392160" y="166320"/>
            <a:ext cx="1900440" cy="1900440"/>
          </a:xfrm>
          <a:prstGeom prst="rect">
            <a:avLst/>
          </a:prstGeom>
          <a:ln w="0">
            <a:noFill/>
          </a:ln>
        </p:spPr>
      </p:pic>
      <p:pic>
        <p:nvPicPr>
          <p:cNvPr id="154" name="Google Shape;58;p8"/>
          <p:cNvPicPr/>
          <p:nvPr/>
        </p:nvPicPr>
        <p:blipFill>
          <a:blip r:embed="rId4">
            <a:alphaModFix amt="75000"/>
          </a:blip>
          <a:stretch/>
        </p:blipFill>
        <p:spPr>
          <a:xfrm>
            <a:off x="7953840" y="270288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55" name="Google Shape;60;p9"/>
          <p:cNvPicPr/>
          <p:nvPr/>
        </p:nvPicPr>
        <p:blipFill>
          <a:blip r:embed="rId3"/>
          <a:stretch/>
        </p:blipFill>
        <p:spPr>
          <a:xfrm>
            <a:off x="0" y="0"/>
            <a:ext cx="9143640" cy="5143320"/>
          </a:xfrm>
          <a:prstGeom prst="rect">
            <a:avLst/>
          </a:prstGeom>
          <a:ln w="0">
            <a:noFill/>
          </a:ln>
        </p:spPr>
      </p:pic>
      <p:sp>
        <p:nvSpPr>
          <p:cNvPr id="156" name="PlaceHolder 1"/>
          <p:cNvSpPr>
            <a:spLocks noGrp="1"/>
          </p:cNvSpPr>
          <p:nvPr>
            <p:ph type="title"/>
          </p:nvPr>
        </p:nvSpPr>
        <p:spPr>
          <a:xfrm>
            <a:off x="2380680" y="1441800"/>
            <a:ext cx="4382280" cy="118692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pic>
        <p:nvPicPr>
          <p:cNvPr id="157" name="Google Shape;63;p9"/>
          <p:cNvPicPr/>
          <p:nvPr/>
        </p:nvPicPr>
        <p:blipFill>
          <a:blip r:embed="rId4">
            <a:alphaModFix amt="86000"/>
          </a:blip>
          <a:stretch/>
        </p:blipFill>
        <p:spPr>
          <a:xfrm>
            <a:off x="974880" y="172440"/>
            <a:ext cx="1900440" cy="1900440"/>
          </a:xfrm>
          <a:prstGeom prst="rect">
            <a:avLst/>
          </a:prstGeom>
          <a:ln w="0">
            <a:noFill/>
          </a:ln>
        </p:spPr>
      </p:pic>
      <p:pic>
        <p:nvPicPr>
          <p:cNvPr id="158" name="Google Shape;64;p9"/>
          <p:cNvPicPr/>
          <p:nvPr/>
        </p:nvPicPr>
        <p:blipFill>
          <a:blip r:embed="rId4">
            <a:alphaModFix amt="25000"/>
          </a:blip>
          <a:stretch/>
        </p:blipFill>
        <p:spPr>
          <a:xfrm>
            <a:off x="-143640" y="2073600"/>
            <a:ext cx="1900440" cy="1900440"/>
          </a:xfrm>
          <a:prstGeom prst="rect">
            <a:avLst/>
          </a:prstGeom>
          <a:ln w="0">
            <a:noFill/>
          </a:ln>
        </p:spPr>
      </p:pic>
      <p:pic>
        <p:nvPicPr>
          <p:cNvPr id="159" name="Google Shape;65;p9"/>
          <p:cNvPicPr/>
          <p:nvPr/>
        </p:nvPicPr>
        <p:blipFill>
          <a:blip r:embed="rId4">
            <a:alphaModFix amt="35000"/>
          </a:blip>
          <a:stretch/>
        </p:blipFill>
        <p:spPr>
          <a:xfrm>
            <a:off x="6377400" y="474480"/>
            <a:ext cx="1900440" cy="1900440"/>
          </a:xfrm>
          <a:prstGeom prst="rect">
            <a:avLst/>
          </a:prstGeom>
          <a:ln w="0">
            <a:noFill/>
          </a:ln>
        </p:spPr>
      </p:pic>
      <p:pic>
        <p:nvPicPr>
          <p:cNvPr id="160" name="Google Shape;66;p9"/>
          <p:cNvPicPr/>
          <p:nvPr/>
        </p:nvPicPr>
        <p:blipFill>
          <a:blip r:embed="rId4">
            <a:alphaModFix amt="75000"/>
          </a:blip>
          <a:stretch/>
        </p:blipFill>
        <p:spPr>
          <a:xfrm>
            <a:off x="7785000" y="2784600"/>
            <a:ext cx="1900440" cy="1900440"/>
          </a:xfrm>
          <a:prstGeom prst="rect">
            <a:avLst/>
          </a:prstGeom>
          <a:ln w="0">
            <a:noFill/>
          </a:ln>
        </p:spPr>
      </p:pic>
      <p:sp>
        <p:nvSpPr>
          <p:cNvPr id="16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6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3" name="PlaceHolder 2"/>
          <p:cNvSpPr>
            <a:spLocks noGrp="1"/>
          </p:cNvSpPr>
          <p:nvPr>
            <p:ph type="title"/>
          </p:nvPr>
        </p:nvSpPr>
        <p:spPr>
          <a:xfrm>
            <a:off x="720000" y="4014360"/>
            <a:ext cx="7703640" cy="572400"/>
          </a:xfrm>
          <a:prstGeom prst="rect">
            <a:avLst/>
          </a:prstGeom>
          <a:solidFill>
            <a:schemeClr val="lt1"/>
          </a:solid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64"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3" name="Google Shape;79;p13"/>
          <p:cNvPicPr/>
          <p:nvPr/>
        </p:nvPicPr>
        <p:blipFill>
          <a:blip r:embed="rId3"/>
          <a:stretch/>
        </p:blipFill>
        <p:spPr>
          <a:xfrm>
            <a:off x="0" y="0"/>
            <a:ext cx="9143640" cy="5143320"/>
          </a:xfrm>
          <a:prstGeom prst="rect">
            <a:avLst/>
          </a:prstGeom>
          <a:ln w="0">
            <a:noFill/>
          </a:ln>
        </p:spPr>
      </p:pic>
      <p:sp>
        <p:nvSpPr>
          <p:cNvPr id="1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5" name="PlaceHolder 2"/>
          <p:cNvSpPr>
            <a:spLocks noGrp="1"/>
          </p:cNvSpPr>
          <p:nvPr>
            <p:ph type="title"/>
          </p:nvPr>
        </p:nvSpPr>
        <p:spPr>
          <a:xfrm>
            <a:off x="720000" y="1402920"/>
            <a:ext cx="734400" cy="447120"/>
          </a:xfrm>
          <a:prstGeom prst="rect">
            <a:avLst/>
          </a:prstGeom>
          <a:noFill/>
          <a:ln w="0">
            <a:noFill/>
          </a:ln>
        </p:spPr>
        <p:txBody>
          <a:bodyPr lIns="91440" tIns="91440" rIns="91440" bIns="91440" anchor="b">
            <a:noAutofit/>
          </a:bodyPr>
          <a:lstStyle/>
          <a:p>
            <a:pPr indent="0">
              <a:lnSpc>
                <a:spcPct val="100000"/>
              </a:lnSpc>
              <a:buNone/>
            </a:pPr>
            <a:r>
              <a:rPr lang="fr-FR" sz="3000" b="1" strike="noStrike" spc="-1">
                <a:solidFill>
                  <a:schemeClr val="dk1"/>
                </a:solidFill>
                <a:latin typeface="Advent Pro"/>
                <a:ea typeface="Advent Pro"/>
              </a:rPr>
              <a:t>xx%</a:t>
            </a:r>
            <a:endParaRPr lang="fr-FR" sz="3000" b="0" strike="noStrike" spc="-1">
              <a:solidFill>
                <a:schemeClr val="dk1"/>
              </a:solidFill>
              <a:latin typeface="Arial"/>
            </a:endParaRPr>
          </a:p>
        </p:txBody>
      </p:sp>
      <p:sp>
        <p:nvSpPr>
          <p:cNvPr id="16" name="PlaceHolder 3"/>
          <p:cNvSpPr>
            <a:spLocks noGrp="1"/>
          </p:cNvSpPr>
          <p:nvPr>
            <p:ph type="title"/>
          </p:nvPr>
        </p:nvSpPr>
        <p:spPr>
          <a:xfrm>
            <a:off x="720000" y="3075840"/>
            <a:ext cx="734400" cy="447120"/>
          </a:xfrm>
          <a:prstGeom prst="rect">
            <a:avLst/>
          </a:prstGeom>
          <a:noFill/>
          <a:ln w="0">
            <a:noFill/>
          </a:ln>
        </p:spPr>
        <p:txBody>
          <a:bodyPr lIns="91440" tIns="91440" rIns="91440" bIns="91440" anchor="b">
            <a:noAutofit/>
          </a:bodyPr>
          <a:lstStyle/>
          <a:p>
            <a:pPr indent="0">
              <a:lnSpc>
                <a:spcPct val="100000"/>
              </a:lnSpc>
              <a:buNone/>
            </a:pPr>
            <a:r>
              <a:rPr lang="fr-FR" sz="3000" b="1" strike="noStrike" spc="-1">
                <a:solidFill>
                  <a:schemeClr val="dk1"/>
                </a:solidFill>
                <a:latin typeface="Advent Pro"/>
                <a:ea typeface="Advent Pro"/>
              </a:rPr>
              <a:t>xx%</a:t>
            </a:r>
            <a:endParaRPr lang="fr-FR" sz="3000" b="0" strike="noStrike" spc="-1">
              <a:solidFill>
                <a:schemeClr val="dk1"/>
              </a:solidFill>
              <a:latin typeface="Arial"/>
            </a:endParaRPr>
          </a:p>
        </p:txBody>
      </p:sp>
      <p:sp>
        <p:nvSpPr>
          <p:cNvPr id="17" name="PlaceHolder 4"/>
          <p:cNvSpPr>
            <a:spLocks noGrp="1"/>
          </p:cNvSpPr>
          <p:nvPr>
            <p:ph type="title"/>
          </p:nvPr>
        </p:nvSpPr>
        <p:spPr>
          <a:xfrm>
            <a:off x="3419280" y="1402920"/>
            <a:ext cx="734400" cy="447120"/>
          </a:xfrm>
          <a:prstGeom prst="rect">
            <a:avLst/>
          </a:prstGeom>
          <a:noFill/>
          <a:ln w="0">
            <a:noFill/>
          </a:ln>
        </p:spPr>
        <p:txBody>
          <a:bodyPr lIns="91440" tIns="91440" rIns="91440" bIns="91440" anchor="b">
            <a:noAutofit/>
          </a:bodyPr>
          <a:lstStyle/>
          <a:p>
            <a:pPr indent="0">
              <a:lnSpc>
                <a:spcPct val="100000"/>
              </a:lnSpc>
              <a:buNone/>
            </a:pPr>
            <a:r>
              <a:rPr lang="fr-FR" sz="3000" b="1" strike="noStrike" spc="-1">
                <a:solidFill>
                  <a:schemeClr val="dk1"/>
                </a:solidFill>
                <a:latin typeface="Advent Pro"/>
                <a:ea typeface="Advent Pro"/>
              </a:rPr>
              <a:t>xx%</a:t>
            </a:r>
            <a:endParaRPr lang="fr-FR" sz="3000" b="0" strike="noStrike" spc="-1">
              <a:solidFill>
                <a:schemeClr val="dk1"/>
              </a:solidFill>
              <a:latin typeface="Arial"/>
            </a:endParaRPr>
          </a:p>
        </p:txBody>
      </p:sp>
      <p:sp>
        <p:nvSpPr>
          <p:cNvPr id="18" name="PlaceHolder 5"/>
          <p:cNvSpPr>
            <a:spLocks noGrp="1"/>
          </p:cNvSpPr>
          <p:nvPr>
            <p:ph type="title"/>
          </p:nvPr>
        </p:nvSpPr>
        <p:spPr>
          <a:xfrm>
            <a:off x="3419280" y="3075840"/>
            <a:ext cx="734400" cy="447120"/>
          </a:xfrm>
          <a:prstGeom prst="rect">
            <a:avLst/>
          </a:prstGeom>
          <a:noFill/>
          <a:ln w="0">
            <a:noFill/>
          </a:ln>
        </p:spPr>
        <p:txBody>
          <a:bodyPr lIns="91440" tIns="91440" rIns="91440" bIns="91440" anchor="b">
            <a:noAutofit/>
          </a:bodyPr>
          <a:lstStyle/>
          <a:p>
            <a:pPr indent="0">
              <a:lnSpc>
                <a:spcPct val="100000"/>
              </a:lnSpc>
              <a:buNone/>
            </a:pPr>
            <a:r>
              <a:rPr lang="fr-FR" sz="3000" b="1" strike="noStrike" spc="-1">
                <a:solidFill>
                  <a:schemeClr val="dk1"/>
                </a:solidFill>
                <a:latin typeface="Advent Pro"/>
                <a:ea typeface="Advent Pro"/>
              </a:rPr>
              <a:t>xx%</a:t>
            </a:r>
            <a:endParaRPr lang="fr-FR" sz="3000" b="0" strike="noStrike" spc="-1">
              <a:solidFill>
                <a:schemeClr val="dk1"/>
              </a:solidFill>
              <a:latin typeface="Arial"/>
            </a:endParaRPr>
          </a:p>
        </p:txBody>
      </p:sp>
      <p:sp>
        <p:nvSpPr>
          <p:cNvPr id="19" name="PlaceHolder 6"/>
          <p:cNvSpPr>
            <a:spLocks noGrp="1"/>
          </p:cNvSpPr>
          <p:nvPr>
            <p:ph type="title"/>
          </p:nvPr>
        </p:nvSpPr>
        <p:spPr>
          <a:xfrm>
            <a:off x="6118560" y="1402920"/>
            <a:ext cx="734400" cy="447120"/>
          </a:xfrm>
          <a:prstGeom prst="rect">
            <a:avLst/>
          </a:prstGeom>
          <a:noFill/>
          <a:ln w="0">
            <a:noFill/>
          </a:ln>
        </p:spPr>
        <p:txBody>
          <a:bodyPr lIns="91440" tIns="91440" rIns="91440" bIns="91440" anchor="b">
            <a:noAutofit/>
          </a:bodyPr>
          <a:lstStyle/>
          <a:p>
            <a:pPr indent="0">
              <a:lnSpc>
                <a:spcPct val="100000"/>
              </a:lnSpc>
              <a:buNone/>
            </a:pPr>
            <a:r>
              <a:rPr lang="fr-FR" sz="3000" b="1" strike="noStrike" spc="-1">
                <a:solidFill>
                  <a:schemeClr val="dk1"/>
                </a:solidFill>
                <a:latin typeface="Advent Pro"/>
                <a:ea typeface="Advent Pro"/>
              </a:rPr>
              <a:t>xx%</a:t>
            </a:r>
            <a:endParaRPr lang="fr-FR" sz="3000" b="0" strike="noStrike" spc="-1">
              <a:solidFill>
                <a:schemeClr val="dk1"/>
              </a:solidFill>
              <a:latin typeface="Arial"/>
            </a:endParaRPr>
          </a:p>
        </p:txBody>
      </p:sp>
      <p:sp>
        <p:nvSpPr>
          <p:cNvPr id="20" name="PlaceHolder 7"/>
          <p:cNvSpPr>
            <a:spLocks noGrp="1"/>
          </p:cNvSpPr>
          <p:nvPr>
            <p:ph type="title"/>
          </p:nvPr>
        </p:nvSpPr>
        <p:spPr>
          <a:xfrm>
            <a:off x="6118560" y="3075840"/>
            <a:ext cx="734400" cy="447120"/>
          </a:xfrm>
          <a:prstGeom prst="rect">
            <a:avLst/>
          </a:prstGeom>
          <a:noFill/>
          <a:ln w="0">
            <a:noFill/>
          </a:ln>
        </p:spPr>
        <p:txBody>
          <a:bodyPr lIns="91440" tIns="91440" rIns="91440" bIns="91440" anchor="b">
            <a:noAutofit/>
          </a:bodyPr>
          <a:lstStyle/>
          <a:p>
            <a:pPr indent="0">
              <a:lnSpc>
                <a:spcPct val="100000"/>
              </a:lnSpc>
              <a:buNone/>
            </a:pPr>
            <a:r>
              <a:rPr lang="fr-FR" sz="3000" b="1" strike="noStrike" spc="-1">
                <a:solidFill>
                  <a:schemeClr val="dk1"/>
                </a:solidFill>
                <a:latin typeface="Advent Pro"/>
                <a:ea typeface="Advent Pro"/>
              </a:rPr>
              <a:t>xx%</a:t>
            </a:r>
            <a:endParaRPr lang="fr-FR" sz="3000" b="0" strike="noStrike" spc="-1">
              <a:solidFill>
                <a:schemeClr val="dk1"/>
              </a:solidFill>
              <a:latin typeface="Arial"/>
            </a:endParaRPr>
          </a:p>
        </p:txBody>
      </p:sp>
      <p:pic>
        <p:nvPicPr>
          <p:cNvPr id="21" name="Google Shape;93;p13"/>
          <p:cNvPicPr/>
          <p:nvPr/>
        </p:nvPicPr>
        <p:blipFill>
          <a:blip r:embed="rId4"/>
          <a:stretch/>
        </p:blipFill>
        <p:spPr>
          <a:xfrm>
            <a:off x="6754320" y="-300600"/>
            <a:ext cx="1900440" cy="1900440"/>
          </a:xfrm>
          <a:prstGeom prst="rect">
            <a:avLst/>
          </a:prstGeom>
          <a:ln w="0">
            <a:noFill/>
          </a:ln>
        </p:spPr>
      </p:pic>
      <p:pic>
        <p:nvPicPr>
          <p:cNvPr id="22" name="Google Shape;94;p13"/>
          <p:cNvPicPr/>
          <p:nvPr/>
        </p:nvPicPr>
        <p:blipFill>
          <a:blip r:embed="rId4">
            <a:alphaModFix amt="23000"/>
          </a:blip>
          <a:stretch/>
        </p:blipFill>
        <p:spPr>
          <a:xfrm>
            <a:off x="-446400" y="3653640"/>
            <a:ext cx="1900440" cy="1900440"/>
          </a:xfrm>
          <a:prstGeom prst="rect">
            <a:avLst/>
          </a:prstGeom>
          <a:ln w="0">
            <a:noFill/>
          </a:ln>
        </p:spPr>
      </p:pic>
      <p:pic>
        <p:nvPicPr>
          <p:cNvPr id="23" name="Google Shape;95;p13"/>
          <p:cNvPicPr/>
          <p:nvPr/>
        </p:nvPicPr>
        <p:blipFill>
          <a:blip r:embed="rId4">
            <a:alphaModFix amt="36000"/>
          </a:blip>
          <a:stretch/>
        </p:blipFill>
        <p:spPr>
          <a:xfrm>
            <a:off x="8206200" y="149256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4" name="Google Shape;97;p14"/>
          <p:cNvPicPr/>
          <p:nvPr/>
        </p:nvPicPr>
        <p:blipFill>
          <a:blip r:embed="rId3"/>
          <a:stretch/>
        </p:blipFill>
        <p:spPr>
          <a:xfrm>
            <a:off x="0" y="0"/>
            <a:ext cx="9143640" cy="5143320"/>
          </a:xfrm>
          <a:prstGeom prst="rect">
            <a:avLst/>
          </a:prstGeom>
          <a:ln w="0">
            <a:noFill/>
          </a:ln>
        </p:spPr>
      </p:pic>
      <p:sp>
        <p:nvSpPr>
          <p:cNvPr id="25" name="PlaceHolder 1"/>
          <p:cNvSpPr>
            <a:spLocks noGrp="1"/>
          </p:cNvSpPr>
          <p:nvPr>
            <p:ph type="title"/>
          </p:nvPr>
        </p:nvSpPr>
        <p:spPr>
          <a:xfrm>
            <a:off x="3052440" y="3100320"/>
            <a:ext cx="5378040" cy="66132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pic>
        <p:nvPicPr>
          <p:cNvPr id="26" name="Google Shape;100;p14"/>
          <p:cNvPicPr/>
          <p:nvPr/>
        </p:nvPicPr>
        <p:blipFill>
          <a:blip r:embed="rId4">
            <a:alphaModFix amt="86000"/>
          </a:blip>
          <a:stretch/>
        </p:blipFill>
        <p:spPr>
          <a:xfrm>
            <a:off x="3772080" y="-645840"/>
            <a:ext cx="1900440" cy="1900440"/>
          </a:xfrm>
          <a:prstGeom prst="rect">
            <a:avLst/>
          </a:prstGeom>
          <a:ln w="0">
            <a:noFill/>
          </a:ln>
        </p:spPr>
      </p:pic>
      <p:pic>
        <p:nvPicPr>
          <p:cNvPr id="27" name="Google Shape;101;p14"/>
          <p:cNvPicPr/>
          <p:nvPr/>
        </p:nvPicPr>
        <p:blipFill>
          <a:blip r:embed="rId4">
            <a:alphaModFix amt="24000"/>
          </a:blip>
          <a:stretch/>
        </p:blipFill>
        <p:spPr>
          <a:xfrm>
            <a:off x="0" y="2662200"/>
            <a:ext cx="1900440" cy="1900440"/>
          </a:xfrm>
          <a:prstGeom prst="rect">
            <a:avLst/>
          </a:prstGeom>
          <a:ln w="0">
            <a:noFill/>
          </a:ln>
        </p:spPr>
      </p:pic>
      <p:pic>
        <p:nvPicPr>
          <p:cNvPr id="28" name="Google Shape;102;p14"/>
          <p:cNvPicPr/>
          <p:nvPr/>
        </p:nvPicPr>
        <p:blipFill>
          <a:blip r:embed="rId4">
            <a:alphaModFix amt="35000"/>
          </a:blip>
          <a:stretch/>
        </p:blipFill>
        <p:spPr>
          <a:xfrm>
            <a:off x="7975800" y="365364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9" name="Google Shape;104;p15"/>
          <p:cNvPicPr/>
          <p:nvPr/>
        </p:nvPicPr>
        <p:blipFill>
          <a:blip r:embed="rId3">
            <a:alphaModFix amt="86000"/>
          </a:blip>
          <a:stretch/>
        </p:blipFill>
        <p:spPr>
          <a:xfrm>
            <a:off x="2890080" y="-128520"/>
            <a:ext cx="1900440" cy="1900440"/>
          </a:xfrm>
          <a:prstGeom prst="rect">
            <a:avLst/>
          </a:prstGeom>
          <a:ln w="0">
            <a:noFill/>
          </a:ln>
        </p:spPr>
      </p:pic>
      <p:pic>
        <p:nvPicPr>
          <p:cNvPr id="30" name="Google Shape;105;p15"/>
          <p:cNvPicPr/>
          <p:nvPr/>
        </p:nvPicPr>
        <p:blipFill>
          <a:blip r:embed="rId4"/>
          <a:stretch/>
        </p:blipFill>
        <p:spPr>
          <a:xfrm>
            <a:off x="0" y="0"/>
            <a:ext cx="9143640" cy="5143320"/>
          </a:xfrm>
          <a:prstGeom prst="rect">
            <a:avLst/>
          </a:prstGeom>
          <a:ln w="0">
            <a:noFill/>
          </a:ln>
        </p:spPr>
      </p:pic>
      <p:sp>
        <p:nvSpPr>
          <p:cNvPr id="31" name="PlaceHolder 1"/>
          <p:cNvSpPr>
            <a:spLocks noGrp="1"/>
          </p:cNvSpPr>
          <p:nvPr>
            <p:ph type="title"/>
          </p:nvPr>
        </p:nvSpPr>
        <p:spPr>
          <a:xfrm>
            <a:off x="4653720" y="1485360"/>
            <a:ext cx="3519360" cy="111600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32" name="PlaceHolder 2"/>
          <p:cNvSpPr>
            <a:spLocks noGrp="1"/>
          </p:cNvSpPr>
          <p:nvPr>
            <p:ph type="body"/>
          </p:nvPr>
        </p:nvSpPr>
        <p:spPr>
          <a:xfrm>
            <a:off x="970920" y="1013040"/>
            <a:ext cx="3117240" cy="3117240"/>
          </a:xfrm>
          <a:prstGeom prst="rect">
            <a:avLst/>
          </a:prstGeom>
          <a:noFill/>
          <a:ln w="9360">
            <a:solidFill>
              <a:schemeClr val="dk1"/>
            </a:solidFill>
            <a:round/>
          </a:ln>
        </p:spPr>
        <p:txBody>
          <a:bodyPr lIns="90000" tIns="45000" rIns="90000" bIns="45000" anchor="t">
            <a:normAutofit fontScale="50000" lnSpcReduction="2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pic>
        <p:nvPicPr>
          <p:cNvPr id="33" name="Google Shape;109;p15"/>
          <p:cNvPicPr/>
          <p:nvPr/>
        </p:nvPicPr>
        <p:blipFill>
          <a:blip r:embed="rId3">
            <a:alphaModFix amt="25000"/>
          </a:blip>
          <a:stretch/>
        </p:blipFill>
        <p:spPr>
          <a:xfrm>
            <a:off x="-237240" y="3166560"/>
            <a:ext cx="1900440" cy="1900440"/>
          </a:xfrm>
          <a:prstGeom prst="rect">
            <a:avLst/>
          </a:prstGeom>
          <a:ln w="0">
            <a:noFill/>
          </a:ln>
        </p:spPr>
      </p:pic>
      <p:pic>
        <p:nvPicPr>
          <p:cNvPr id="34" name="Google Shape;110;p15"/>
          <p:cNvPicPr/>
          <p:nvPr/>
        </p:nvPicPr>
        <p:blipFill>
          <a:blip r:embed="rId3">
            <a:alphaModFix amt="75000"/>
          </a:blip>
          <a:stretch/>
        </p:blipFill>
        <p:spPr>
          <a:xfrm>
            <a:off x="8173440" y="324252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5" name="Google Shape;112;p16"/>
          <p:cNvPicPr/>
          <p:nvPr/>
        </p:nvPicPr>
        <p:blipFill>
          <a:blip r:embed="rId3"/>
          <a:stretch/>
        </p:blipFill>
        <p:spPr>
          <a:xfrm>
            <a:off x="0" y="0"/>
            <a:ext cx="9143640" cy="5143320"/>
          </a:xfrm>
          <a:prstGeom prst="rect">
            <a:avLst/>
          </a:prstGeom>
          <a:ln w="0">
            <a:noFill/>
          </a:ln>
        </p:spPr>
      </p:pic>
      <p:sp>
        <p:nvSpPr>
          <p:cNvPr id="36" name="PlaceHolder 1"/>
          <p:cNvSpPr>
            <a:spLocks noGrp="1"/>
          </p:cNvSpPr>
          <p:nvPr>
            <p:ph type="title"/>
          </p:nvPr>
        </p:nvSpPr>
        <p:spPr>
          <a:xfrm>
            <a:off x="1303200" y="967320"/>
            <a:ext cx="6537240" cy="92772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pic>
        <p:nvPicPr>
          <p:cNvPr id="37" name="Google Shape;115;p16"/>
          <p:cNvPicPr/>
          <p:nvPr/>
        </p:nvPicPr>
        <p:blipFill>
          <a:blip r:embed="rId4">
            <a:alphaModFix amt="25000"/>
          </a:blip>
          <a:stretch/>
        </p:blipFill>
        <p:spPr>
          <a:xfrm>
            <a:off x="-542160" y="-594360"/>
            <a:ext cx="1900440" cy="1900440"/>
          </a:xfrm>
          <a:prstGeom prst="rect">
            <a:avLst/>
          </a:prstGeom>
          <a:ln w="0">
            <a:noFill/>
          </a:ln>
        </p:spPr>
      </p:pic>
      <p:pic>
        <p:nvPicPr>
          <p:cNvPr id="38" name="Google Shape;116;p16"/>
          <p:cNvPicPr/>
          <p:nvPr/>
        </p:nvPicPr>
        <p:blipFill>
          <a:blip r:embed="rId4">
            <a:alphaModFix amt="75000"/>
          </a:blip>
          <a:stretch/>
        </p:blipFill>
        <p:spPr>
          <a:xfrm>
            <a:off x="2921400" y="3915720"/>
            <a:ext cx="2209680" cy="2209680"/>
          </a:xfrm>
          <a:prstGeom prst="rect">
            <a:avLst/>
          </a:prstGeom>
          <a:ln w="0">
            <a:noFill/>
          </a:ln>
        </p:spPr>
      </p:pic>
      <p:pic>
        <p:nvPicPr>
          <p:cNvPr id="39" name="Google Shape;117;p16"/>
          <p:cNvPicPr/>
          <p:nvPr/>
        </p:nvPicPr>
        <p:blipFill>
          <a:blip r:embed="rId4">
            <a:alphaModFix amt="25000"/>
          </a:blip>
          <a:stretch/>
        </p:blipFill>
        <p:spPr>
          <a:xfrm>
            <a:off x="8065800" y="1046160"/>
            <a:ext cx="1900440" cy="1900440"/>
          </a:xfrm>
          <a:prstGeom prst="rect">
            <a:avLst/>
          </a:prstGeom>
          <a:ln w="0">
            <a:noFill/>
          </a:ln>
        </p:spPr>
      </p:pic>
      <p:sp>
        <p:nvSpPr>
          <p:cNvPr id="4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1" name="Google Shape;119;p17"/>
          <p:cNvPicPr/>
          <p:nvPr/>
        </p:nvPicPr>
        <p:blipFill>
          <a:blip r:embed="rId3"/>
          <a:stretch/>
        </p:blipFill>
        <p:spPr>
          <a:xfrm>
            <a:off x="0" y="0"/>
            <a:ext cx="9143640" cy="5143320"/>
          </a:xfrm>
          <a:prstGeom prst="rect">
            <a:avLst/>
          </a:prstGeom>
          <a:ln w="0">
            <a:noFill/>
          </a:ln>
        </p:spPr>
      </p:pic>
      <p:sp>
        <p:nvSpPr>
          <p:cNvPr id="42" name="PlaceHolder 1"/>
          <p:cNvSpPr>
            <a:spLocks noGrp="1"/>
          </p:cNvSpPr>
          <p:nvPr>
            <p:ph type="title"/>
          </p:nvPr>
        </p:nvSpPr>
        <p:spPr>
          <a:xfrm>
            <a:off x="720000" y="1637640"/>
            <a:ext cx="3597480" cy="106272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pic>
        <p:nvPicPr>
          <p:cNvPr id="43" name="Google Shape;122;p17"/>
          <p:cNvPicPr/>
          <p:nvPr/>
        </p:nvPicPr>
        <p:blipFill>
          <a:blip r:embed="rId4">
            <a:alphaModFix amt="60000"/>
          </a:blip>
          <a:stretch/>
        </p:blipFill>
        <p:spPr>
          <a:xfrm>
            <a:off x="7662240" y="799920"/>
            <a:ext cx="1900440" cy="1900440"/>
          </a:xfrm>
          <a:prstGeom prst="rect">
            <a:avLst/>
          </a:prstGeom>
          <a:ln w="0">
            <a:noFill/>
          </a:ln>
        </p:spPr>
      </p:pic>
      <p:pic>
        <p:nvPicPr>
          <p:cNvPr id="44" name="Google Shape;123;p17"/>
          <p:cNvPicPr/>
          <p:nvPr/>
        </p:nvPicPr>
        <p:blipFill>
          <a:blip r:embed="rId4">
            <a:alphaModFix amt="30000"/>
          </a:blip>
          <a:stretch/>
        </p:blipFill>
        <p:spPr>
          <a:xfrm>
            <a:off x="713160" y="3653640"/>
            <a:ext cx="1900440" cy="1900440"/>
          </a:xfrm>
          <a:prstGeom prst="rect">
            <a:avLst/>
          </a:prstGeom>
          <a:ln w="0">
            <a:noFill/>
          </a:ln>
        </p:spPr>
      </p:pic>
      <p:pic>
        <p:nvPicPr>
          <p:cNvPr id="45" name="Google Shape;124;p17"/>
          <p:cNvPicPr/>
          <p:nvPr/>
        </p:nvPicPr>
        <p:blipFill>
          <a:blip r:embed="rId4"/>
          <a:stretch/>
        </p:blipFill>
        <p:spPr>
          <a:xfrm>
            <a:off x="-237240" y="-690120"/>
            <a:ext cx="1900440" cy="1900440"/>
          </a:xfrm>
          <a:prstGeom prst="rect">
            <a:avLst/>
          </a:prstGeom>
          <a:ln w="0">
            <a:noFill/>
          </a:ln>
        </p:spPr>
      </p:pic>
      <p:pic>
        <p:nvPicPr>
          <p:cNvPr id="46" name="Google Shape;125;p17"/>
          <p:cNvPicPr/>
          <p:nvPr/>
        </p:nvPicPr>
        <p:blipFill>
          <a:blip r:embed="rId4"/>
          <a:stretch/>
        </p:blipFill>
        <p:spPr>
          <a:xfrm>
            <a:off x="-237240" y="-690120"/>
            <a:ext cx="1900440" cy="1900440"/>
          </a:xfrm>
          <a:prstGeom prst="rect">
            <a:avLst/>
          </a:prstGeom>
          <a:ln w="0">
            <a:noFill/>
          </a:ln>
        </p:spPr>
      </p:pic>
      <p:pic>
        <p:nvPicPr>
          <p:cNvPr id="47" name="Google Shape;126;p17"/>
          <p:cNvPicPr/>
          <p:nvPr/>
        </p:nvPicPr>
        <p:blipFill>
          <a:blip r:embed="rId4">
            <a:alphaModFix amt="30000"/>
          </a:blip>
          <a:stretch/>
        </p:blipFill>
        <p:spPr>
          <a:xfrm>
            <a:off x="713160" y="365364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8" name="Google Shape;128;p18"/>
          <p:cNvPicPr/>
          <p:nvPr/>
        </p:nvPicPr>
        <p:blipFill>
          <a:blip r:embed="rId3"/>
          <a:stretch/>
        </p:blipFill>
        <p:spPr>
          <a:xfrm>
            <a:off x="0" y="0"/>
            <a:ext cx="9143640" cy="5143320"/>
          </a:xfrm>
          <a:prstGeom prst="rect">
            <a:avLst/>
          </a:prstGeom>
          <a:ln w="0">
            <a:noFill/>
          </a:ln>
        </p:spPr>
      </p:pic>
      <p:sp>
        <p:nvSpPr>
          <p:cNvPr id="49" name="PlaceHolder 1"/>
          <p:cNvSpPr>
            <a:spLocks noGrp="1"/>
          </p:cNvSpPr>
          <p:nvPr>
            <p:ph type="title"/>
          </p:nvPr>
        </p:nvSpPr>
        <p:spPr>
          <a:xfrm>
            <a:off x="4837320" y="1501200"/>
            <a:ext cx="3593160" cy="10605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pic>
        <p:nvPicPr>
          <p:cNvPr id="50" name="Google Shape;131;p18"/>
          <p:cNvPicPr/>
          <p:nvPr/>
        </p:nvPicPr>
        <p:blipFill>
          <a:blip r:embed="rId4"/>
          <a:stretch/>
        </p:blipFill>
        <p:spPr>
          <a:xfrm rot="10800000" flipH="1">
            <a:off x="-237240" y="3654000"/>
            <a:ext cx="1900440" cy="1900440"/>
          </a:xfrm>
          <a:prstGeom prst="rect">
            <a:avLst/>
          </a:prstGeom>
          <a:ln w="0">
            <a:noFill/>
          </a:ln>
        </p:spPr>
      </p:pic>
      <p:pic>
        <p:nvPicPr>
          <p:cNvPr id="51" name="Google Shape;132;p18"/>
          <p:cNvPicPr/>
          <p:nvPr/>
        </p:nvPicPr>
        <p:blipFill>
          <a:blip r:embed="rId4">
            <a:alphaModFix amt="30000"/>
          </a:blip>
          <a:stretch/>
        </p:blipFill>
        <p:spPr>
          <a:xfrm rot="10800000" flipH="1">
            <a:off x="449280" y="-469440"/>
            <a:ext cx="1900440" cy="1900440"/>
          </a:xfrm>
          <a:prstGeom prst="rect">
            <a:avLst/>
          </a:prstGeom>
          <a:ln w="0">
            <a:noFill/>
          </a:ln>
        </p:spPr>
      </p:pic>
      <p:pic>
        <p:nvPicPr>
          <p:cNvPr id="52" name="Google Shape;133;p18"/>
          <p:cNvPicPr/>
          <p:nvPr/>
        </p:nvPicPr>
        <p:blipFill>
          <a:blip r:embed="rId4">
            <a:alphaModFix amt="60000"/>
          </a:blip>
          <a:stretch/>
        </p:blipFill>
        <p:spPr>
          <a:xfrm rot="10800000" flipH="1">
            <a:off x="7662240" y="-25056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1362240" y="857160"/>
            <a:ext cx="6428880" cy="295236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1" strike="noStrike" spc="-1">
                <a:solidFill>
                  <a:schemeClr val="dk1"/>
                </a:solidFill>
                <a:latin typeface="Advent Pro"/>
                <a:ea typeface="Advent Pro"/>
              </a:rPr>
              <a:t>ReSearch Framework NAME ALOK NARAYAN MISHRA DATE 18 APRIL 2025</a:t>
            </a:r>
            <a:endParaRPr lang="fr-FR" sz="6000" b="0" strike="noStrike" spc="-1">
              <a:solidFill>
                <a:schemeClr val="dk1"/>
              </a:solidFill>
              <a:latin typeface="Arial"/>
            </a:endParaRPr>
          </a:p>
        </p:txBody>
      </p:sp>
      <p:sp>
        <p:nvSpPr>
          <p:cNvPr id="166" name="PlaceHolder 2"/>
          <p:cNvSpPr>
            <a:spLocks noGrp="1"/>
          </p:cNvSpPr>
          <p:nvPr>
            <p:ph type="subTitle"/>
          </p:nvPr>
        </p:nvSpPr>
        <p:spPr>
          <a:xfrm>
            <a:off x="1362240" y="3809880"/>
            <a:ext cx="6428880" cy="475920"/>
          </a:xfrm>
          <a:prstGeom prst="rect">
            <a:avLst/>
          </a:prstGeom>
          <a:noFill/>
          <a:ln w="0">
            <a:noFill/>
          </a:ln>
        </p:spPr>
        <p:txBody>
          <a:bodyPr lIns="91440" tIns="91440" rIns="91440" bIns="91440" anchor="t">
            <a:normAutofit fontScale="92500"/>
          </a:bodyPr>
          <a:lstStyle/>
          <a:p>
            <a:pPr indent="0" algn="ctr">
              <a:lnSpc>
                <a:spcPct val="100000"/>
              </a:lnSpc>
              <a:buNone/>
              <a:tabLst>
                <a:tab pos="0" algn="l"/>
              </a:tabLst>
            </a:pPr>
            <a:r>
              <a:rPr lang="en" sz="1600" b="0" strike="noStrike" spc="-1">
                <a:solidFill>
                  <a:schemeClr val="dk1"/>
                </a:solidFill>
                <a:latin typeface="Assistant"/>
                <a:ea typeface="Assistant"/>
              </a:rPr>
              <a:t>A comprehensive assessment of the innovative ReSearch framework for LLMs.</a:t>
            </a:r>
            <a:endParaRPr lang="en-US" sz="1600" b="0" strike="noStrike" spc="-1">
              <a:solidFill>
                <a:srgbClr val="FFFFFF"/>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2381400" y="1438200"/>
            <a:ext cx="4381200" cy="119016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1" strike="noStrike" spc="-1">
                <a:solidFill>
                  <a:schemeClr val="dk1"/>
                </a:solidFill>
                <a:latin typeface="Advent Pro"/>
                <a:ea typeface="Advent Pro"/>
              </a:rPr>
              <a:t>Challenges and potential use cases</a:t>
            </a:r>
            <a:endParaRPr lang="fr-FR" sz="6000" b="0" strike="noStrike" spc="-1">
              <a:solidFill>
                <a:schemeClr val="dk1"/>
              </a:solidFill>
              <a:latin typeface="Arial"/>
            </a:endParaRPr>
          </a:p>
        </p:txBody>
      </p:sp>
      <p:sp>
        <p:nvSpPr>
          <p:cNvPr id="187" name="PlaceHolder 2"/>
          <p:cNvSpPr>
            <a:spLocks noGrp="1"/>
          </p:cNvSpPr>
          <p:nvPr>
            <p:ph type="subTitle"/>
          </p:nvPr>
        </p:nvSpPr>
        <p:spPr>
          <a:xfrm>
            <a:off x="2381400" y="2781360"/>
            <a:ext cx="4381200" cy="666360"/>
          </a:xfrm>
          <a:prstGeom prst="rect">
            <a:avLst/>
          </a:prstGeom>
          <a:noFill/>
          <a:ln w="0">
            <a:noFill/>
          </a:ln>
        </p:spPr>
        <p:txBody>
          <a:bodyPr lIns="91440" tIns="91440" rIns="91440" bIns="91440" anchor="t">
            <a:normAutofit fontScale="36904" lnSpcReduction="20000"/>
          </a:bodyPr>
          <a:lstStyle/>
          <a:p>
            <a:pPr indent="0" algn="ctr">
              <a:lnSpc>
                <a:spcPct val="100000"/>
              </a:lnSpc>
              <a:buNone/>
              <a:tabLst>
                <a:tab pos="0" algn="l"/>
              </a:tabLst>
            </a:pPr>
            <a:r>
              <a:rPr lang="en" sz="1600" b="0" strike="noStrike" spc="-1">
                <a:solidFill>
                  <a:schemeClr val="dk1"/>
                </a:solidFill>
                <a:latin typeface="Assistant"/>
                <a:ea typeface="Assistant"/>
              </a:rPr>
              <a:t>Despite its advanced capabilities, implementing the ReSearch framework does present certain challenges. These include the complexities involved in mastering the reinforcement learning paradigm and managing the parameters associated with GRPO. Technical issues may also arise during integration, particularly related to the scalability of search processes. However, the framework shows immense potential across diverse use cases, including automated customer service, personalized content generation, and intelligent virtual assistants. Its unique ability to perform reflective reasoning while dynamically fetching information can revolutionize various sectors working with large datasets.</a:t>
            </a:r>
            <a:endParaRPr lang="en-US" sz="1600" b="0" strike="noStrike" spc="-1">
              <a:solidFill>
                <a:srgbClr val="FFFFFF"/>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 name="Google Shape;383;p48"/>
          <p:cNvPicPr/>
          <p:nvPr/>
        </p:nvPicPr>
        <p:blipFill>
          <a:blip r:embed="rId2"/>
          <a:srcRect l="16676" r="16676"/>
          <a:stretch/>
        </p:blipFill>
        <p:spPr>
          <a:xfrm flipH="1">
            <a:off x="970920" y="1013040"/>
            <a:ext cx="3117240" cy="3117240"/>
          </a:xfrm>
          <a:prstGeom prst="rect">
            <a:avLst/>
          </a:prstGeom>
          <a:ln w="9525">
            <a:solidFill>
              <a:srgbClr val="CAFFFF"/>
            </a:solidFill>
            <a:round/>
          </a:ln>
        </p:spPr>
      </p:pic>
      <p:sp>
        <p:nvSpPr>
          <p:cNvPr id="189" name="PlaceHolder 1"/>
          <p:cNvSpPr>
            <a:spLocks noGrp="1"/>
          </p:cNvSpPr>
          <p:nvPr>
            <p:ph type="title"/>
          </p:nvPr>
        </p:nvSpPr>
        <p:spPr>
          <a:xfrm>
            <a:off x="4657680" y="1486080"/>
            <a:ext cx="3524040" cy="11142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Advent Pro"/>
                <a:ea typeface="Advent Pro"/>
              </a:rPr>
              <a:t>Conclusions</a:t>
            </a:r>
            <a:endParaRPr lang="fr-FR" sz="3000" b="0" strike="noStrike" spc="-1">
              <a:solidFill>
                <a:schemeClr val="dk1"/>
              </a:solidFill>
              <a:latin typeface="Arial"/>
            </a:endParaRPr>
          </a:p>
        </p:txBody>
      </p:sp>
      <p:sp>
        <p:nvSpPr>
          <p:cNvPr id="190" name="PlaceHolder 2"/>
          <p:cNvSpPr>
            <a:spLocks noGrp="1"/>
          </p:cNvSpPr>
          <p:nvPr>
            <p:ph type="subTitle"/>
          </p:nvPr>
        </p:nvSpPr>
        <p:spPr>
          <a:xfrm>
            <a:off x="4657680" y="2895480"/>
            <a:ext cx="3524040" cy="761760"/>
          </a:xfrm>
          <a:prstGeom prst="rect">
            <a:avLst/>
          </a:prstGeom>
          <a:noFill/>
          <a:ln w="0">
            <a:noFill/>
          </a:ln>
        </p:spPr>
        <p:txBody>
          <a:bodyPr lIns="91440" tIns="91440" rIns="91440" bIns="91440" anchor="t">
            <a:normAutofit fontScale="46715" lnSpcReduction="20000"/>
          </a:bodyPr>
          <a:lstStyle/>
          <a:p>
            <a:pPr indent="0">
              <a:lnSpc>
                <a:spcPct val="100000"/>
              </a:lnSpc>
              <a:buNone/>
              <a:tabLst>
                <a:tab pos="0" algn="l"/>
              </a:tabLst>
            </a:pPr>
            <a:r>
              <a:rPr lang="en" sz="1200" b="0" strike="noStrike" spc="-1">
                <a:solidFill>
                  <a:schemeClr val="dk1"/>
                </a:solidFill>
                <a:latin typeface="Assistant"/>
                <a:ea typeface="Assistant"/>
              </a:rPr>
              <a:t>The ReSearch framework represents a significant advancement in the capabilities of Large Language Models by integrating search with reasoning through reinforcement learning. Its unique approach addresses the challenges posed by traditional models, offering enhanced performance in dynamic contexts. Future exploration and implementation of this framework could lead to substantial improvements in various applications, pushing the boundaries of what is achievable with AI-driven language models.</a:t>
            </a:r>
            <a:endParaRPr lang="en-US" sz="1200" b="0" strike="noStrike" spc="-1">
              <a:solidFill>
                <a:srgbClr val="FFFFFF"/>
              </a:solidFill>
              <a:latin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2352600" y="838080"/>
            <a:ext cx="4447800" cy="105696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1" strike="noStrike" spc="-1">
                <a:solidFill>
                  <a:schemeClr val="dk1"/>
                </a:solidFill>
                <a:latin typeface="Advent Pro"/>
                <a:ea typeface="Advent Pro"/>
              </a:rPr>
              <a:t>Thank you!</a:t>
            </a:r>
            <a:endParaRPr lang="fr-FR" sz="6000" b="0" strike="noStrike" spc="-1">
              <a:solidFill>
                <a:schemeClr val="dk1"/>
              </a:solidFill>
              <a:latin typeface="Arial"/>
            </a:endParaRPr>
          </a:p>
        </p:txBody>
      </p:sp>
      <p:sp>
        <p:nvSpPr>
          <p:cNvPr id="192" name="PlaceHolder 2"/>
          <p:cNvSpPr>
            <a:spLocks noGrp="1"/>
          </p:cNvSpPr>
          <p:nvPr>
            <p:ph type="subTitle"/>
          </p:nvPr>
        </p:nvSpPr>
        <p:spPr>
          <a:xfrm>
            <a:off x="2352600" y="1838160"/>
            <a:ext cx="4447800" cy="1056960"/>
          </a:xfrm>
          <a:prstGeom prst="rect">
            <a:avLst/>
          </a:prstGeom>
          <a:noFill/>
          <a:ln w="0">
            <a:noFill/>
          </a:ln>
        </p:spPr>
        <p:txBody>
          <a:bodyPr lIns="91440" tIns="91440" rIns="91440" bIns="91440" anchor="ctr">
            <a:normAutofit/>
          </a:bodyPr>
          <a:lstStyle/>
          <a:p>
            <a:pPr indent="0" algn="ctr">
              <a:lnSpc>
                <a:spcPct val="100000"/>
              </a:lnSpc>
              <a:buNone/>
              <a:tabLst>
                <a:tab pos="0" algn="l"/>
              </a:tabLst>
            </a:pPr>
            <a:r>
              <a:rPr lang="en" sz="1600" b="1" strike="noStrike" spc="-1">
                <a:solidFill>
                  <a:schemeClr val="dk1"/>
                </a:solidFill>
                <a:latin typeface="Assistant"/>
                <a:ea typeface="Assistant"/>
              </a:rPr>
              <a:t>Do you have any questions?</a:t>
            </a:r>
            <a:endParaRPr lang="en-US" sz="1600" b="0" strike="noStrike" spc="-1">
              <a:solidFill>
                <a:srgbClr val="FFFFFF"/>
              </a:solidFill>
              <a:latin typeface="OpenSymbol"/>
            </a:endParaRPr>
          </a:p>
        </p:txBody>
      </p:sp>
      <p:sp>
        <p:nvSpPr>
          <p:cNvPr id="193" name="Google Shape;743;p69"/>
          <p:cNvSpPr/>
          <p:nvPr/>
        </p:nvSpPr>
        <p:spPr>
          <a:xfrm>
            <a:off x="2495520" y="4124160"/>
            <a:ext cx="415260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algn="ctr" defTabSz="914400">
              <a:lnSpc>
                <a:spcPct val="100000"/>
              </a:lnSpc>
              <a:tabLst>
                <a:tab pos="0" algn="l"/>
              </a:tabLst>
            </a:pPr>
            <a:r>
              <a:rPr lang="en" sz="1000" b="0" strike="noStrike" spc="-1" dirty="0">
                <a:solidFill>
                  <a:schemeClr val="dk1"/>
                </a:solidFill>
                <a:latin typeface="Arial"/>
              </a:rPr>
              <a:t>+1 620 421 838</a:t>
            </a:r>
            <a:endParaRPr lang="en-US" sz="1000" b="0" strike="noStrike" spc="-1" dirty="0">
              <a:solidFill>
                <a:srgbClr val="FFFFFF"/>
              </a:solidFill>
              <a:latin typeface="OpenSymbol"/>
            </a:endParaRPr>
          </a:p>
        </p:txBody>
      </p:sp>
      <p:grpSp>
        <p:nvGrpSpPr>
          <p:cNvPr id="194" name="Google Shape;744;p69"/>
          <p:cNvGrpSpPr/>
          <p:nvPr/>
        </p:nvGrpSpPr>
        <p:grpSpPr>
          <a:xfrm>
            <a:off x="3480840" y="3135600"/>
            <a:ext cx="387360" cy="387360"/>
            <a:chOff x="3480840" y="3135600"/>
            <a:chExt cx="387360" cy="387360"/>
          </a:xfrm>
        </p:grpSpPr>
        <p:sp>
          <p:nvSpPr>
            <p:cNvPr id="195" name="Google Shape;745;p69"/>
            <p:cNvSpPr/>
            <p:nvPr/>
          </p:nvSpPr>
          <p:spPr>
            <a:xfrm>
              <a:off x="3664080" y="3203280"/>
              <a:ext cx="132480" cy="319320"/>
            </a:xfrm>
            <a:custGeom>
              <a:avLst/>
              <a:gdLst>
                <a:gd name="textAreaLeft" fmla="*/ 0 w 132480"/>
                <a:gd name="textAreaRight" fmla="*/ 132840 w 132480"/>
                <a:gd name="textAreaTop" fmla="*/ 0 h 319320"/>
                <a:gd name="textAreaBottom" fmla="*/ 319680 h 319320"/>
              </a:gdLst>
              <a:ahLst/>
              <a:cxnLst/>
              <a:rect l="textAreaLeft" t="textAreaTop" r="textAreaRight" b="textAreaBottom"/>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 name="Google Shape;746;p69"/>
            <p:cNvSpPr/>
            <p:nvPr/>
          </p:nvSpPr>
          <p:spPr>
            <a:xfrm>
              <a:off x="3480840" y="313560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7" name="Google Shape;747;p69"/>
          <p:cNvGrpSpPr/>
          <p:nvPr/>
        </p:nvGrpSpPr>
        <p:grpSpPr>
          <a:xfrm>
            <a:off x="4676400" y="3135600"/>
            <a:ext cx="387360" cy="387360"/>
            <a:chOff x="4676400" y="3135600"/>
            <a:chExt cx="387360" cy="387360"/>
          </a:xfrm>
        </p:grpSpPr>
        <p:sp>
          <p:nvSpPr>
            <p:cNvPr id="198" name="Google Shape;748;p69"/>
            <p:cNvSpPr/>
            <p:nvPr/>
          </p:nvSpPr>
          <p:spPr>
            <a:xfrm>
              <a:off x="4756680" y="3204360"/>
              <a:ext cx="22320" cy="22320"/>
            </a:xfrm>
            <a:custGeom>
              <a:avLst/>
              <a:gdLst>
                <a:gd name="textAreaLeft" fmla="*/ 0 w 22320"/>
                <a:gd name="textAreaRight" fmla="*/ 22680 w 22320"/>
                <a:gd name="textAreaTop" fmla="*/ 0 h 22320"/>
                <a:gd name="textAreaBottom" fmla="*/ 22680 h 22320"/>
              </a:gdLst>
              <a:ahLst/>
              <a:cxnLst/>
              <a:rect l="textAreaLeft" t="textAreaTop" r="textAreaRight" b="textAreaBottom"/>
              <a:pathLst>
                <a:path w="1119" h="1117">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 name="Google Shape;749;p69"/>
            <p:cNvSpPr/>
            <p:nvPr/>
          </p:nvSpPr>
          <p:spPr>
            <a:xfrm>
              <a:off x="4676400" y="313560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5" h="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 name="Google Shape;750;p69"/>
            <p:cNvSpPr/>
            <p:nvPr/>
          </p:nvSpPr>
          <p:spPr>
            <a:xfrm>
              <a:off x="4847400" y="3295080"/>
              <a:ext cx="136080" cy="159120"/>
            </a:xfrm>
            <a:custGeom>
              <a:avLst/>
              <a:gdLst>
                <a:gd name="textAreaLeft" fmla="*/ 0 w 136080"/>
                <a:gd name="textAreaRight" fmla="*/ 136440 w 136080"/>
                <a:gd name="textAreaTop" fmla="*/ 0 h 159120"/>
                <a:gd name="textAreaBottom" fmla="*/ 159480 h 159120"/>
              </a:gdLst>
              <a:ahLst/>
              <a:cxnLst/>
              <a:rect l="textAreaLeft" t="textAreaTop" r="textAreaRight" b="textAreaBottom"/>
              <a:pathLst>
                <a:path w="6704" h="7837">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9560" bIns="79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 name="Google Shape;751;p69"/>
            <p:cNvSpPr/>
            <p:nvPr/>
          </p:nvSpPr>
          <p:spPr>
            <a:xfrm>
              <a:off x="4756680" y="3295440"/>
              <a:ext cx="22320" cy="158760"/>
            </a:xfrm>
            <a:custGeom>
              <a:avLst/>
              <a:gdLst>
                <a:gd name="textAreaLeft" fmla="*/ 0 w 22320"/>
                <a:gd name="textAreaRight" fmla="*/ 22680 w 22320"/>
                <a:gd name="textAreaTop" fmla="*/ 0 h 158760"/>
                <a:gd name="textAreaBottom" fmla="*/ 159120 h 158760"/>
              </a:gdLst>
              <a:ahLst/>
              <a:cxnLst/>
              <a:rect l="textAreaLeft" t="textAreaTop" r="textAreaRight" b="textAreaBottom"/>
              <a:pathLst>
                <a:path w="1119" h="7820">
                  <a:moveTo>
                    <a:pt x="0" y="0"/>
                  </a:moveTo>
                  <a:lnTo>
                    <a:pt x="0" y="7819"/>
                  </a:lnTo>
                  <a:lnTo>
                    <a:pt x="1118" y="7819"/>
                  </a:lnTo>
                  <a:lnTo>
                    <a:pt x="111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79560" bIns="79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2" name="Google Shape;752;p69"/>
          <p:cNvGrpSpPr/>
          <p:nvPr/>
        </p:nvGrpSpPr>
        <p:grpSpPr>
          <a:xfrm>
            <a:off x="4078800" y="3135600"/>
            <a:ext cx="387360" cy="387360"/>
            <a:chOff x="4078800" y="3135600"/>
            <a:chExt cx="387360" cy="387360"/>
          </a:xfrm>
        </p:grpSpPr>
        <p:sp>
          <p:nvSpPr>
            <p:cNvPr id="203" name="Google Shape;753;p69"/>
            <p:cNvSpPr/>
            <p:nvPr/>
          </p:nvSpPr>
          <p:spPr>
            <a:xfrm>
              <a:off x="4147560" y="3204360"/>
              <a:ext cx="249480" cy="249480"/>
            </a:xfrm>
            <a:custGeom>
              <a:avLst/>
              <a:gdLst>
                <a:gd name="textAreaLeft" fmla="*/ 0 w 249480"/>
                <a:gd name="textAreaRight" fmla="*/ 249840 w 249480"/>
                <a:gd name="textAreaTop" fmla="*/ 0 h 249480"/>
                <a:gd name="textAreaBottom" fmla="*/ 249840 h 249480"/>
              </a:gdLst>
              <a:ahLst/>
              <a:cxnLst/>
              <a:rect l="textAreaLeft" t="textAreaTop" r="textAreaRight" b="textAreaBottom"/>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754;p69"/>
            <p:cNvSpPr/>
            <p:nvPr/>
          </p:nvSpPr>
          <p:spPr>
            <a:xfrm>
              <a:off x="4215600" y="3272760"/>
              <a:ext cx="113400" cy="113040"/>
            </a:xfrm>
            <a:custGeom>
              <a:avLst/>
              <a:gdLst>
                <a:gd name="textAreaLeft" fmla="*/ 0 w 113400"/>
                <a:gd name="textAreaRight" fmla="*/ 113760 w 113400"/>
                <a:gd name="textAreaTop" fmla="*/ 0 h 113040"/>
                <a:gd name="textAreaBottom" fmla="*/ 113400 h 113040"/>
              </a:gdLst>
              <a:ahLst/>
              <a:cxnLst/>
              <a:rect l="textAreaLeft" t="textAreaTop" r="textAreaRight" b="textAreaBottom"/>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6520" bIns="56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755;p69"/>
            <p:cNvSpPr/>
            <p:nvPr/>
          </p:nvSpPr>
          <p:spPr>
            <a:xfrm>
              <a:off x="4078800" y="313560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6" name="Google Shape;756;p69"/>
          <p:cNvGrpSpPr/>
          <p:nvPr/>
        </p:nvGrpSpPr>
        <p:grpSpPr>
          <a:xfrm>
            <a:off x="5274360" y="3134880"/>
            <a:ext cx="388440" cy="388440"/>
            <a:chOff x="5274360" y="3134880"/>
            <a:chExt cx="388440" cy="388440"/>
          </a:xfrm>
        </p:grpSpPr>
        <p:sp>
          <p:nvSpPr>
            <p:cNvPr id="207" name="Google Shape;757;p69"/>
            <p:cNvSpPr/>
            <p:nvPr/>
          </p:nvSpPr>
          <p:spPr>
            <a:xfrm>
              <a:off x="5357880" y="3204000"/>
              <a:ext cx="218880" cy="250200"/>
            </a:xfrm>
            <a:custGeom>
              <a:avLst/>
              <a:gdLst>
                <a:gd name="textAreaLeft" fmla="*/ 0 w 218880"/>
                <a:gd name="textAreaRight" fmla="*/ 219240 w 218880"/>
                <a:gd name="textAreaTop" fmla="*/ 0 h 250200"/>
                <a:gd name="textAreaBottom" fmla="*/ 250560 h 250200"/>
              </a:gdLst>
              <a:ahLst/>
              <a:cxnLst/>
              <a:rect l="textAreaLeft" t="textAreaTop" r="textAreaRight" b="textAreaBottom"/>
              <a:pathLst>
                <a:path w="118084" h="134948">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 name="Google Shape;758;p69"/>
            <p:cNvSpPr/>
            <p:nvPr/>
          </p:nvSpPr>
          <p:spPr>
            <a:xfrm>
              <a:off x="5274360" y="3134880"/>
              <a:ext cx="388440" cy="388440"/>
            </a:xfrm>
            <a:custGeom>
              <a:avLst/>
              <a:gdLst>
                <a:gd name="textAreaLeft" fmla="*/ 0 w 388440"/>
                <a:gd name="textAreaRight" fmla="*/ 388800 w 388440"/>
                <a:gd name="textAreaTop" fmla="*/ 0 h 388440"/>
                <a:gd name="textAreaBottom" fmla="*/ 388800 h 388440"/>
              </a:gdLst>
              <a:ahLst/>
              <a:cxnLst/>
              <a:rect l="textAreaLeft" t="textAreaTop" r="textAreaRight" b="textAreaBottom"/>
              <a:pathLst>
                <a:path w="209403" h="209403">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 name="Google Shape;383;p48"/>
          <p:cNvPicPr/>
          <p:nvPr/>
        </p:nvPicPr>
        <p:blipFill>
          <a:blip r:embed="rId2"/>
          <a:srcRect l="16676" r="16676"/>
          <a:stretch/>
        </p:blipFill>
        <p:spPr>
          <a:xfrm flipH="1">
            <a:off x="970920" y="1013040"/>
            <a:ext cx="3117240" cy="3117240"/>
          </a:xfrm>
          <a:prstGeom prst="rect">
            <a:avLst/>
          </a:prstGeom>
          <a:ln w="9525">
            <a:solidFill>
              <a:srgbClr val="CAFFFF"/>
            </a:solidFill>
            <a:round/>
          </a:ln>
        </p:spPr>
      </p:pic>
      <p:sp>
        <p:nvSpPr>
          <p:cNvPr id="168" name="PlaceHolder 1"/>
          <p:cNvSpPr>
            <a:spLocks noGrp="1"/>
          </p:cNvSpPr>
          <p:nvPr>
            <p:ph type="title"/>
          </p:nvPr>
        </p:nvSpPr>
        <p:spPr>
          <a:xfrm>
            <a:off x="4657680" y="1486080"/>
            <a:ext cx="3524040" cy="111420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Advent Pro"/>
                <a:ea typeface="Advent Pro"/>
              </a:rPr>
              <a:t>Introduction Technical Assessment for Innovation Hacks AI | Data Scientist Role</a:t>
            </a:r>
            <a:endParaRPr lang="fr-FR" sz="3000" b="0" strike="noStrike" spc="-1">
              <a:solidFill>
                <a:schemeClr val="dk1"/>
              </a:solidFill>
              <a:latin typeface="Arial"/>
            </a:endParaRPr>
          </a:p>
        </p:txBody>
      </p:sp>
      <p:sp>
        <p:nvSpPr>
          <p:cNvPr id="169" name="PlaceHolder 2"/>
          <p:cNvSpPr>
            <a:spLocks noGrp="1"/>
          </p:cNvSpPr>
          <p:nvPr>
            <p:ph type="subTitle"/>
          </p:nvPr>
        </p:nvSpPr>
        <p:spPr>
          <a:xfrm>
            <a:off x="4657680" y="2895480"/>
            <a:ext cx="3524040" cy="761760"/>
          </a:xfrm>
          <a:prstGeom prst="rect">
            <a:avLst/>
          </a:prstGeom>
          <a:noFill/>
          <a:ln w="0">
            <a:noFill/>
          </a:ln>
        </p:spPr>
        <p:txBody>
          <a:bodyPr lIns="91440" tIns="91440" rIns="91440" bIns="91440" anchor="t">
            <a:normAutofit/>
          </a:bodyPr>
          <a:lstStyle/>
          <a:p>
            <a:pPr indent="0" algn="ctr">
              <a:buNone/>
            </a:pPr>
            <a:r>
              <a:rPr lang="en-US" sz="1200" b="0" strike="noStrike" spc="-1" dirty="0">
                <a:solidFill>
                  <a:schemeClr val="dk1"/>
                </a:solidFill>
                <a:latin typeface="Assistant"/>
                <a:ea typeface="Assistant"/>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1305000" y="971640"/>
            <a:ext cx="6533640" cy="9234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Advent Pro"/>
                <a:ea typeface="Advent Pro"/>
              </a:rPr>
              <a:t>ReSearch Framework</a:t>
            </a:r>
            <a:endParaRPr lang="fr-FR" sz="3000" b="0" strike="noStrike" spc="-1">
              <a:solidFill>
                <a:schemeClr val="dk1"/>
              </a:solidFill>
              <a:latin typeface="Arial"/>
            </a:endParaRPr>
          </a:p>
        </p:txBody>
      </p:sp>
      <p:sp>
        <p:nvSpPr>
          <p:cNvPr id="171" name="PlaceHolder 2"/>
          <p:cNvSpPr>
            <a:spLocks noGrp="1"/>
          </p:cNvSpPr>
          <p:nvPr>
            <p:ph type="subTitle"/>
          </p:nvPr>
        </p:nvSpPr>
        <p:spPr>
          <a:xfrm>
            <a:off x="1305000" y="1962000"/>
            <a:ext cx="6533640" cy="2209320"/>
          </a:xfrm>
          <a:prstGeom prst="rect">
            <a:avLst/>
          </a:prstGeom>
          <a:noFill/>
          <a:ln w="0">
            <a:noFill/>
          </a:ln>
        </p:spPr>
        <p:txBody>
          <a:bodyPr lIns="91440" tIns="91440" rIns="91440" bIns="91440" anchor="t">
            <a:normAutofit/>
          </a:bodyPr>
          <a:lstStyle/>
          <a:p>
            <a:pPr indent="0" algn="ctr">
              <a:buNone/>
            </a:pPr>
            <a:r>
              <a:rPr lang="en-US" sz="1200" b="0" strike="noStrike" spc="-1" dirty="0">
                <a:solidFill>
                  <a:schemeClr val="dk1"/>
                </a:solidFill>
                <a:latin typeface="Assistant"/>
                <a:ea typeface="Assistant"/>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 name="Google Shape;383;p48"/>
          <p:cNvPicPr/>
          <p:nvPr/>
        </p:nvPicPr>
        <p:blipFill>
          <a:blip r:embed="rId2"/>
          <a:srcRect l="16676" r="16676"/>
          <a:stretch/>
        </p:blipFill>
        <p:spPr>
          <a:xfrm flipH="1">
            <a:off x="970920" y="1013040"/>
            <a:ext cx="3117240" cy="3117240"/>
          </a:xfrm>
          <a:prstGeom prst="rect">
            <a:avLst/>
          </a:prstGeom>
          <a:ln w="9525">
            <a:solidFill>
              <a:srgbClr val="CAFFFF"/>
            </a:solidFill>
            <a:round/>
          </a:ln>
        </p:spPr>
      </p:pic>
      <p:sp>
        <p:nvSpPr>
          <p:cNvPr id="173" name="PlaceHolder 1"/>
          <p:cNvSpPr>
            <a:spLocks noGrp="1"/>
          </p:cNvSpPr>
          <p:nvPr>
            <p:ph type="title"/>
          </p:nvPr>
        </p:nvSpPr>
        <p:spPr>
          <a:xfrm>
            <a:off x="4657680" y="1486080"/>
            <a:ext cx="3524040" cy="11142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Advent Pro"/>
                <a:ea typeface="Advent Pro"/>
              </a:rPr>
              <a:t>Overview of the ReSearch framework</a:t>
            </a:r>
            <a:endParaRPr lang="fr-FR" sz="3000" b="0" strike="noStrike" spc="-1">
              <a:solidFill>
                <a:schemeClr val="dk1"/>
              </a:solidFill>
              <a:latin typeface="Arial"/>
            </a:endParaRPr>
          </a:p>
        </p:txBody>
      </p:sp>
      <p:sp>
        <p:nvSpPr>
          <p:cNvPr id="174" name="PlaceHolder 2"/>
          <p:cNvSpPr>
            <a:spLocks noGrp="1"/>
          </p:cNvSpPr>
          <p:nvPr>
            <p:ph type="subTitle"/>
          </p:nvPr>
        </p:nvSpPr>
        <p:spPr>
          <a:xfrm>
            <a:off x="4657680" y="2895480"/>
            <a:ext cx="3524040" cy="761760"/>
          </a:xfrm>
          <a:prstGeom prst="rect">
            <a:avLst/>
          </a:prstGeom>
          <a:noFill/>
          <a:ln w="0">
            <a:noFill/>
          </a:ln>
        </p:spPr>
        <p:txBody>
          <a:bodyPr lIns="91440" tIns="91440" rIns="91440" bIns="91440" anchor="t">
            <a:normAutofit fontScale="66725" lnSpcReduction="20000"/>
          </a:bodyPr>
          <a:lstStyle/>
          <a:p>
            <a:pPr indent="0">
              <a:lnSpc>
                <a:spcPct val="100000"/>
              </a:lnSpc>
              <a:buNone/>
              <a:tabLst>
                <a:tab pos="0" algn="l"/>
              </a:tabLst>
            </a:pPr>
            <a:r>
              <a:rPr lang="en" sz="1200" b="0" strike="noStrike" spc="-1">
                <a:solidFill>
                  <a:schemeClr val="dk1"/>
                </a:solidFill>
                <a:latin typeface="Assistant"/>
                <a:ea typeface="Assistant"/>
              </a:rPr>
              <a:t>The ReSearch framework is an innovative reinforcement learning system that seamlessly integrates search functionality with reasoning in Large Language Models (LLMs), effectively overcoming the limitations of traditional methods like RAG and SFT, particularly regarding token context and external data incorporation.</a:t>
            </a:r>
            <a:endParaRPr lang="en-US" sz="1200" b="0" strike="noStrike" spc="-1">
              <a:solidFill>
                <a:srgbClr val="FFFFFF"/>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1305000" y="971640"/>
            <a:ext cx="6533640" cy="9234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Advent Pro"/>
                <a:ea typeface="Advent Pro"/>
              </a:rPr>
              <a:t>Key features and innovations</a:t>
            </a:r>
            <a:endParaRPr lang="fr-FR" sz="3000" b="0" strike="noStrike" spc="-1">
              <a:solidFill>
                <a:schemeClr val="dk1"/>
              </a:solidFill>
              <a:latin typeface="Arial"/>
            </a:endParaRPr>
          </a:p>
        </p:txBody>
      </p:sp>
      <p:sp>
        <p:nvSpPr>
          <p:cNvPr id="176" name="PlaceHolder 2"/>
          <p:cNvSpPr>
            <a:spLocks noGrp="1"/>
          </p:cNvSpPr>
          <p:nvPr>
            <p:ph type="subTitle"/>
          </p:nvPr>
        </p:nvSpPr>
        <p:spPr>
          <a:xfrm>
            <a:off x="1305000" y="1962000"/>
            <a:ext cx="6533640" cy="2209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ssistant"/>
                <a:ea typeface="Assistant"/>
              </a:rPr>
              <a:t>The ReSearch framework features a Search-Augmented Reasoning model driven by reinforcement learning, which facilitates independent search decisions for LLMs through Group Relative Policy Optimization (GRPO), thereby allowing effective integration of search in multi-step reasoning, promoting self-correction, and enhancing cognitive abilities beyond traditional retrieval techniques.</a:t>
            </a:r>
            <a:endParaRPr lang="en-US" sz="1200" b="0" strike="noStrike" spc="-1">
              <a:solidFill>
                <a:srgbClr val="FFFFFF"/>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2381400" y="1438200"/>
            <a:ext cx="4381200" cy="119016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1" strike="noStrike" spc="-1">
                <a:solidFill>
                  <a:schemeClr val="dk1"/>
                </a:solidFill>
                <a:latin typeface="Advent Pro"/>
                <a:ea typeface="Advent Pro"/>
              </a:rPr>
              <a:t>Comparison with traditional methods</a:t>
            </a:r>
            <a:endParaRPr lang="fr-FR" sz="6000" b="0" strike="noStrike" spc="-1">
              <a:solidFill>
                <a:schemeClr val="dk1"/>
              </a:solidFill>
              <a:latin typeface="Arial"/>
            </a:endParaRPr>
          </a:p>
        </p:txBody>
      </p:sp>
      <p:sp>
        <p:nvSpPr>
          <p:cNvPr id="178" name="PlaceHolder 2"/>
          <p:cNvSpPr>
            <a:spLocks noGrp="1"/>
          </p:cNvSpPr>
          <p:nvPr>
            <p:ph type="subTitle"/>
          </p:nvPr>
        </p:nvSpPr>
        <p:spPr>
          <a:xfrm>
            <a:off x="2381400" y="2781360"/>
            <a:ext cx="4381200" cy="666360"/>
          </a:xfrm>
          <a:prstGeom prst="rect">
            <a:avLst/>
          </a:prstGeom>
          <a:noFill/>
          <a:ln w="0">
            <a:noFill/>
          </a:ln>
        </p:spPr>
        <p:txBody>
          <a:bodyPr lIns="91440" tIns="91440" rIns="91440" bIns="91440" anchor="t">
            <a:normAutofit fontScale="36904" lnSpcReduction="20000"/>
          </a:bodyPr>
          <a:lstStyle/>
          <a:p>
            <a:pPr indent="0" algn="ctr">
              <a:lnSpc>
                <a:spcPct val="100000"/>
              </a:lnSpc>
              <a:buNone/>
              <a:tabLst>
                <a:tab pos="0" algn="l"/>
              </a:tabLst>
            </a:pPr>
            <a:r>
              <a:rPr lang="en" sz="1600" b="0" strike="noStrike" spc="-1">
                <a:solidFill>
                  <a:schemeClr val="dk1"/>
                </a:solidFill>
                <a:latin typeface="Assistant"/>
                <a:ea typeface="Assistant"/>
              </a:rPr>
              <a:t>The ReSearch framework addresses the critical limitations found in traditional methods like Retrieval-Augmented Generation (RAG) and Supervised Fine-Tuning (SFT). While RAG can enhance a model's response quality by retrieving external data, it suffers from token context limitations and may lead to performance degradation as context length increases. SFT attempts to improve model efficacy across larger datasets, but it often struggles with the trade-offs associated with scalability, cost, and generalization. ReSearch overcomes these challenges through its reinforcement learning approach, integrating search and reasoning in a dynamic manner that enhances LLM capabilities without succumbing to these traditional pitfalls.</a:t>
            </a:r>
            <a:endParaRPr lang="en-US" sz="1600" b="0" strike="noStrike" spc="-1">
              <a:solidFill>
                <a:srgbClr val="FFFFFF"/>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2381400" y="1438200"/>
            <a:ext cx="4381200" cy="119016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1" strike="noStrike" spc="-1">
                <a:solidFill>
                  <a:schemeClr val="dk1"/>
                </a:solidFill>
                <a:latin typeface="Advent Pro"/>
                <a:ea typeface="Advent Pro"/>
              </a:rPr>
              <a:t>Implementation &amp; Evaluation</a:t>
            </a:r>
            <a:endParaRPr lang="fr-FR" sz="6000" b="0" strike="noStrike" spc="-1">
              <a:solidFill>
                <a:schemeClr val="dk1"/>
              </a:solidFill>
              <a:latin typeface="Arial"/>
            </a:endParaRPr>
          </a:p>
        </p:txBody>
      </p:sp>
      <p:sp>
        <p:nvSpPr>
          <p:cNvPr id="180" name="PlaceHolder 2"/>
          <p:cNvSpPr>
            <a:spLocks noGrp="1"/>
          </p:cNvSpPr>
          <p:nvPr>
            <p:ph type="subTitle"/>
          </p:nvPr>
        </p:nvSpPr>
        <p:spPr>
          <a:xfrm>
            <a:off x="2381400" y="2781360"/>
            <a:ext cx="4381200" cy="666360"/>
          </a:xfrm>
          <a:prstGeom prst="rect">
            <a:avLst/>
          </a:prstGeom>
          <a:noFill/>
          <a:ln w="0">
            <a:noFill/>
          </a:ln>
        </p:spPr>
        <p:txBody>
          <a:bodyPr lIns="91440" tIns="91440" rIns="91440" bIns="91440" anchor="t">
            <a:normAutofit/>
          </a:bodyPr>
          <a:lstStyle/>
          <a:p>
            <a:pPr indent="0" algn="ctr">
              <a:buNone/>
            </a:pPr>
            <a:endParaRPr lang="en-US" sz="1600" b="0" strike="noStrike" spc="-1">
              <a:solidFill>
                <a:schemeClr val="dk1"/>
              </a:solidFill>
              <a:latin typeface="Assistant"/>
              <a:ea typeface="Assistan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 name="Google Shape;383;p48"/>
          <p:cNvPicPr/>
          <p:nvPr/>
        </p:nvPicPr>
        <p:blipFill>
          <a:blip r:embed="rId2"/>
          <a:srcRect l="16676" r="16676"/>
          <a:stretch/>
        </p:blipFill>
        <p:spPr>
          <a:xfrm flipH="1">
            <a:off x="970920" y="1013040"/>
            <a:ext cx="3117240" cy="3117240"/>
          </a:xfrm>
          <a:prstGeom prst="rect">
            <a:avLst/>
          </a:prstGeom>
          <a:ln w="9525">
            <a:solidFill>
              <a:srgbClr val="CAFFFF"/>
            </a:solidFill>
            <a:round/>
          </a:ln>
        </p:spPr>
      </p:pic>
      <p:sp>
        <p:nvSpPr>
          <p:cNvPr id="182" name="PlaceHolder 1"/>
          <p:cNvSpPr>
            <a:spLocks noGrp="1"/>
          </p:cNvSpPr>
          <p:nvPr>
            <p:ph type="title"/>
          </p:nvPr>
        </p:nvSpPr>
        <p:spPr>
          <a:xfrm>
            <a:off x="4657680" y="1486080"/>
            <a:ext cx="3524040" cy="111420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Advent Pro"/>
                <a:ea typeface="Advent Pro"/>
              </a:rPr>
              <a:t>Understanding the implementation process</a:t>
            </a:r>
            <a:endParaRPr lang="fr-FR" sz="3000" b="0" strike="noStrike" spc="-1">
              <a:solidFill>
                <a:schemeClr val="dk1"/>
              </a:solidFill>
              <a:latin typeface="Arial"/>
            </a:endParaRPr>
          </a:p>
        </p:txBody>
      </p:sp>
      <p:sp>
        <p:nvSpPr>
          <p:cNvPr id="183" name="PlaceHolder 2"/>
          <p:cNvSpPr>
            <a:spLocks noGrp="1"/>
          </p:cNvSpPr>
          <p:nvPr>
            <p:ph type="subTitle"/>
          </p:nvPr>
        </p:nvSpPr>
        <p:spPr>
          <a:xfrm>
            <a:off x="4657680" y="2895480"/>
            <a:ext cx="3524040" cy="761760"/>
          </a:xfrm>
          <a:prstGeom prst="rect">
            <a:avLst/>
          </a:prstGeom>
          <a:noFill/>
          <a:ln w="0">
            <a:noFill/>
          </a:ln>
        </p:spPr>
        <p:txBody>
          <a:bodyPr lIns="91440" tIns="91440" rIns="91440" bIns="91440" anchor="t">
            <a:normAutofit fontScale="46715" lnSpcReduction="20000"/>
          </a:bodyPr>
          <a:lstStyle/>
          <a:p>
            <a:pPr indent="0">
              <a:lnSpc>
                <a:spcPct val="100000"/>
              </a:lnSpc>
              <a:buNone/>
              <a:tabLst>
                <a:tab pos="0" algn="l"/>
              </a:tabLst>
            </a:pPr>
            <a:r>
              <a:rPr lang="en" sz="1200" b="0" strike="noStrike" spc="-1">
                <a:solidFill>
                  <a:schemeClr val="dk1"/>
                </a:solidFill>
                <a:latin typeface="Assistant"/>
                <a:ea typeface="Assistant"/>
              </a:rPr>
              <a:t>Implementing the ReSearch framework involves several crucial steps. Initially, users must access the official repository containing the framework's code and related materials. It’s vital to reproduce the baseline experiments outlined in the original research paper, which serve as a benchmark for performance evaluation. Setting up the environment requires a systematic approach to ensure all necessary dependencies and configurations are in place. By following the documentation, users can effectively establish the framework, allowing them to explore its functionalities fully.</a:t>
            </a:r>
            <a:endParaRPr lang="en-US" sz="1200" b="0" strike="noStrike" spc="-1">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1305000" y="971640"/>
            <a:ext cx="6533640" cy="92340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Advent Pro"/>
                <a:ea typeface="Advent Pro"/>
              </a:rPr>
              <a:t>Evaluating integration of search and reasoning</a:t>
            </a:r>
            <a:endParaRPr lang="fr-FR" sz="3000" b="0" strike="noStrike" spc="-1">
              <a:solidFill>
                <a:schemeClr val="dk1"/>
              </a:solidFill>
              <a:latin typeface="Arial"/>
            </a:endParaRPr>
          </a:p>
        </p:txBody>
      </p:sp>
      <p:sp>
        <p:nvSpPr>
          <p:cNvPr id="185" name="PlaceHolder 2"/>
          <p:cNvSpPr>
            <a:spLocks noGrp="1"/>
          </p:cNvSpPr>
          <p:nvPr>
            <p:ph type="subTitle"/>
          </p:nvPr>
        </p:nvSpPr>
        <p:spPr>
          <a:xfrm>
            <a:off x="1305000" y="1962000"/>
            <a:ext cx="6533640" cy="2209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ssistant"/>
                <a:ea typeface="Assistant"/>
              </a:rPr>
              <a:t>Evaluating the ReSearch framework's effectiveness in integrating search functionality with reasoning capabilities must be thorough and methodical. Key evaluation metrics include assessing the improvements in reasoning accuracy and search relevance as compared to traditional models. This process typically involves running a series of experiments aimed at measuring how well the framework performs across various datasets and tasks. Attention should be paid not just to quantitative results but also to qualitative analysis to understand how the integration supports self-correction and enhances reasoning over successive iterations.</a:t>
            </a:r>
            <a:endParaRPr lang="en-US" sz="1200" b="0" strike="noStrike" spc="-1">
              <a:solidFill>
                <a:srgbClr val="FFFFFF"/>
              </a:solidFill>
              <a:latin typeface="OpenSymbol"/>
            </a:endParaRPr>
          </a:p>
        </p:txBody>
      </p:sp>
    </p:spTree>
  </p:cSld>
  <p:clrMapOvr>
    <a:masterClrMapping/>
  </p:clrMapOvr>
</p:sld>
</file>

<file path=ppt/theme/theme1.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624</Words>
  <Application>Microsoft Office PowerPoint</Application>
  <PresentationFormat>On-screen Show (16:9)</PresentationFormat>
  <Paragraphs>24</Paragraphs>
  <Slides>12</Slides>
  <Notes>0</Notes>
  <HiddenSlides>0</HiddenSlides>
  <MMClips>0</MMClips>
  <ScaleCrop>false</ScaleCrop>
  <HeadingPairs>
    <vt:vector size="6" baseType="variant">
      <vt:variant>
        <vt:lpstr>Fonts Used</vt:lpstr>
      </vt:variant>
      <vt:variant>
        <vt:i4>6</vt:i4>
      </vt:variant>
      <vt:variant>
        <vt:lpstr>Theme</vt:lpstr>
      </vt:variant>
      <vt:variant>
        <vt:i4>31</vt:i4>
      </vt:variant>
      <vt:variant>
        <vt:lpstr>Slide Titles</vt:lpstr>
      </vt:variant>
      <vt:variant>
        <vt:i4>12</vt:i4>
      </vt:variant>
    </vt:vector>
  </HeadingPairs>
  <TitlesOfParts>
    <vt:vector size="49" baseType="lpstr">
      <vt:lpstr>Advent Pro</vt:lpstr>
      <vt:lpstr>Arial</vt:lpstr>
      <vt:lpstr>Assistant</vt:lpstr>
      <vt:lpstr>OpenSymbol</vt:lpstr>
      <vt:lpstr>Symbol</vt:lpstr>
      <vt:lpstr>Wingdings</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Slidesgo Final Pages</vt:lpstr>
      <vt:lpstr>Slidesgo Final Pages</vt:lpstr>
      <vt:lpstr>ReSearch Framework NAME ALOK NARAYAN MISHRA DATE 18 APRIL 2025</vt:lpstr>
      <vt:lpstr>Introduction Technical Assessment for Innovation Hacks AI | Data Scientist Role</vt:lpstr>
      <vt:lpstr>ReSearch Framework</vt:lpstr>
      <vt:lpstr>Overview of the ReSearch framework</vt:lpstr>
      <vt:lpstr>Key features and innovations</vt:lpstr>
      <vt:lpstr>Comparison with traditional methods</vt:lpstr>
      <vt:lpstr>Implementation &amp; Evaluation</vt:lpstr>
      <vt:lpstr>Understanding the implementation process</vt:lpstr>
      <vt:lpstr>Evaluating integration of search and reasoning</vt:lpstr>
      <vt:lpstr>Challenges and potential use cases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Abhishek Shukla</dc:creator>
  <cp:lastModifiedBy>Abhishek Shukla</cp:lastModifiedBy>
  <cp:revision>1</cp:revision>
  <dcterms:modified xsi:type="dcterms:W3CDTF">2025-04-18T09:52:06Z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2025-04-18T09:48:37Z</dcterms:created>
  <dc:creator>Unknown Creator</dc:creator>
  <dc:description/>
  <dc:language>en-US</dc:language>
  <cp:lastModifiedBy>Unknown Creator</cp:lastModifiedBy>
  <dcterms:modified xsi:type="dcterms:W3CDTF">2025-04-18T09:48:37Z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