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7"/>
  </p:notesMasterIdLst>
  <p:sldIdLst>
    <p:sldId id="257" r:id="rId5"/>
    <p:sldId id="258" r:id="rId6"/>
    <p:sldId id="259" r:id="rId7"/>
    <p:sldId id="260" r:id="rId8"/>
    <p:sldId id="261" r:id="rId9"/>
    <p:sldId id="273" r:id="rId10"/>
    <p:sldId id="262" r:id="rId11"/>
    <p:sldId id="263" r:id="rId12"/>
    <p:sldId id="269" r:id="rId13"/>
    <p:sldId id="270"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78" d="100"/>
          <a:sy n="78" d="100"/>
        </p:scale>
        <p:origin x="159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4"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15"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5E0104-8D08-4A41-A286-55C151329303}" type="datetimeFigureOut">
              <a:rPr lang="en-US" smtClean="0"/>
              <a:pPr/>
              <a:t>11/3/2022</a:t>
            </a:fld>
            <a:endParaRPr lang="en-US"/>
          </a:p>
        </p:txBody>
      </p:sp>
      <p:sp>
        <p:nvSpPr>
          <p:cNvPr id="104871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717"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8"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19"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8CCADA-A2F8-407A-9A80-AD08E37F724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24" name="Title 13"/>
          <p:cNvSpPr>
            <a:spLocks noGrp="1"/>
          </p:cNvSpPr>
          <p:nvPr>
            <p:ph type="ctrTitle"/>
          </p:nvPr>
        </p:nvSpPr>
        <p:spPr>
          <a:xfrm>
            <a:off x="1432560" y="359898"/>
            <a:ext cx="7406640" cy="1472184"/>
          </a:xfrm>
        </p:spPr>
        <p:txBody>
          <a:bodyPr anchor="b"/>
          <a:lstStyle>
            <a:lvl1pPr algn="l"/>
          </a:lstStyle>
          <a:p>
            <a:r>
              <a:rPr kumimoji="0" lang="en-US"/>
              <a:t>Click to edit Master title style</a:t>
            </a:r>
          </a:p>
        </p:txBody>
      </p:sp>
      <p:sp>
        <p:nvSpPr>
          <p:cNvPr id="1048625"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626" name="Date Placeholder 6"/>
          <p:cNvSpPr>
            <a:spLocks noGrp="1"/>
          </p:cNvSpPr>
          <p:nvPr>
            <p:ph type="dt" sz="half" idx="10"/>
          </p:nvPr>
        </p:nvSpPr>
        <p:spPr/>
        <p:txBody>
          <a:bodyPr/>
          <a:lstStyle/>
          <a:p>
            <a:fld id="{565DA642-C15F-44EC-AC09-E2E3CAB3421D}" type="datetime1">
              <a:rPr lang="en-US" smtClean="0"/>
              <a:pPr/>
              <a:t>11/3/2022</a:t>
            </a:fld>
            <a:endParaRPr lang="en-US"/>
          </a:p>
        </p:txBody>
      </p:sp>
      <p:sp>
        <p:nvSpPr>
          <p:cNvPr id="1048627" name="Footer Placeholder 19"/>
          <p:cNvSpPr>
            <a:spLocks noGrp="1"/>
          </p:cNvSpPr>
          <p:nvPr>
            <p:ph type="ftr" sz="quarter" idx="11"/>
          </p:nvPr>
        </p:nvSpPr>
        <p:spPr/>
        <p:txBody>
          <a:bodyPr/>
          <a:lstStyle/>
          <a:p>
            <a:r>
              <a:rPr lang="en-US"/>
              <a:t>Project Tittle</a:t>
            </a:r>
          </a:p>
        </p:txBody>
      </p:sp>
      <p:sp>
        <p:nvSpPr>
          <p:cNvPr id="1048628"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1048629"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1048630"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3" name="Title 1"/>
          <p:cNvSpPr>
            <a:spLocks noGrp="1"/>
          </p:cNvSpPr>
          <p:nvPr>
            <p:ph type="title"/>
          </p:nvPr>
        </p:nvSpPr>
        <p:spPr/>
        <p:txBody>
          <a:bodyPr/>
          <a:lstStyle/>
          <a:p>
            <a:r>
              <a:rPr kumimoji="0" lang="en-US"/>
              <a:t>Click to edit Master title style</a:t>
            </a:r>
          </a:p>
        </p:txBody>
      </p:sp>
      <p:sp>
        <p:nvSpPr>
          <p:cNvPr id="1048704"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05" name="Date Placeholder 3"/>
          <p:cNvSpPr>
            <a:spLocks noGrp="1"/>
          </p:cNvSpPr>
          <p:nvPr>
            <p:ph type="dt" sz="half" idx="10"/>
          </p:nvPr>
        </p:nvSpPr>
        <p:spPr/>
        <p:txBody>
          <a:bodyPr/>
          <a:lstStyle/>
          <a:p>
            <a:fld id="{48098339-8C0E-4D59-A2B1-31129A343833}" type="datetime1">
              <a:rPr lang="en-US" smtClean="0"/>
              <a:pPr/>
              <a:t>11/3/2022</a:t>
            </a:fld>
            <a:endParaRPr lang="en-US"/>
          </a:p>
        </p:txBody>
      </p:sp>
      <p:sp>
        <p:nvSpPr>
          <p:cNvPr id="1048706" name="Footer Placeholder 4"/>
          <p:cNvSpPr>
            <a:spLocks noGrp="1"/>
          </p:cNvSpPr>
          <p:nvPr>
            <p:ph type="ftr" sz="quarter" idx="11"/>
          </p:nvPr>
        </p:nvSpPr>
        <p:spPr/>
        <p:txBody>
          <a:bodyPr/>
          <a:lstStyle/>
          <a:p>
            <a:r>
              <a:rPr lang="en-US"/>
              <a:t>Project Tittle</a:t>
            </a:r>
          </a:p>
        </p:txBody>
      </p:sp>
      <p:sp>
        <p:nvSpPr>
          <p:cNvPr id="1048707"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5"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1048676"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7" name="Date Placeholder 3"/>
          <p:cNvSpPr>
            <a:spLocks noGrp="1"/>
          </p:cNvSpPr>
          <p:nvPr>
            <p:ph type="dt" sz="half" idx="10"/>
          </p:nvPr>
        </p:nvSpPr>
        <p:spPr/>
        <p:txBody>
          <a:bodyPr/>
          <a:lstStyle/>
          <a:p>
            <a:fld id="{C9ABCC48-1225-4D4D-963A-CB5667E92A8D}" type="datetime1">
              <a:rPr lang="en-US" smtClean="0"/>
              <a:pPr/>
              <a:t>11/3/2022</a:t>
            </a:fld>
            <a:endParaRPr lang="en-US"/>
          </a:p>
        </p:txBody>
      </p:sp>
      <p:sp>
        <p:nvSpPr>
          <p:cNvPr id="1048678" name="Footer Placeholder 4"/>
          <p:cNvSpPr>
            <a:spLocks noGrp="1"/>
          </p:cNvSpPr>
          <p:nvPr>
            <p:ph type="ftr" sz="quarter" idx="11"/>
          </p:nvPr>
        </p:nvSpPr>
        <p:spPr/>
        <p:txBody>
          <a:bodyPr/>
          <a:lstStyle/>
          <a:p>
            <a:r>
              <a:rPr lang="en-US"/>
              <a:t>Project Tittle</a:t>
            </a:r>
          </a:p>
        </p:txBody>
      </p:sp>
      <p:sp>
        <p:nvSpPr>
          <p:cNvPr id="1048679"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6" name="Title 1"/>
          <p:cNvSpPr>
            <a:spLocks noGrp="1"/>
          </p:cNvSpPr>
          <p:nvPr>
            <p:ph type="title"/>
          </p:nvPr>
        </p:nvSpPr>
        <p:spPr/>
        <p:txBody>
          <a:bodyPr/>
          <a:lstStyle/>
          <a:p>
            <a:r>
              <a:rPr kumimoji="0" lang="en-US"/>
              <a:t>Click to edit Master title style</a:t>
            </a:r>
          </a:p>
        </p:txBody>
      </p:sp>
      <p:sp>
        <p:nvSpPr>
          <p:cNvPr id="1048587"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588" name="Date Placeholder 3"/>
          <p:cNvSpPr>
            <a:spLocks noGrp="1"/>
          </p:cNvSpPr>
          <p:nvPr>
            <p:ph type="dt" sz="half" idx="10"/>
          </p:nvPr>
        </p:nvSpPr>
        <p:spPr/>
        <p:txBody>
          <a:bodyPr/>
          <a:lstStyle/>
          <a:p>
            <a:fld id="{6E3BFD65-E7F2-478D-8EB1-B2906DAEDED9}" type="datetime1">
              <a:rPr lang="en-US" smtClean="0"/>
              <a:pPr/>
              <a:t>11/3/2022</a:t>
            </a:fld>
            <a:endParaRPr lang="en-US"/>
          </a:p>
        </p:txBody>
      </p:sp>
      <p:sp>
        <p:nvSpPr>
          <p:cNvPr id="1048589" name="Footer Placeholder 4"/>
          <p:cNvSpPr>
            <a:spLocks noGrp="1"/>
          </p:cNvSpPr>
          <p:nvPr>
            <p:ph type="ftr" sz="quarter" idx="11"/>
          </p:nvPr>
        </p:nvSpPr>
        <p:spPr/>
        <p:txBody>
          <a:bodyPr/>
          <a:lstStyle/>
          <a:p>
            <a:r>
              <a:rPr lang="en-US"/>
              <a:t>Project Tittle</a:t>
            </a:r>
          </a:p>
        </p:txBody>
      </p:sp>
      <p:sp>
        <p:nvSpPr>
          <p:cNvPr id="1048590"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048694"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95"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a:t>Click to edit Master title style</a:t>
            </a:r>
          </a:p>
        </p:txBody>
      </p:sp>
      <p:sp>
        <p:nvSpPr>
          <p:cNvPr id="1048696"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97" name="Date Placeholder 3"/>
          <p:cNvSpPr>
            <a:spLocks noGrp="1"/>
          </p:cNvSpPr>
          <p:nvPr>
            <p:ph type="dt" sz="half" idx="10"/>
          </p:nvPr>
        </p:nvSpPr>
        <p:spPr/>
        <p:txBody>
          <a:bodyPr/>
          <a:lstStyle/>
          <a:p>
            <a:fld id="{185B3CA4-3E06-48EF-8435-8705EE13C7F5}" type="datetime1">
              <a:rPr lang="en-US" smtClean="0"/>
              <a:pPr/>
              <a:t>11/3/2022</a:t>
            </a:fld>
            <a:endParaRPr lang="en-US"/>
          </a:p>
        </p:txBody>
      </p:sp>
      <p:sp>
        <p:nvSpPr>
          <p:cNvPr id="1048698" name="Footer Placeholder 4"/>
          <p:cNvSpPr>
            <a:spLocks noGrp="1"/>
          </p:cNvSpPr>
          <p:nvPr>
            <p:ph type="ftr" sz="quarter" idx="11"/>
          </p:nvPr>
        </p:nvSpPr>
        <p:spPr/>
        <p:txBody>
          <a:bodyPr/>
          <a:lstStyle/>
          <a:p>
            <a:r>
              <a:rPr lang="en-US"/>
              <a:t>Project Tittle</a:t>
            </a:r>
          </a:p>
        </p:txBody>
      </p:sp>
      <p:sp>
        <p:nvSpPr>
          <p:cNvPr id="1048699"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4870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01"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1048702"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599"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1048600"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01"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02" name="Date Placeholder 4"/>
          <p:cNvSpPr>
            <a:spLocks noGrp="1"/>
          </p:cNvSpPr>
          <p:nvPr>
            <p:ph type="dt" sz="half" idx="10"/>
          </p:nvPr>
        </p:nvSpPr>
        <p:spPr/>
        <p:txBody>
          <a:bodyPr/>
          <a:lstStyle/>
          <a:p>
            <a:fld id="{048DE5CF-5D7C-42BB-9063-5FE20DC5AF72}" type="datetime1">
              <a:rPr lang="en-US" smtClean="0"/>
              <a:pPr/>
              <a:t>11/3/2022</a:t>
            </a:fld>
            <a:endParaRPr lang="en-US"/>
          </a:p>
        </p:txBody>
      </p:sp>
      <p:sp>
        <p:nvSpPr>
          <p:cNvPr id="1048603" name="Footer Placeholder 5"/>
          <p:cNvSpPr>
            <a:spLocks noGrp="1"/>
          </p:cNvSpPr>
          <p:nvPr>
            <p:ph type="ftr" sz="quarter" idx="11"/>
          </p:nvPr>
        </p:nvSpPr>
        <p:spPr/>
        <p:txBody>
          <a:bodyPr/>
          <a:lstStyle/>
          <a:p>
            <a:r>
              <a:rPr lang="en-US"/>
              <a:t>Project Tittle</a:t>
            </a:r>
          </a:p>
        </p:txBody>
      </p:sp>
      <p:sp>
        <p:nvSpPr>
          <p:cNvPr id="1048604"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48663"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a:t>Click to edit Master title style</a:t>
            </a:r>
          </a:p>
        </p:txBody>
      </p:sp>
      <p:sp>
        <p:nvSpPr>
          <p:cNvPr id="1048664"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65"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66"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7"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8" name="Date Placeholder 6"/>
          <p:cNvSpPr>
            <a:spLocks noGrp="1"/>
          </p:cNvSpPr>
          <p:nvPr>
            <p:ph type="dt" sz="half" idx="10"/>
          </p:nvPr>
        </p:nvSpPr>
        <p:spPr/>
        <p:txBody>
          <a:bodyPr/>
          <a:lstStyle/>
          <a:p>
            <a:fld id="{EA74D095-F2D5-4996-A010-1FA324F61580}" type="datetime1">
              <a:rPr lang="en-US" smtClean="0"/>
              <a:pPr/>
              <a:t>11/3/2022</a:t>
            </a:fld>
            <a:endParaRPr lang="en-US"/>
          </a:p>
        </p:txBody>
      </p:sp>
      <p:sp>
        <p:nvSpPr>
          <p:cNvPr id="1048669" name="Footer Placeholder 7"/>
          <p:cNvSpPr>
            <a:spLocks noGrp="1"/>
          </p:cNvSpPr>
          <p:nvPr>
            <p:ph type="ftr" sz="quarter" idx="11"/>
          </p:nvPr>
        </p:nvSpPr>
        <p:spPr/>
        <p:txBody>
          <a:bodyPr/>
          <a:lstStyle/>
          <a:p>
            <a:r>
              <a:rPr lang="en-US"/>
              <a:t>Project Tittle</a:t>
            </a:r>
          </a:p>
        </p:txBody>
      </p:sp>
      <p:sp>
        <p:nvSpPr>
          <p:cNvPr id="1048670"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1"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1048672" name="Date Placeholder 2"/>
          <p:cNvSpPr>
            <a:spLocks noGrp="1"/>
          </p:cNvSpPr>
          <p:nvPr>
            <p:ph type="dt" sz="half" idx="10"/>
          </p:nvPr>
        </p:nvSpPr>
        <p:spPr/>
        <p:txBody>
          <a:bodyPr/>
          <a:lstStyle/>
          <a:p>
            <a:fld id="{1D3F190C-A757-4491-A5EF-C404211BEB9F}" type="datetime1">
              <a:rPr lang="en-US" smtClean="0"/>
              <a:pPr/>
              <a:t>11/3/2022</a:t>
            </a:fld>
            <a:endParaRPr lang="en-US"/>
          </a:p>
        </p:txBody>
      </p:sp>
      <p:sp>
        <p:nvSpPr>
          <p:cNvPr id="1048673" name="Footer Placeholder 3"/>
          <p:cNvSpPr>
            <a:spLocks noGrp="1"/>
          </p:cNvSpPr>
          <p:nvPr>
            <p:ph type="ftr" sz="quarter" idx="11"/>
          </p:nvPr>
        </p:nvSpPr>
        <p:spPr/>
        <p:txBody>
          <a:bodyPr/>
          <a:lstStyle/>
          <a:p>
            <a:r>
              <a:rPr lang="en-US"/>
              <a:t>Project Tittle</a:t>
            </a:r>
          </a:p>
        </p:txBody>
      </p:sp>
      <p:sp>
        <p:nvSpPr>
          <p:cNvPr id="1048674"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680"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81" name="Date Placeholder 1"/>
          <p:cNvSpPr>
            <a:spLocks noGrp="1"/>
          </p:cNvSpPr>
          <p:nvPr>
            <p:ph type="dt" sz="half" idx="10"/>
          </p:nvPr>
        </p:nvSpPr>
        <p:spPr/>
        <p:txBody>
          <a:bodyPr/>
          <a:lstStyle/>
          <a:p>
            <a:fld id="{D43251ED-655E-43F3-B2D7-621CE11111C8}" type="datetime1">
              <a:rPr lang="en-US" smtClean="0"/>
              <a:pPr/>
              <a:t>11/3/2022</a:t>
            </a:fld>
            <a:endParaRPr lang="en-US"/>
          </a:p>
        </p:txBody>
      </p:sp>
      <p:sp>
        <p:nvSpPr>
          <p:cNvPr id="1048682" name="Footer Placeholder 2"/>
          <p:cNvSpPr>
            <a:spLocks noGrp="1"/>
          </p:cNvSpPr>
          <p:nvPr>
            <p:ph type="ftr" sz="quarter" idx="11"/>
          </p:nvPr>
        </p:nvSpPr>
        <p:spPr/>
        <p:txBody>
          <a:bodyPr/>
          <a:lstStyle/>
          <a:p>
            <a:r>
              <a:rPr lang="en-US"/>
              <a:t>Project Tittle</a:t>
            </a:r>
          </a:p>
        </p:txBody>
      </p:sp>
      <p:sp>
        <p:nvSpPr>
          <p:cNvPr id="1048683"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1048684"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708"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a:t>Click to edit Master title style</a:t>
            </a:r>
          </a:p>
        </p:txBody>
      </p:sp>
      <p:sp>
        <p:nvSpPr>
          <p:cNvPr id="1048709"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710"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11" name="Date Placeholder 4"/>
          <p:cNvSpPr>
            <a:spLocks noGrp="1"/>
          </p:cNvSpPr>
          <p:nvPr>
            <p:ph type="dt" sz="half" idx="10"/>
          </p:nvPr>
        </p:nvSpPr>
        <p:spPr/>
        <p:txBody>
          <a:bodyPr/>
          <a:lstStyle/>
          <a:p>
            <a:fld id="{7876C58A-6C2D-4E8B-A467-D10ACC047097}" type="datetime1">
              <a:rPr lang="en-US" smtClean="0"/>
              <a:pPr/>
              <a:t>11/3/2022</a:t>
            </a:fld>
            <a:endParaRPr lang="en-US"/>
          </a:p>
        </p:txBody>
      </p:sp>
      <p:sp>
        <p:nvSpPr>
          <p:cNvPr id="1048712" name="Footer Placeholder 5"/>
          <p:cNvSpPr>
            <a:spLocks noGrp="1"/>
          </p:cNvSpPr>
          <p:nvPr>
            <p:ph type="ftr" sz="quarter" idx="11"/>
          </p:nvPr>
        </p:nvSpPr>
        <p:spPr/>
        <p:txBody>
          <a:bodyPr/>
          <a:lstStyle/>
          <a:p>
            <a:r>
              <a:rPr lang="en-US"/>
              <a:t>Project Tittle</a:t>
            </a:r>
          </a:p>
        </p:txBody>
      </p:sp>
      <p:sp>
        <p:nvSpPr>
          <p:cNvPr id="1048713"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85"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a:t>Click to edit Master title style</a:t>
            </a:r>
          </a:p>
        </p:txBody>
      </p:sp>
      <p:sp>
        <p:nvSpPr>
          <p:cNvPr id="1048686" name="Date Placeholder 4"/>
          <p:cNvSpPr>
            <a:spLocks noGrp="1"/>
          </p:cNvSpPr>
          <p:nvPr>
            <p:ph type="dt" sz="half" idx="10"/>
          </p:nvPr>
        </p:nvSpPr>
        <p:spPr/>
        <p:txBody>
          <a:bodyPr/>
          <a:lstStyle/>
          <a:p>
            <a:fld id="{E207D438-E26D-40DE-AA07-92210919FB58}" type="datetime1">
              <a:rPr lang="en-US" smtClean="0"/>
              <a:pPr/>
              <a:t>11/3/2022</a:t>
            </a:fld>
            <a:endParaRPr lang="en-US"/>
          </a:p>
        </p:txBody>
      </p:sp>
      <p:sp>
        <p:nvSpPr>
          <p:cNvPr id="1048687" name="Footer Placeholder 5"/>
          <p:cNvSpPr>
            <a:spLocks noGrp="1"/>
          </p:cNvSpPr>
          <p:nvPr>
            <p:ph type="ftr" sz="quarter" idx="11"/>
          </p:nvPr>
        </p:nvSpPr>
        <p:spPr/>
        <p:txBody>
          <a:bodyPr/>
          <a:lstStyle/>
          <a:p>
            <a:r>
              <a:rPr lang="en-US"/>
              <a:t>Project Tittle</a:t>
            </a:r>
          </a:p>
        </p:txBody>
      </p:sp>
      <p:sp>
        <p:nvSpPr>
          <p:cNvPr id="1048688"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48689"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1048690"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a:t>Click icon to add picture</a:t>
            </a:r>
            <a:endParaRPr kumimoji="0" lang="en-US" dirty="0"/>
          </a:p>
        </p:txBody>
      </p:sp>
      <p:sp>
        <p:nvSpPr>
          <p:cNvPr id="1048691"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92"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93"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7"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8"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9"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0"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1048581"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82"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CF4F7D42-864C-47AD-BFC6-B8E735185B39}" type="datetime1">
              <a:rPr lang="en-US" smtClean="0"/>
              <a:pPr/>
              <a:t>11/3/2022</a:t>
            </a:fld>
            <a:endParaRPr lang="en-US"/>
          </a:p>
        </p:txBody>
      </p:sp>
      <p:sp>
        <p:nvSpPr>
          <p:cNvPr id="1048583"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r>
              <a:rPr lang="en-US"/>
              <a:t>Project Tittle</a:t>
            </a:r>
          </a:p>
        </p:txBody>
      </p:sp>
      <p:sp>
        <p:nvSpPr>
          <p:cNvPr id="1048584"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B6F15528-21DE-4FAA-801E-634DDDAF4B2B}" type="slidenum">
              <a:rPr lang="en-US" smtClean="0"/>
              <a:pPr/>
              <a:t>‹#›</a:t>
            </a:fld>
            <a:endParaRPr lang="en-US"/>
          </a:p>
        </p:txBody>
      </p:sp>
      <p:sp>
        <p:nvSpPr>
          <p:cNvPr id="104858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Design" TargetMode="External"/><Relationship Id="rId3" Type="http://schemas.openxmlformats.org/officeDocument/2006/relationships/hyperlink" Target="http://download.oracle.com/javase/tutorial/" TargetMode="External"/><Relationship Id="rId7" Type="http://schemas.openxmlformats.org/officeDocument/2006/relationships/hyperlink" Target="http://oopweb.com/Java/Documents/IntroToProgrammingUsingJava/VolumeFrames.ht%20ml"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6" Type="http://schemas.openxmlformats.org/officeDocument/2006/relationships/hyperlink" Target="http://www.cafeaulait.org/course/" TargetMode="External"/><Relationship Id="rId5" Type="http://schemas.openxmlformats.org/officeDocument/2006/relationships/hyperlink" Target="http://java.sun.com/docs/books/tutorial" TargetMode="External"/><Relationship Id="rId4" Type="http://schemas.openxmlformats.org/officeDocument/2006/relationships/hyperlink" Target="http://www.developer.com/jav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Table 3"/>
          <p:cNvGraphicFramePr>
            <a:graphicFrameLocks noGrp="1"/>
          </p:cNvGraphicFramePr>
          <p:nvPr>
            <p:extLst>
              <p:ext uri="{D42A27DB-BD31-4B8C-83A1-F6EECF244321}">
                <p14:modId xmlns:p14="http://schemas.microsoft.com/office/powerpoint/2010/main" val="1042638169"/>
              </p:ext>
            </p:extLst>
          </p:nvPr>
        </p:nvGraphicFramePr>
        <p:xfrm>
          <a:off x="2020569" y="3052782"/>
          <a:ext cx="6078855" cy="1242060"/>
        </p:xfrm>
        <a:graphic>
          <a:graphicData uri="http://schemas.openxmlformats.org/drawingml/2006/table">
            <a:tbl>
              <a:tblPr/>
              <a:tblGrid>
                <a:gridCol w="936625">
                  <a:extLst>
                    <a:ext uri="{9D8B030D-6E8A-4147-A177-3AD203B41FA5}">
                      <a16:colId xmlns:a16="http://schemas.microsoft.com/office/drawing/2014/main" val="20000"/>
                    </a:ext>
                  </a:extLst>
                </a:gridCol>
                <a:gridCol w="3841115">
                  <a:extLst>
                    <a:ext uri="{9D8B030D-6E8A-4147-A177-3AD203B41FA5}">
                      <a16:colId xmlns:a16="http://schemas.microsoft.com/office/drawing/2014/main" val="20001"/>
                    </a:ext>
                  </a:extLst>
                </a:gridCol>
                <a:gridCol w="1301115">
                  <a:extLst>
                    <a:ext uri="{9D8B030D-6E8A-4147-A177-3AD203B41FA5}">
                      <a16:colId xmlns:a16="http://schemas.microsoft.com/office/drawing/2014/main" val="20002"/>
                    </a:ext>
                  </a:extLst>
                </a:gridCol>
              </a:tblGrid>
              <a:tr h="246380">
                <a:tc>
                  <a:txBody>
                    <a:bodyPr/>
                    <a:lstStyle/>
                    <a:p>
                      <a:pPr algn="ct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Sr. 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lstStyle/>
                    <a:p>
                      <a:pPr algn="ct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NAME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lstStyle/>
                    <a:p>
                      <a:pPr algn="ct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ROLL 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extLst>
                  <a:ext uri="{0D108BD9-81ED-4DB2-BD59-A6C34878D82A}">
                    <a16:rowId xmlns:a16="http://schemas.microsoft.com/office/drawing/2014/main" val="10001"/>
                  </a:ext>
                </a:extLst>
              </a:tr>
              <a:tr h="246380">
                <a:tc>
                  <a:txBody>
                    <a:bodyPr/>
                    <a:lstStyle/>
                    <a:p>
                      <a:pPr algn="ctr"/>
                      <a:r>
                        <a:rPr lang="en-US" sz="1400" b="1">
                          <a:effectLst/>
                          <a:latin typeface="Times New Roman" panose="02020603050405020304" pitchFamily="18"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lstStyle/>
                    <a:p>
                      <a:pPr algn="ctr"/>
                      <a:r>
                        <a:rPr lang="en-US" sz="1400" b="1">
                          <a:effectLst/>
                          <a:latin typeface="Times New Roman" panose="02020603050405020304" pitchFamily="18" charset="0"/>
                          <a:ea typeface="Calibri" panose="020F0502020204030204" pitchFamily="34" charset="0"/>
                          <a:cs typeface="Times New Roman" panose="02020603050405020304" pitchFamily="18" charset="0"/>
                        </a:rPr>
                        <a:t>Alok Agrawal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lstStyle/>
                    <a:p>
                      <a:pPr algn="ctr"/>
                      <a:r>
                        <a:rPr lang="en-US" sz="1400" b="1">
                          <a:effectLst/>
                          <a:latin typeface="Times New Roman" panose="02020603050405020304" pitchFamily="18" charset="0"/>
                          <a:ea typeface="Calibri" panose="020F0502020204030204" pitchFamily="34" charset="0"/>
                          <a:cs typeface="Times New Roman" panose="02020603050405020304" pitchFamily="18" charset="0"/>
                        </a:rPr>
                        <a:t>32403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extLst>
                  <a:ext uri="{0D108BD9-81ED-4DB2-BD59-A6C34878D82A}">
                    <a16:rowId xmlns:a16="http://schemas.microsoft.com/office/drawing/2014/main" val="16348314"/>
                  </a:ext>
                </a:extLst>
              </a:tr>
              <a:tr h="257175">
                <a:tc>
                  <a:txBody>
                    <a:bodyPr/>
                    <a:lstStyle/>
                    <a:p>
                      <a:pPr algn="ctr"/>
                      <a:r>
                        <a:rPr lang="en-US" sz="1400" b="1">
                          <a:effectLst/>
                          <a:latin typeface="Times New Roman" panose="02020603050405020304" pitchFamily="18" charset="0"/>
                          <a:ea typeface="Calibri" panose="020F0502020204030204" pitchFamily="34" charset="0"/>
                          <a:cs typeface="Times New Roman" panose="02020603050405020304" pitchFamily="18" charset="0"/>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lstStyle/>
                    <a:p>
                      <a:pPr algn="ctr"/>
                      <a:r>
                        <a:rPr lang="en-US" sz="1400" b="1">
                          <a:effectLst/>
                          <a:latin typeface="Times New Roman" panose="02020603050405020304" pitchFamily="18" charset="0"/>
                          <a:ea typeface="Calibri" panose="020F0502020204030204" pitchFamily="34" charset="0"/>
                          <a:cs typeface="Times New Roman" panose="02020603050405020304" pitchFamily="18" charset="0"/>
                        </a:rPr>
                        <a:t>Krishna Chidrawar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lstStyle/>
                    <a:p>
                      <a:pPr algn="ctr"/>
                      <a:r>
                        <a:rPr lang="en-US" sz="1400" b="1">
                          <a:effectLst/>
                          <a:latin typeface="Times New Roman" panose="02020603050405020304" pitchFamily="18" charset="0"/>
                          <a:ea typeface="Calibri" panose="020F0502020204030204" pitchFamily="34" charset="0"/>
                          <a:cs typeface="Times New Roman" panose="02020603050405020304" pitchFamily="18" charset="0"/>
                        </a:rPr>
                        <a:t>32409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extLst>
                  <a:ext uri="{0D108BD9-81ED-4DB2-BD59-A6C34878D82A}">
                    <a16:rowId xmlns:a16="http://schemas.microsoft.com/office/drawing/2014/main" val="10002"/>
                  </a:ext>
                </a:extLst>
              </a:tr>
              <a:tr h="246380">
                <a:tc>
                  <a:txBody>
                    <a:bodyPr/>
                    <a:lstStyle/>
                    <a:p>
                      <a:pPr algn="ctr"/>
                      <a:r>
                        <a:rPr lang="en-US" sz="1400" b="1">
                          <a:effectLst/>
                          <a:latin typeface="Times New Roman" panose="02020603050405020304" pitchFamily="18" charset="0"/>
                          <a:ea typeface="Calibri" panose="020F0502020204030204" pitchFamily="34" charset="0"/>
                          <a:cs typeface="Times New Roman" panose="02020603050405020304" pitchFamily="18" charset="0"/>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lstStyle/>
                    <a:p>
                      <a:pPr algn="ctr"/>
                      <a:r>
                        <a:rPr lang="en-US" sz="1400" b="1">
                          <a:effectLst/>
                          <a:latin typeface="Times New Roman" panose="02020603050405020304" pitchFamily="18" charset="0"/>
                          <a:ea typeface="Calibri" panose="020F0502020204030204" pitchFamily="34" charset="0"/>
                          <a:cs typeface="Times New Roman" panose="02020603050405020304" pitchFamily="18" charset="0"/>
                        </a:rPr>
                        <a:t>Mohit Dulani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lstStyle/>
                    <a:p>
                      <a:pPr algn="ctr"/>
                      <a:r>
                        <a:rPr lang="en-US" sz="1400" b="1">
                          <a:effectLst/>
                          <a:latin typeface="Times New Roman" panose="02020603050405020304" pitchFamily="18" charset="0"/>
                          <a:ea typeface="Calibri" panose="020F0502020204030204" pitchFamily="34" charset="0"/>
                          <a:cs typeface="Times New Roman" panose="02020603050405020304" pitchFamily="18" charset="0"/>
                        </a:rPr>
                        <a:t>32420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extLst>
                  <a:ext uri="{0D108BD9-81ED-4DB2-BD59-A6C34878D82A}">
                    <a16:rowId xmlns:a16="http://schemas.microsoft.com/office/drawing/2014/main" val="10003"/>
                  </a:ext>
                </a:extLst>
              </a:tr>
              <a:tr h="245745">
                <a:tc>
                  <a:txBody>
                    <a:bodyPr/>
                    <a:lstStyle/>
                    <a:p>
                      <a:pPr algn="ctr"/>
                      <a:r>
                        <a:rPr lang="en-US" sz="1400" b="1">
                          <a:effectLst/>
                          <a:latin typeface="Times New Roman" panose="02020603050405020304" pitchFamily="18" charset="0"/>
                          <a:ea typeface="Calibri" panose="020F0502020204030204" pitchFamily="34" charset="0"/>
                          <a:cs typeface="Times New Roman" panose="02020603050405020304" pitchFamily="18" charset="0"/>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lstStyle/>
                    <a:p>
                      <a:pPr algn="ctr"/>
                      <a:r>
                        <a:rPr lang="en-US" sz="1400" b="1">
                          <a:effectLst/>
                          <a:latin typeface="Times New Roman" panose="02020603050405020304" pitchFamily="18" charset="0"/>
                          <a:ea typeface="Calibri" panose="020F0502020204030204" pitchFamily="34" charset="0"/>
                          <a:cs typeface="Times New Roman" panose="02020603050405020304" pitchFamily="18" charset="0"/>
                        </a:rPr>
                        <a:t>Chinmay Gate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lstStyle/>
                    <a:p>
                      <a:pPr algn="ct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32423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extLst>
                  <a:ext uri="{0D108BD9-81ED-4DB2-BD59-A6C34878D82A}">
                    <a16:rowId xmlns:a16="http://schemas.microsoft.com/office/drawing/2014/main" val="10004"/>
                  </a:ext>
                </a:extLst>
              </a:tr>
            </a:tbl>
          </a:graphicData>
        </a:graphic>
      </p:graphicFrame>
      <p:sp>
        <p:nvSpPr>
          <p:cNvPr id="1048631" name="Rectangle 1"/>
          <p:cNvSpPr>
            <a:spLocks noChangeArrowheads="1"/>
          </p:cNvSpPr>
          <p:nvPr/>
        </p:nvSpPr>
        <p:spPr bwMode="auto">
          <a:xfrm>
            <a:off x="1440497" y="1515229"/>
            <a:ext cx="7239000" cy="1107996"/>
          </a:xfrm>
          <a:prstGeom prst="rect">
            <a:avLst/>
          </a:prstGeom>
          <a:noFill/>
          <a:ln w="9525">
            <a:noFill/>
            <a:miter lim="800000"/>
          </a:ln>
          <a:effectLst/>
        </p:spPr>
        <p:txBody>
          <a:bodyPr vert="horz" wrap="square" lIns="91440" tIns="45720" rIns="91440" bIns="45720" numCol="1" anchor="ctr" anchorCtr="0" compatLnSpc="1">
            <a:spAutoFit/>
          </a:bodyPr>
          <a:lstStyle/>
          <a:p>
            <a:pPr algn="ctr" fontAlgn="base">
              <a:spcBef>
                <a:spcPct val="0"/>
              </a:spcBef>
              <a:spcAft>
                <a:spcPct val="0"/>
              </a:spcAft>
              <a:tabLst>
                <a:tab pos="600075" algn="l"/>
              </a:tabLst>
            </a:pPr>
            <a:r>
              <a:rPr kumimoji="0" lang="en-US" sz="3200"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3200" b="1" cap="all"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Text Editor for java</a:t>
            </a:r>
            <a:r>
              <a:rPr kumimoji="0" lang="en-US" sz="3200"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sz="32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00075" algn="l"/>
              </a:tabLst>
            </a:pPr>
            <a:r>
              <a:rPr kumimoji="0" 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600075" algn="l"/>
              </a:tabLst>
            </a:pP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48632" name="Rectangle 2"/>
          <p:cNvSpPr>
            <a:spLocks noChangeArrowheads="1"/>
          </p:cNvSpPr>
          <p:nvPr/>
        </p:nvSpPr>
        <p:spPr bwMode="auto">
          <a:xfrm>
            <a:off x="228600" y="4716706"/>
            <a:ext cx="9144000" cy="152349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GUIDE</a:t>
            </a:r>
            <a:endParaRPr kumimoji="0" 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1200"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Mr. Bha</a:t>
            </a:r>
            <a:r>
              <a:rPr lang="en-US" sz="12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kti Kadam</a:t>
            </a:r>
            <a:endParaRPr kumimoji="0" lang="en-US" sz="1200"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endParaRPr lang="en-US" sz="1100" b="1" dirty="0">
              <a:solidFill>
                <a:srgbClr val="FF0000"/>
              </a:solidFill>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endParaRPr kumimoji="0" 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DEPARTMENT OF </a:t>
            </a:r>
            <a:endParaRPr kumimoji="0" 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ELECTRONICS AND TELECOMMUNICATION ENGINEERING</a:t>
            </a:r>
            <a:endParaRPr kumimoji="0" 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PUNE INSTITUTE OF COMPUTER TECHNOLOGY</a:t>
            </a:r>
            <a:endParaRPr kumimoji="0" 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PUNE </a:t>
            </a:r>
            <a:r>
              <a:rPr kumimoji="0" lang="hi-IN" sz="1200" b="1" i="0" u="none" strike="noStrike" cap="none" normalizeH="0" baseline="0" dirty="0">
                <a:ln>
                  <a:noFill/>
                </a:ln>
                <a:solidFill>
                  <a:schemeClr val="tx1"/>
                </a:solidFill>
                <a:effectLst/>
                <a:latin typeface="Times New Roman" panose="02020603050405020304"/>
                <a:ea typeface="Calibri" panose="020F0502020204030204" pitchFamily="34" charset="0"/>
                <a:cs typeface="Kokila" pitchFamily="34" charset="0"/>
              </a:rPr>
              <a:t>–</a:t>
            </a: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43</a:t>
            </a: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48633" name="Slide Number Placeholder 7"/>
          <p:cNvSpPr>
            <a:spLocks noGrp="1"/>
          </p:cNvSpPr>
          <p:nvPr>
            <p:ph type="sldNum" sz="quarter" idx="12"/>
          </p:nvPr>
        </p:nvSpPr>
        <p:spPr/>
        <p:txBody>
          <a:bodyPr/>
          <a:lstStyle/>
          <a:p>
            <a:fld id="{B6F15528-21DE-4FAA-801E-634DDDAF4B2B}" type="slidenum">
              <a:rPr lang="en-US" smtClean="0"/>
              <a:pPr/>
              <a:t>1</a:t>
            </a:fld>
            <a:endParaRPr lang="en-US"/>
          </a:p>
        </p:txBody>
      </p:sp>
      <p:sp>
        <p:nvSpPr>
          <p:cNvPr id="1048634" name="Footer Placeholder 8"/>
          <p:cNvSpPr>
            <a:spLocks noGrp="1"/>
          </p:cNvSpPr>
          <p:nvPr>
            <p:ph type="ftr" sz="quarter" idx="11"/>
          </p:nvPr>
        </p:nvSpPr>
        <p:spPr/>
        <p:txBody>
          <a:bodyPr/>
          <a:lstStyle/>
          <a:p>
            <a:r>
              <a:rPr lang="en-US" dirty="0"/>
              <a:t>Project Tittle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
          <p:cNvSpPr>
            <a:spLocks noGrp="1"/>
          </p:cNvSpPr>
          <p:nvPr>
            <p:ph type="title"/>
          </p:nvPr>
        </p:nvSpPr>
        <p:spPr/>
        <p:txBody>
          <a:bodyPr>
            <a:normAutofit/>
          </a:bodyPr>
          <a:lstStyle/>
          <a:p>
            <a:r>
              <a:rPr lang="en-US" dirty="0"/>
              <a:t>Future scope:</a:t>
            </a:r>
          </a:p>
        </p:txBody>
      </p:sp>
      <p:sp>
        <p:nvSpPr>
          <p:cNvPr id="1048656" name="Content Placeholder 2"/>
          <p:cNvSpPr>
            <a:spLocks noGrp="1"/>
          </p:cNvSpPr>
          <p:nvPr>
            <p:ph idx="1"/>
          </p:nvPr>
        </p:nvSpPr>
        <p:spPr/>
        <p:txBody>
          <a:bodyPr>
            <a:noAutofit/>
          </a:bodyPr>
          <a:lstStyle/>
          <a:p>
            <a:pPr marL="596900" indent="-514350" algn="just">
              <a:buFont typeface="+mj-lt"/>
              <a:buAutoNum type="romanUcPeriod"/>
            </a:pPr>
            <a:r>
              <a:rPr lang="en-GB" sz="2200" b="0" i="0" dirty="0">
                <a:solidFill>
                  <a:srgbClr val="000000"/>
                </a:solidFill>
                <a:effectLst/>
                <a:latin typeface="urw-din"/>
              </a:rPr>
              <a:t>At the highest level, text editor scope covers the creation, editing, sharing , opening , collaborative editing, and creating webpage file ,PHP file and many more files.</a:t>
            </a:r>
          </a:p>
          <a:p>
            <a:pPr marL="596900" indent="-514350" algn="just">
              <a:buFont typeface="+mj-lt"/>
              <a:buAutoNum type="romanUcPeriod"/>
            </a:pPr>
            <a:r>
              <a:rPr lang="en-GB" sz="2200" b="0" i="0" dirty="0">
                <a:solidFill>
                  <a:srgbClr val="000000"/>
                </a:solidFill>
                <a:effectLst/>
                <a:latin typeface="urw-din"/>
              </a:rPr>
              <a:t> The scope also covers the creation of Digital diary, Script writing , Webpage creating and project permission management . The scope of the editor itself is intended to cover relatively simple text file notation. </a:t>
            </a:r>
            <a:endParaRPr lang="en-GB" sz="2200" dirty="0">
              <a:solidFill>
                <a:srgbClr val="000000"/>
              </a:solidFill>
              <a:latin typeface="urw-din"/>
            </a:endParaRPr>
          </a:p>
          <a:p>
            <a:pPr marL="596900" indent="-514350" algn="just">
              <a:buFont typeface="+mj-lt"/>
              <a:buAutoNum type="romanUcPeriod"/>
            </a:pPr>
            <a:r>
              <a:rPr lang="en-GB" sz="2200" b="0" i="0" dirty="0">
                <a:solidFill>
                  <a:srgbClr val="000000"/>
                </a:solidFill>
                <a:effectLst/>
                <a:latin typeface="urw-din"/>
              </a:rPr>
              <a:t>It </a:t>
            </a:r>
            <a:r>
              <a:rPr lang="en-GB" sz="2200" dirty="0">
                <a:solidFill>
                  <a:srgbClr val="000000"/>
                </a:solidFill>
                <a:latin typeface="urw-din"/>
              </a:rPr>
              <a:t>can</a:t>
            </a:r>
            <a:r>
              <a:rPr lang="en-GB" sz="2200" b="0" i="0" dirty="0">
                <a:solidFill>
                  <a:srgbClr val="000000"/>
                </a:solidFill>
                <a:effectLst/>
                <a:latin typeface="urw-din"/>
              </a:rPr>
              <a:t> also be used in online work like sharing file over Gmail. This application is also time saving because in that multiple tab will be opened at same time this tab will open in the single window so user will easily take reference of another document.</a:t>
            </a:r>
            <a:endParaRPr lang="en-US" sz="2200" dirty="0">
              <a:latin typeface="urw-din"/>
            </a:endParaRPr>
          </a:p>
        </p:txBody>
      </p:sp>
      <p:sp>
        <p:nvSpPr>
          <p:cNvPr id="1048657" name="Footer Placeholder 3"/>
          <p:cNvSpPr>
            <a:spLocks noGrp="1"/>
          </p:cNvSpPr>
          <p:nvPr>
            <p:ph type="ftr" sz="quarter" idx="11"/>
          </p:nvPr>
        </p:nvSpPr>
        <p:spPr/>
        <p:txBody>
          <a:bodyPr/>
          <a:lstStyle/>
          <a:p>
            <a:r>
              <a:rPr lang="en-US"/>
              <a:t>Project Tittle</a:t>
            </a:r>
          </a:p>
        </p:txBody>
      </p:sp>
      <p:sp>
        <p:nvSpPr>
          <p:cNvPr id="1048658"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title"/>
          </p:nvPr>
        </p:nvSpPr>
        <p:spPr/>
        <p:txBody>
          <a:bodyPr/>
          <a:lstStyle/>
          <a:p>
            <a:r>
              <a:rPr lang="en-US"/>
              <a:t>References:</a:t>
            </a:r>
          </a:p>
        </p:txBody>
      </p:sp>
      <p:sp>
        <p:nvSpPr>
          <p:cNvPr id="1048660" name="Footer Placeholder 3"/>
          <p:cNvSpPr>
            <a:spLocks noGrp="1"/>
          </p:cNvSpPr>
          <p:nvPr>
            <p:ph type="ftr" sz="quarter" idx="11"/>
          </p:nvPr>
        </p:nvSpPr>
        <p:spPr/>
        <p:txBody>
          <a:bodyPr/>
          <a:lstStyle/>
          <a:p>
            <a:r>
              <a:rPr lang="en-US"/>
              <a:t>Project Tittle</a:t>
            </a:r>
          </a:p>
        </p:txBody>
      </p:sp>
      <p:sp>
        <p:nvSpPr>
          <p:cNvPr id="1048661"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1048662" name="Content Placeholder 6"/>
          <p:cNvSpPr>
            <a:spLocks noGrp="1"/>
          </p:cNvSpPr>
          <p:nvPr>
            <p:ph idx="1"/>
          </p:nvPr>
        </p:nvSpPr>
        <p:spPr/>
        <p:txBody>
          <a:bodyPr>
            <a:normAutofit/>
          </a:bodyPr>
          <a:lstStyle/>
          <a:p>
            <a:pPr marL="82550" indent="0">
              <a:buNone/>
            </a:pPr>
            <a:r>
              <a:rPr lang="en-GB" sz="2200" dirty="0">
                <a:latin typeface="urw-din"/>
              </a:rPr>
              <a:t>The referred books were :</a:t>
            </a:r>
          </a:p>
          <a:p>
            <a:pPr marL="539750" indent="-457200">
              <a:buAutoNum type="arabicPeriod"/>
            </a:pPr>
            <a:r>
              <a:rPr lang="en-GB" sz="2200" dirty="0">
                <a:latin typeface="urw-din"/>
              </a:rPr>
              <a:t>Java 2-Complete reference (5th edition) by Herbert </a:t>
            </a:r>
            <a:r>
              <a:rPr lang="en-GB" sz="2200" dirty="0" err="1">
                <a:latin typeface="urw-din"/>
              </a:rPr>
              <a:t>Schildt</a:t>
            </a:r>
            <a:r>
              <a:rPr lang="en-GB" sz="2200" dirty="0">
                <a:latin typeface="urw-din"/>
              </a:rPr>
              <a:t>.</a:t>
            </a:r>
          </a:p>
          <a:p>
            <a:pPr marL="539750" indent="-457200">
              <a:buAutoNum type="arabicPeriod"/>
            </a:pPr>
            <a:r>
              <a:rPr lang="en-GB" sz="2200" dirty="0">
                <a:latin typeface="urw-din"/>
              </a:rPr>
              <a:t> Thinking in Java by Bruce Eckel.</a:t>
            </a:r>
          </a:p>
          <a:p>
            <a:pPr marL="82550" indent="0">
              <a:buNone/>
            </a:pPr>
            <a:r>
              <a:rPr lang="en-GB" sz="2200" dirty="0">
                <a:latin typeface="urw-din"/>
              </a:rPr>
              <a:t> And the following websites were also used for reference :</a:t>
            </a:r>
          </a:p>
          <a:p>
            <a:pPr marL="596900" indent="-514350">
              <a:buFont typeface="+mj-lt"/>
              <a:buAutoNum type="romanUcPeriod"/>
            </a:pPr>
            <a:r>
              <a:rPr lang="en-GB" sz="2100" dirty="0">
                <a:latin typeface="urw-din"/>
                <a:hlinkClick r:id="rId2"/>
              </a:rPr>
              <a:t>http://en.wikipedia.org/wiki/Java_(programming_language)/ </a:t>
            </a:r>
            <a:endParaRPr lang="en-GB" sz="2100" dirty="0">
              <a:latin typeface="urw-din"/>
            </a:endParaRPr>
          </a:p>
          <a:p>
            <a:pPr marL="596900" indent="-514350">
              <a:buFont typeface="+mj-lt"/>
              <a:buAutoNum type="romanUcPeriod"/>
            </a:pPr>
            <a:r>
              <a:rPr lang="en-GB" sz="2100" dirty="0">
                <a:latin typeface="urw-din"/>
              </a:rPr>
              <a:t> </a:t>
            </a:r>
            <a:r>
              <a:rPr lang="en-GB" sz="2100" dirty="0">
                <a:latin typeface="urw-din"/>
                <a:hlinkClick r:id="rId3"/>
              </a:rPr>
              <a:t>http://download.oracle.com/javase/tutorial/ </a:t>
            </a:r>
            <a:endParaRPr lang="en-GB" sz="2100" dirty="0">
              <a:latin typeface="urw-din"/>
            </a:endParaRPr>
          </a:p>
          <a:p>
            <a:pPr marL="596900" indent="-514350">
              <a:buFont typeface="+mj-lt"/>
              <a:buAutoNum type="romanUcPeriod"/>
            </a:pPr>
            <a:r>
              <a:rPr lang="en-GB" sz="2100" dirty="0">
                <a:latin typeface="urw-din"/>
              </a:rPr>
              <a:t> </a:t>
            </a:r>
            <a:r>
              <a:rPr lang="en-GB" sz="2100" dirty="0">
                <a:latin typeface="urw-din"/>
                <a:hlinkClick r:id="rId4"/>
              </a:rPr>
              <a:t>http://www.developer.com/java/ </a:t>
            </a:r>
            <a:endParaRPr lang="en-GB" sz="2100" dirty="0">
              <a:latin typeface="urw-din"/>
            </a:endParaRPr>
          </a:p>
          <a:p>
            <a:pPr marL="596900" indent="-514350">
              <a:buFont typeface="+mj-lt"/>
              <a:buAutoNum type="romanUcPeriod"/>
            </a:pPr>
            <a:r>
              <a:rPr lang="en-GB" sz="2100" dirty="0">
                <a:latin typeface="urw-din"/>
                <a:hlinkClick r:id="rId5"/>
              </a:rPr>
              <a:t>http://java.sun.com/docs/books/tutorial </a:t>
            </a:r>
            <a:endParaRPr lang="en-GB" sz="2100" dirty="0">
              <a:latin typeface="urw-din"/>
            </a:endParaRPr>
          </a:p>
          <a:p>
            <a:pPr marL="596900" indent="-514350">
              <a:buFont typeface="+mj-lt"/>
              <a:buAutoNum type="romanUcPeriod"/>
            </a:pPr>
            <a:r>
              <a:rPr lang="en-GB" sz="2100" dirty="0">
                <a:latin typeface="urw-din"/>
                <a:hlinkClick r:id="rId6"/>
              </a:rPr>
              <a:t>http://www.cafeaulait.org/course/ </a:t>
            </a:r>
            <a:endParaRPr lang="en-GB" sz="2100" dirty="0">
              <a:latin typeface="urw-din"/>
            </a:endParaRPr>
          </a:p>
          <a:p>
            <a:pPr marL="596900" indent="-514350">
              <a:buFont typeface="+mj-lt"/>
              <a:buAutoNum type="romanUcPeriod"/>
            </a:pPr>
            <a:r>
              <a:rPr lang="en-GB" sz="2100" dirty="0">
                <a:latin typeface="urw-din"/>
                <a:hlinkClick r:id="rId7"/>
              </a:rPr>
              <a:t>http://oopweb.com/Java/Documents/IntroToProgrammingUsingJava/VolumeFrames.ht ml </a:t>
            </a:r>
            <a:endParaRPr lang="en-GB" sz="2100" dirty="0">
              <a:latin typeface="urw-din"/>
            </a:endParaRPr>
          </a:p>
          <a:p>
            <a:pPr marL="596900" indent="-514350">
              <a:buFont typeface="+mj-lt"/>
              <a:buAutoNum type="romanUcPeriod"/>
            </a:pPr>
            <a:r>
              <a:rPr lang="en-GB" sz="2100" dirty="0">
                <a:latin typeface="urw-din"/>
                <a:hlinkClick r:id="rId8"/>
              </a:rPr>
              <a:t>https://en.wikipedia.org/wiki/Design</a:t>
            </a:r>
            <a:endParaRPr lang="en-US" sz="2100" dirty="0">
              <a:latin typeface="urw-d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1" name="Content Placeholder 1048720"/>
          <p:cNvSpPr>
            <a:spLocks noGrp="1"/>
          </p:cNvSpPr>
          <p:nvPr>
            <p:ph idx="1"/>
          </p:nvPr>
        </p:nvSpPr>
        <p:spPr>
          <a:xfrm>
            <a:off x="1344167" y="2321407"/>
            <a:ext cx="7498080" cy="2215186"/>
          </a:xfrm>
        </p:spPr>
        <p:txBody>
          <a:bodyPr>
            <a:normAutofit/>
          </a:bodyPr>
          <a:lstStyle/>
          <a:p>
            <a:pPr marL="82550" indent="0" algn="ctr">
              <a:buNone/>
            </a:pPr>
            <a:r>
              <a:rPr lang="en-US" sz="8800" b="1">
                <a:latin typeface="AndroidClock"/>
                <a:cs typeface="AndroidClock"/>
              </a:rPr>
              <a:t>THANK YOU!!</a:t>
            </a:r>
            <a:endParaRPr lang="en-IN" sz="8800" b="1">
              <a:latin typeface="AndroidClock"/>
              <a:cs typeface="AndroidClock"/>
            </a:endParaRPr>
          </a:p>
        </p:txBody>
      </p:sp>
      <p:sp>
        <p:nvSpPr>
          <p:cNvPr id="1048722" name="Footer Placeholder 1048721"/>
          <p:cNvSpPr>
            <a:spLocks noGrp="1"/>
          </p:cNvSpPr>
          <p:nvPr>
            <p:ph type="ftr" sz="quarter" idx="11"/>
          </p:nvPr>
        </p:nvSpPr>
        <p:spPr/>
        <p:txBody>
          <a:bodyPr/>
          <a:lstStyle/>
          <a:p>
            <a:r>
              <a:rPr lang="en-US"/>
              <a:t>Project Tittle</a:t>
            </a:r>
          </a:p>
        </p:txBody>
      </p:sp>
      <p:sp>
        <p:nvSpPr>
          <p:cNvPr id="1048723" name="Slide Number Placeholder 1048722"/>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2"/>
          <p:cNvSpPr>
            <a:spLocks noGrp="1"/>
          </p:cNvSpPr>
          <p:nvPr>
            <p:ph type="title"/>
          </p:nvPr>
        </p:nvSpPr>
        <p:spPr/>
        <p:txBody>
          <a:bodyPr/>
          <a:lstStyle/>
          <a:p>
            <a:r>
              <a:rPr lang="en-US" dirty="0"/>
              <a:t>Introduction</a:t>
            </a:r>
          </a:p>
        </p:txBody>
      </p:sp>
      <p:sp>
        <p:nvSpPr>
          <p:cNvPr id="1048621" name="Content Placeholder 1"/>
          <p:cNvSpPr>
            <a:spLocks noGrp="1"/>
          </p:cNvSpPr>
          <p:nvPr>
            <p:ph idx="1"/>
          </p:nvPr>
        </p:nvSpPr>
        <p:spPr/>
        <p:txBody>
          <a:bodyPr>
            <a:normAutofit fontScale="70000" lnSpcReduction="20000"/>
          </a:bodyPr>
          <a:lstStyle/>
          <a:p>
            <a:pPr marL="82550" indent="0" algn="just">
              <a:buNone/>
            </a:pPr>
            <a:r>
              <a:rPr lang="en-GB" dirty="0">
                <a:latin typeface="urw-din"/>
              </a:rPr>
              <a:t>This application is a text editor in JAVA. This text editor is developed in a JAVA platform is a replica of the word editors we all are familiar with and which we use quite often on a daily basis. The only difference being that, this editor has been created using JAVA for the front-end interface and it is platform independent compile once and run everywhere with basic operations of the text editor cut ,copy ,paste ,file , edit operations and any new features can be easily coded. After opening text editor use can enter data using keyboard and edit existing document and open menu option to use save and save as options to save file. In order to save file we should select directory or it will show default directory. To make editing simple, we have provided a set of pop down menus in the interface, as well as support for shortcut keys to give commands . All the features are developed using java swings</a:t>
            </a:r>
            <a:endParaRPr lang="en-US" dirty="0">
              <a:latin typeface="urw-din"/>
            </a:endParaRPr>
          </a:p>
        </p:txBody>
      </p:sp>
      <p:sp>
        <p:nvSpPr>
          <p:cNvPr id="1048622"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1048623" name="Footer Placeholder 4"/>
          <p:cNvSpPr>
            <a:spLocks noGrp="1"/>
          </p:cNvSpPr>
          <p:nvPr>
            <p:ph type="ftr" sz="quarter" idx="11"/>
          </p:nvPr>
        </p:nvSpPr>
        <p:spPr/>
        <p:txBody>
          <a:bodyPr/>
          <a:lstStyle/>
          <a:p>
            <a:r>
              <a:rPr lang="en-US"/>
              <a:t>Project Tittle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US" dirty="0"/>
              <a:t>Proposed System</a:t>
            </a:r>
          </a:p>
        </p:txBody>
      </p:sp>
      <p:sp>
        <p:nvSpPr>
          <p:cNvPr id="1048613" name="Content Placeholder 2"/>
          <p:cNvSpPr>
            <a:spLocks noGrp="1"/>
          </p:cNvSpPr>
          <p:nvPr>
            <p:ph idx="1"/>
          </p:nvPr>
        </p:nvSpPr>
        <p:spPr/>
        <p:txBody>
          <a:bodyPr>
            <a:normAutofit fontScale="96429"/>
          </a:bodyPr>
          <a:lstStyle/>
          <a:p>
            <a:pPr marL="82550" indent="0" algn="just">
              <a:buNone/>
            </a:pPr>
            <a:r>
              <a:rPr lang="en-GB" sz="2200" b="0" i="0" dirty="0">
                <a:solidFill>
                  <a:srgbClr val="000000"/>
                </a:solidFill>
                <a:effectLst/>
                <a:latin typeface="urw-din"/>
              </a:rPr>
              <a:t>Propose system is very good system compared to existing system. There are lot of more functionality will be added in latest system . That functionality are very useful for the user to work on it . This system saves the valuable time of the user by giving suggestions of the words to the user after writing some letters  and give the user more controls to change user interface of the system . To work on this system is very easy because of advanced added functionality</a:t>
            </a:r>
            <a:endParaRPr lang="en-US" sz="2200" dirty="0">
              <a:latin typeface="urw-din"/>
            </a:endParaRPr>
          </a:p>
        </p:txBody>
      </p:sp>
      <p:sp>
        <p:nvSpPr>
          <p:cNvPr id="1048614" name="Footer Placeholder 3"/>
          <p:cNvSpPr>
            <a:spLocks noGrp="1"/>
          </p:cNvSpPr>
          <p:nvPr>
            <p:ph type="ftr" sz="quarter" idx="11"/>
          </p:nvPr>
        </p:nvSpPr>
        <p:spPr/>
        <p:txBody>
          <a:bodyPr/>
          <a:lstStyle/>
          <a:p>
            <a:r>
              <a:rPr lang="en-US"/>
              <a:t>Project Tittle</a:t>
            </a:r>
          </a:p>
        </p:txBody>
      </p:sp>
      <p:sp>
        <p:nvSpPr>
          <p:cNvPr id="104861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1344168" y="-28795"/>
            <a:ext cx="7498080" cy="1143000"/>
          </a:xfrm>
        </p:spPr>
        <p:txBody>
          <a:bodyPr/>
          <a:lstStyle/>
          <a:p>
            <a:r>
              <a:rPr lang="en-US" dirty="0"/>
              <a:t>Animation of project</a:t>
            </a:r>
          </a:p>
        </p:txBody>
      </p:sp>
      <p:sp>
        <p:nvSpPr>
          <p:cNvPr id="1048606" name="Footer Placeholder 3"/>
          <p:cNvSpPr>
            <a:spLocks noGrp="1"/>
          </p:cNvSpPr>
          <p:nvPr>
            <p:ph type="ftr" sz="quarter" idx="11"/>
          </p:nvPr>
        </p:nvSpPr>
        <p:spPr/>
        <p:txBody>
          <a:bodyPr/>
          <a:lstStyle/>
          <a:p>
            <a:r>
              <a:rPr lang="en-US"/>
              <a:t>Project Tittle</a:t>
            </a:r>
          </a:p>
        </p:txBody>
      </p:sp>
      <p:sp>
        <p:nvSpPr>
          <p:cNvPr id="1048607"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pic>
        <p:nvPicPr>
          <p:cNvPr id="3" name="Content Placeholder 2">
            <a:extLst>
              <a:ext uri="{FF2B5EF4-FFF2-40B4-BE49-F238E27FC236}">
                <a16:creationId xmlns:a16="http://schemas.microsoft.com/office/drawing/2014/main" id="{F6825F4D-DED2-CB1F-B144-1A32DEB845D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95061" y="1025013"/>
            <a:ext cx="2876939" cy="2935652"/>
          </a:xfrm>
          <a:ln>
            <a:solidFill>
              <a:schemeClr val="tx1"/>
            </a:solidFill>
          </a:ln>
        </p:spPr>
      </p:pic>
      <p:pic>
        <p:nvPicPr>
          <p:cNvPr id="5" name="Picture 4">
            <a:extLst>
              <a:ext uri="{FF2B5EF4-FFF2-40B4-BE49-F238E27FC236}">
                <a16:creationId xmlns:a16="http://schemas.microsoft.com/office/drawing/2014/main" id="{243B8BF6-7AFF-E9B9-6FFF-4581A4AAD5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061" y="4039119"/>
            <a:ext cx="2876939" cy="2742681"/>
          </a:xfrm>
          <a:prstGeom prst="rect">
            <a:avLst/>
          </a:prstGeom>
          <a:ln>
            <a:solidFill>
              <a:schemeClr val="tx1"/>
            </a:solidFill>
          </a:ln>
        </p:spPr>
      </p:pic>
      <p:pic>
        <p:nvPicPr>
          <p:cNvPr id="8" name="Picture 7">
            <a:extLst>
              <a:ext uri="{FF2B5EF4-FFF2-40B4-BE49-F238E27FC236}">
                <a16:creationId xmlns:a16="http://schemas.microsoft.com/office/drawing/2014/main" id="{14FD38AE-11BB-8B29-1F58-52DCBA9910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6390" y="4034323"/>
            <a:ext cx="2876939" cy="2752272"/>
          </a:xfrm>
          <a:prstGeom prst="rect">
            <a:avLst/>
          </a:prstGeom>
          <a:ln>
            <a:solidFill>
              <a:schemeClr val="tx1"/>
            </a:solidFill>
          </a:ln>
        </p:spPr>
      </p:pic>
      <p:pic>
        <p:nvPicPr>
          <p:cNvPr id="1026" name="Picture 2">
            <a:extLst>
              <a:ext uri="{FF2B5EF4-FFF2-40B4-BE49-F238E27FC236}">
                <a16:creationId xmlns:a16="http://schemas.microsoft.com/office/drawing/2014/main" id="{FA00EEAE-EE78-29D7-9507-D584A7FFD2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0609" y="1049533"/>
            <a:ext cx="2882021" cy="291113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dirty="0"/>
              <a:t>Algorithm </a:t>
            </a:r>
          </a:p>
        </p:txBody>
      </p:sp>
      <p:sp>
        <p:nvSpPr>
          <p:cNvPr id="1048592" name="Content Placeholder 2"/>
          <p:cNvSpPr>
            <a:spLocks noGrp="1"/>
          </p:cNvSpPr>
          <p:nvPr>
            <p:ph idx="1"/>
          </p:nvPr>
        </p:nvSpPr>
        <p:spPr/>
        <p:txBody>
          <a:bodyPr>
            <a:normAutofit fontScale="62500" lnSpcReduction="20000"/>
          </a:bodyPr>
          <a:lstStyle/>
          <a:p>
            <a:pPr algn="l" fontAlgn="base"/>
            <a:r>
              <a:rPr lang="en-GB" b="0" i="0" dirty="0">
                <a:effectLst/>
                <a:latin typeface="urw-din"/>
              </a:rPr>
              <a:t>To create a simple text editor: </a:t>
            </a:r>
            <a:br>
              <a:rPr lang="en-GB" b="0" i="0" dirty="0">
                <a:effectLst/>
                <a:latin typeface="urw-din"/>
              </a:rPr>
            </a:br>
            <a:r>
              <a:rPr lang="en-GB" b="0" i="0" dirty="0">
                <a:effectLst/>
                <a:latin typeface="urw-din"/>
              </a:rPr>
              <a:t> </a:t>
            </a:r>
          </a:p>
          <a:p>
            <a:pPr marL="654050" indent="-571500" algn="just" fontAlgn="base">
              <a:buFont typeface="+mj-lt"/>
              <a:buAutoNum type="romanUcPeriod"/>
            </a:pPr>
            <a:r>
              <a:rPr lang="en-GB" b="0" i="0" dirty="0">
                <a:effectLst/>
                <a:latin typeface="urw-din"/>
              </a:rPr>
              <a:t>First, we will create a frame f titled “editor” and apply a metal look and feel and set an ocean theme in it.</a:t>
            </a:r>
          </a:p>
          <a:p>
            <a:pPr marL="654050" indent="-571500" algn="just" fontAlgn="base">
              <a:buFont typeface="+mj-lt"/>
              <a:buAutoNum type="romanUcPeriod"/>
            </a:pPr>
            <a:r>
              <a:rPr lang="en-GB" b="0" i="0" dirty="0">
                <a:effectLst/>
                <a:latin typeface="urw-din"/>
              </a:rPr>
              <a:t>We will add a text area and a </a:t>
            </a:r>
            <a:r>
              <a:rPr lang="en-GB" b="0" i="0" dirty="0" err="1">
                <a:effectLst/>
                <a:latin typeface="urw-din"/>
              </a:rPr>
              <a:t>menubar</a:t>
            </a:r>
            <a:r>
              <a:rPr lang="en-GB" b="0" i="0" dirty="0">
                <a:effectLst/>
                <a:latin typeface="urw-din"/>
              </a:rPr>
              <a:t> with three menu File, Edit, and Close.</a:t>
            </a:r>
          </a:p>
          <a:p>
            <a:pPr marL="1028700" lvl="1" indent="-571500" algn="just" fontAlgn="base">
              <a:buFont typeface="+mj-lt"/>
              <a:buAutoNum type="alphaLcParenR"/>
            </a:pPr>
            <a:r>
              <a:rPr lang="en-GB" sz="3200" b="0" i="0" dirty="0">
                <a:effectLst/>
                <a:latin typeface="urw-din"/>
              </a:rPr>
              <a:t>The “File” option has 4 menu items new, open, save and print.</a:t>
            </a:r>
          </a:p>
          <a:p>
            <a:pPr marL="1028700" lvl="1" indent="-571500" algn="just" fontAlgn="base">
              <a:buFont typeface="+mj-lt"/>
              <a:buAutoNum type="alphaLcParenR"/>
            </a:pPr>
            <a:r>
              <a:rPr lang="en-GB" sz="3200" b="0" i="0" dirty="0">
                <a:effectLst/>
                <a:latin typeface="urw-din"/>
              </a:rPr>
              <a:t>“Edit” has 3 menu items cut, copy and paste. We will add an action listener to all the menu items(using </a:t>
            </a:r>
            <a:r>
              <a:rPr lang="en-GB" sz="3200" b="0" i="0" dirty="0" err="1">
                <a:effectLst/>
                <a:latin typeface="urw-din"/>
              </a:rPr>
              <a:t>addActionListener</a:t>
            </a:r>
            <a:r>
              <a:rPr lang="en-GB" sz="3200" b="0" i="0" dirty="0">
                <a:effectLst/>
                <a:latin typeface="urw-din"/>
              </a:rPr>
              <a:t>() function) to detect any action.</a:t>
            </a:r>
          </a:p>
          <a:p>
            <a:pPr marL="654050" indent="-571500" algn="just" fontAlgn="base">
              <a:buFont typeface="+mj-lt"/>
              <a:buAutoNum type="romanUcPeriod"/>
            </a:pPr>
            <a:r>
              <a:rPr lang="en-GB" b="0" i="0" dirty="0">
                <a:effectLst/>
                <a:latin typeface="urw-din"/>
              </a:rPr>
              <a:t>We will add the menu items to the menu and menu to the </a:t>
            </a:r>
            <a:r>
              <a:rPr lang="en-GB" b="0" i="0" dirty="0" err="1">
                <a:effectLst/>
                <a:latin typeface="urw-din"/>
              </a:rPr>
              <a:t>menubar</a:t>
            </a:r>
            <a:r>
              <a:rPr lang="en-GB" b="0" i="0" dirty="0">
                <a:effectLst/>
                <a:latin typeface="urw-din"/>
              </a:rPr>
              <a:t> using add() function and we would add the </a:t>
            </a:r>
            <a:r>
              <a:rPr lang="en-GB" b="0" i="0" dirty="0" err="1">
                <a:effectLst/>
                <a:latin typeface="urw-din"/>
              </a:rPr>
              <a:t>menubar</a:t>
            </a:r>
            <a:r>
              <a:rPr lang="en-GB" b="0" i="0" dirty="0">
                <a:effectLst/>
                <a:latin typeface="urw-din"/>
              </a:rPr>
              <a:t> to the frame using </a:t>
            </a:r>
            <a:r>
              <a:rPr lang="en-GB" b="0" i="0" dirty="0" err="1">
                <a:effectLst/>
                <a:latin typeface="urw-din"/>
              </a:rPr>
              <a:t>addJMenuBar</a:t>
            </a:r>
            <a:r>
              <a:rPr lang="en-GB" b="0" i="0" dirty="0">
                <a:effectLst/>
                <a:latin typeface="urw-din"/>
              </a:rPr>
              <a:t>() function.</a:t>
            </a:r>
          </a:p>
          <a:p>
            <a:pPr marL="654050" indent="-571500" algn="just" fontAlgn="base">
              <a:buFont typeface="+mj-lt"/>
              <a:buAutoNum type="romanUcPeriod"/>
            </a:pPr>
            <a:r>
              <a:rPr lang="en-GB" b="0" i="0" dirty="0">
                <a:effectLst/>
                <a:latin typeface="urw-din"/>
              </a:rPr>
              <a:t>We will add the text area to the frame using add function set the size of the frame to 500,500 using </a:t>
            </a:r>
            <a:r>
              <a:rPr lang="en-GB" b="0" i="0" dirty="0" err="1">
                <a:effectLst/>
                <a:latin typeface="urw-din"/>
              </a:rPr>
              <a:t>setSize</a:t>
            </a:r>
            <a:r>
              <a:rPr lang="en-GB" b="0" i="0" dirty="0">
                <a:effectLst/>
                <a:latin typeface="urw-din"/>
              </a:rPr>
              <a:t>(500,500) function and then display the frame using show function.</a:t>
            </a:r>
          </a:p>
          <a:p>
            <a:pPr marL="596900" indent="-514350">
              <a:buAutoNum type="arabicPeriod"/>
            </a:pPr>
            <a:endParaRPr lang="en-US" dirty="0"/>
          </a:p>
          <a:p>
            <a:pPr marL="596900" indent="-514350">
              <a:buAutoNum type="arabicPeriod"/>
            </a:pPr>
            <a:endParaRPr lang="en-US" dirty="0"/>
          </a:p>
          <a:p>
            <a:pPr marL="596900" indent="-514350">
              <a:buAutoNum type="arabicPeriod"/>
            </a:pPr>
            <a:endParaRPr lang="en-US" dirty="0"/>
          </a:p>
          <a:p>
            <a:pPr marL="596900" indent="-514350">
              <a:buAutoNum type="arabicPeriod"/>
            </a:pPr>
            <a:endParaRPr lang="en-US" dirty="0"/>
          </a:p>
          <a:p>
            <a:pPr marL="596900" indent="-514350">
              <a:buAutoNum type="arabicPeriod"/>
            </a:pPr>
            <a:endParaRPr lang="en-US" dirty="0"/>
          </a:p>
          <a:p>
            <a:pPr marL="596900" indent="-514350">
              <a:buAutoNum type="arabicPeriod"/>
            </a:pPr>
            <a:endParaRPr lang="en-US" dirty="0"/>
          </a:p>
          <a:p>
            <a:pPr marL="596900" indent="-514350">
              <a:buAutoNum type="arabicPeriod"/>
            </a:pPr>
            <a:endParaRPr lang="en-US" dirty="0"/>
          </a:p>
          <a:p>
            <a:pPr marL="596900" indent="-514350">
              <a:buAutoNum type="arabicPeriod"/>
            </a:pPr>
            <a:endParaRPr lang="en-US" dirty="0"/>
          </a:p>
          <a:p>
            <a:pPr marL="82550" indent="0">
              <a:buNone/>
            </a:pPr>
            <a:endParaRPr lang="en-US" dirty="0"/>
          </a:p>
        </p:txBody>
      </p:sp>
      <p:sp>
        <p:nvSpPr>
          <p:cNvPr id="1048593" name="Footer Placeholder 3"/>
          <p:cNvSpPr>
            <a:spLocks noGrp="1"/>
          </p:cNvSpPr>
          <p:nvPr>
            <p:ph type="ftr" sz="quarter" idx="11"/>
          </p:nvPr>
        </p:nvSpPr>
        <p:spPr/>
        <p:txBody>
          <a:bodyPr/>
          <a:lstStyle/>
          <a:p>
            <a:r>
              <a:rPr lang="en-US"/>
              <a:t>Project Tittle</a:t>
            </a:r>
          </a:p>
        </p:txBody>
      </p:sp>
      <p:sp>
        <p:nvSpPr>
          <p:cNvPr id="1048594"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548E9-27C9-3A3A-3658-6801F9BA6E29}"/>
              </a:ext>
            </a:extLst>
          </p:cNvPr>
          <p:cNvSpPr>
            <a:spLocks noGrp="1"/>
          </p:cNvSpPr>
          <p:nvPr>
            <p:ph type="title"/>
          </p:nvPr>
        </p:nvSpPr>
        <p:spPr/>
        <p:txBody>
          <a:bodyPr/>
          <a:lstStyle/>
          <a:p>
            <a:r>
              <a:rPr lang="en-US" dirty="0"/>
              <a:t>Flowchart</a:t>
            </a:r>
            <a:endParaRPr lang="en-IN" dirty="0"/>
          </a:p>
        </p:txBody>
      </p:sp>
      <p:pic>
        <p:nvPicPr>
          <p:cNvPr id="7" name="Content Placeholder 6">
            <a:extLst>
              <a:ext uri="{FF2B5EF4-FFF2-40B4-BE49-F238E27FC236}">
                <a16:creationId xmlns:a16="http://schemas.microsoft.com/office/drawing/2014/main" id="{23992912-6DBE-82B0-3095-F3F04EEB576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567" t="36051" r="30791" b="27197"/>
          <a:stretch/>
        </p:blipFill>
        <p:spPr>
          <a:xfrm>
            <a:off x="1143000" y="2867525"/>
            <a:ext cx="3657600" cy="1732549"/>
          </a:xfrm>
        </p:spPr>
      </p:pic>
      <p:sp>
        <p:nvSpPr>
          <p:cNvPr id="4" name="Footer Placeholder 3">
            <a:extLst>
              <a:ext uri="{FF2B5EF4-FFF2-40B4-BE49-F238E27FC236}">
                <a16:creationId xmlns:a16="http://schemas.microsoft.com/office/drawing/2014/main" id="{E25AB1BA-F716-91FB-C583-F8B3E205DEAA}"/>
              </a:ext>
            </a:extLst>
          </p:cNvPr>
          <p:cNvSpPr>
            <a:spLocks noGrp="1"/>
          </p:cNvSpPr>
          <p:nvPr>
            <p:ph type="ftr" sz="quarter" idx="11"/>
          </p:nvPr>
        </p:nvSpPr>
        <p:spPr/>
        <p:txBody>
          <a:bodyPr/>
          <a:lstStyle/>
          <a:p>
            <a:r>
              <a:rPr lang="en-US"/>
              <a:t>Project Tittle</a:t>
            </a:r>
          </a:p>
        </p:txBody>
      </p:sp>
      <p:sp>
        <p:nvSpPr>
          <p:cNvPr id="5" name="Slide Number Placeholder 4">
            <a:extLst>
              <a:ext uri="{FF2B5EF4-FFF2-40B4-BE49-F238E27FC236}">
                <a16:creationId xmlns:a16="http://schemas.microsoft.com/office/drawing/2014/main" id="{B3DA7F3C-7D5D-5061-70C6-E4ED94E3EC02}"/>
              </a:ext>
            </a:extLst>
          </p:cNvPr>
          <p:cNvSpPr>
            <a:spLocks noGrp="1"/>
          </p:cNvSpPr>
          <p:nvPr>
            <p:ph type="sldNum" sz="quarter" idx="12"/>
          </p:nvPr>
        </p:nvSpPr>
        <p:spPr/>
        <p:txBody>
          <a:bodyPr/>
          <a:lstStyle/>
          <a:p>
            <a:fld id="{B6F15528-21DE-4FAA-801E-634DDDAF4B2B}" type="slidenum">
              <a:rPr lang="en-US" smtClean="0"/>
              <a:pPr/>
              <a:t>6</a:t>
            </a:fld>
            <a:endParaRPr lang="en-US"/>
          </a:p>
        </p:txBody>
      </p:sp>
      <p:pic>
        <p:nvPicPr>
          <p:cNvPr id="9" name="Picture 8">
            <a:extLst>
              <a:ext uri="{FF2B5EF4-FFF2-40B4-BE49-F238E27FC236}">
                <a16:creationId xmlns:a16="http://schemas.microsoft.com/office/drawing/2014/main" id="{75D2ADE6-94DF-B9C8-B478-271AACAA6AD4}"/>
              </a:ext>
            </a:extLst>
          </p:cNvPr>
          <p:cNvPicPr>
            <a:picLocks noChangeAspect="1"/>
          </p:cNvPicPr>
          <p:nvPr/>
        </p:nvPicPr>
        <p:blipFill rotWithShape="1">
          <a:blip r:embed="rId3">
            <a:extLst>
              <a:ext uri="{28A0092B-C50C-407E-A947-70E740481C1C}">
                <a14:useLocalDpi xmlns:a14="http://schemas.microsoft.com/office/drawing/2010/main" val="0"/>
              </a:ext>
            </a:extLst>
          </a:blip>
          <a:srcRect l="23548" t="25484" r="27472" b="5861"/>
          <a:stretch/>
        </p:blipFill>
        <p:spPr>
          <a:xfrm>
            <a:off x="4870323" y="1676400"/>
            <a:ext cx="3962400" cy="4114800"/>
          </a:xfrm>
          <a:prstGeom prst="rect">
            <a:avLst/>
          </a:prstGeom>
        </p:spPr>
      </p:pic>
    </p:spTree>
    <p:extLst>
      <p:ext uri="{BB962C8B-B14F-4D97-AF65-F5344CB8AC3E}">
        <p14:creationId xmlns:p14="http://schemas.microsoft.com/office/powerpoint/2010/main" val="2020574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US" dirty="0"/>
              <a:t>Source code explanation</a:t>
            </a:r>
          </a:p>
        </p:txBody>
      </p:sp>
      <p:sp>
        <p:nvSpPr>
          <p:cNvPr id="1048596" name="Content Placeholder 2"/>
          <p:cNvSpPr>
            <a:spLocks noGrp="1"/>
          </p:cNvSpPr>
          <p:nvPr>
            <p:ph idx="1"/>
          </p:nvPr>
        </p:nvSpPr>
        <p:spPr/>
        <p:txBody>
          <a:bodyPr>
            <a:normAutofit fontScale="96875"/>
          </a:bodyPr>
          <a:lstStyle/>
          <a:p>
            <a:pPr marL="596900" indent="-514350">
              <a:buAutoNum type="arabicPeriod"/>
            </a:pPr>
            <a:r>
              <a:rPr lang="en-US" dirty="0" err="1"/>
              <a:t>Actionlistner</a:t>
            </a:r>
            <a:r>
              <a:rPr lang="en-US" dirty="0"/>
              <a:t>: </a:t>
            </a:r>
          </a:p>
          <a:p>
            <a:pPr marL="596900" indent="-514350">
              <a:buAutoNum type="arabicPeriod"/>
            </a:pPr>
            <a:r>
              <a:rPr lang="en-US" dirty="0" err="1"/>
              <a:t>Actionperformer</a:t>
            </a:r>
            <a:r>
              <a:rPr lang="en-US" dirty="0"/>
              <a:t>:</a:t>
            </a:r>
          </a:p>
          <a:p>
            <a:pPr marL="596900" indent="-514350">
              <a:buAutoNum type="arabicPeriod"/>
            </a:pPr>
            <a:r>
              <a:rPr lang="en-US" dirty="0"/>
              <a:t>Autocompletion:</a:t>
            </a:r>
          </a:p>
          <a:p>
            <a:pPr marL="82550" indent="0">
              <a:buNone/>
            </a:pPr>
            <a:endParaRPr lang="en-US" dirty="0"/>
          </a:p>
        </p:txBody>
      </p:sp>
      <p:sp>
        <p:nvSpPr>
          <p:cNvPr id="1048597" name="Footer Placeholder 3"/>
          <p:cNvSpPr>
            <a:spLocks noGrp="1"/>
          </p:cNvSpPr>
          <p:nvPr>
            <p:ph type="ftr" sz="quarter" idx="11"/>
          </p:nvPr>
        </p:nvSpPr>
        <p:spPr/>
        <p:txBody>
          <a:bodyPr/>
          <a:lstStyle/>
          <a:p>
            <a:r>
              <a:rPr lang="en-US"/>
              <a:t>Project Tittle</a:t>
            </a:r>
          </a:p>
        </p:txBody>
      </p:sp>
      <p:sp>
        <p:nvSpPr>
          <p:cNvPr id="1048598"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US" dirty="0"/>
              <a:t>Result:</a:t>
            </a:r>
          </a:p>
        </p:txBody>
      </p:sp>
      <p:sp>
        <p:nvSpPr>
          <p:cNvPr id="1048610" name="Footer Placeholder 3"/>
          <p:cNvSpPr>
            <a:spLocks noGrp="1"/>
          </p:cNvSpPr>
          <p:nvPr>
            <p:ph type="ftr" sz="quarter" idx="11"/>
          </p:nvPr>
        </p:nvSpPr>
        <p:spPr/>
        <p:txBody>
          <a:bodyPr/>
          <a:lstStyle/>
          <a:p>
            <a:r>
              <a:rPr lang="en-US"/>
              <a:t>Project Tittle</a:t>
            </a:r>
          </a:p>
        </p:txBody>
      </p:sp>
      <p:sp>
        <p:nvSpPr>
          <p:cNvPr id="1048611"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7" name="Content Placeholder 6"/>
          <p:cNvSpPr>
            <a:spLocks noGrp="1"/>
          </p:cNvSpPr>
          <p:nvPr>
            <p:ph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p:txBody>
          <a:bodyPr/>
          <a:lstStyle/>
          <a:p>
            <a:r>
              <a:rPr lang="en-US"/>
              <a:t>Conclusion:</a:t>
            </a:r>
          </a:p>
        </p:txBody>
      </p:sp>
      <p:sp>
        <p:nvSpPr>
          <p:cNvPr id="1048652" name="Content Placeholder 2"/>
          <p:cNvSpPr>
            <a:spLocks noGrp="1"/>
          </p:cNvSpPr>
          <p:nvPr>
            <p:ph idx="1"/>
          </p:nvPr>
        </p:nvSpPr>
        <p:spPr/>
        <p:txBody>
          <a:bodyPr/>
          <a:lstStyle/>
          <a:p>
            <a:pPr marL="402590" lvl="1" indent="0">
              <a:buNone/>
            </a:pPr>
            <a:endParaRPr lang="en-US" dirty="0"/>
          </a:p>
        </p:txBody>
      </p:sp>
      <p:sp>
        <p:nvSpPr>
          <p:cNvPr id="1048653" name="Footer Placeholder 3"/>
          <p:cNvSpPr>
            <a:spLocks noGrp="1"/>
          </p:cNvSpPr>
          <p:nvPr>
            <p:ph type="ftr" sz="quarter" idx="11"/>
          </p:nvPr>
        </p:nvSpPr>
        <p:spPr/>
        <p:txBody>
          <a:bodyPr/>
          <a:lstStyle/>
          <a:p>
            <a:r>
              <a:rPr lang="en-US"/>
              <a:t>Project Tittle</a:t>
            </a:r>
          </a:p>
        </p:txBody>
      </p:sp>
      <p:sp>
        <p:nvSpPr>
          <p:cNvPr id="1048654"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3DD44890A43C4EAA81871411E2AEAD" ma:contentTypeVersion="11" ma:contentTypeDescription="Create a new document." ma:contentTypeScope="" ma:versionID="3c0afa4b953f18309a5c2baf4dd0a578">
  <xsd:schema xmlns:xsd="http://www.w3.org/2001/XMLSchema" xmlns:xs="http://www.w3.org/2001/XMLSchema" xmlns:p="http://schemas.microsoft.com/office/2006/metadata/properties" xmlns:ns3="6b80e4cb-4721-4db4-95aa-7bef4d69c77e" xmlns:ns4="e4cbdef2-0a19-4a65-8fd3-1d29494dd607" targetNamespace="http://schemas.microsoft.com/office/2006/metadata/properties" ma:root="true" ma:fieldsID="e6405e75a79cd55b8c633e8d7848bed4" ns3:_="" ns4:_="">
    <xsd:import namespace="6b80e4cb-4721-4db4-95aa-7bef4d69c77e"/>
    <xsd:import namespace="e4cbdef2-0a19-4a65-8fd3-1d29494dd60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80e4cb-4721-4db4-95aa-7bef4d69c7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4cbdef2-0a19-4a65-8fd3-1d29494dd60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CAD490-FA5F-4B64-9F3E-DDACD81D73D5}">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e4cbdef2-0a19-4a65-8fd3-1d29494dd607"/>
    <ds:schemaRef ds:uri="http://purl.org/dc/dcmitype/"/>
    <ds:schemaRef ds:uri="6b80e4cb-4721-4db4-95aa-7bef4d69c77e"/>
    <ds:schemaRef ds:uri="http://www.w3.org/XML/1998/namespace"/>
  </ds:schemaRefs>
</ds:datastoreItem>
</file>

<file path=customXml/itemProps2.xml><?xml version="1.0" encoding="utf-8"?>
<ds:datastoreItem xmlns:ds="http://schemas.openxmlformats.org/officeDocument/2006/customXml" ds:itemID="{4146F35C-9188-4D97-A0A5-3BEA005B3E45}">
  <ds:schemaRefs>
    <ds:schemaRef ds:uri="http://schemas.microsoft.com/sharepoint/v3/contenttype/forms"/>
  </ds:schemaRefs>
</ds:datastoreItem>
</file>

<file path=customXml/itemProps3.xml><?xml version="1.0" encoding="utf-8"?>
<ds:datastoreItem xmlns:ds="http://schemas.openxmlformats.org/officeDocument/2006/customXml" ds:itemID="{4E34032E-2DDF-4620-A5E6-A968811CA3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80e4cb-4721-4db4-95aa-7bef4d69c77e"/>
    <ds:schemaRef ds:uri="e4cbdef2-0a19-4a65-8fd3-1d29494dd6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119</TotalTime>
  <Words>799</Words>
  <Application>Microsoft Office PowerPoint</Application>
  <PresentationFormat>On-screen Show (4:3)</PresentationFormat>
  <Paragraphs>93</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AndroidClock</vt:lpstr>
      <vt:lpstr>Arial</vt:lpstr>
      <vt:lpstr>Calibri</vt:lpstr>
      <vt:lpstr>Gill Sans MT</vt:lpstr>
      <vt:lpstr>Times New Roman</vt:lpstr>
      <vt:lpstr>urw-din</vt:lpstr>
      <vt:lpstr>Verdana</vt:lpstr>
      <vt:lpstr>Wingdings 2</vt:lpstr>
      <vt:lpstr>Solstice</vt:lpstr>
      <vt:lpstr>PowerPoint Presentation</vt:lpstr>
      <vt:lpstr>Introduction</vt:lpstr>
      <vt:lpstr>Proposed System</vt:lpstr>
      <vt:lpstr>Animation of project</vt:lpstr>
      <vt:lpstr>Algorithm </vt:lpstr>
      <vt:lpstr>Flowchart</vt:lpstr>
      <vt:lpstr>Source code explanation</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Ajinkya</dc:creator>
  <cp:lastModifiedBy>32409_KRISHNA_22_23</cp:lastModifiedBy>
  <cp:revision>6</cp:revision>
  <dcterms:created xsi:type="dcterms:W3CDTF">2006-08-15T02:00:00Z</dcterms:created>
  <dcterms:modified xsi:type="dcterms:W3CDTF">2022-11-03T07:28:43Z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y fmtid="{D5CDD505-2E9C-101B-9397-08002B2CF9AE}" pid="3" name="ContentTypeId">
    <vt:lpwstr>0x010100603DD44890A43C4EAA81871411E2AEAD</vt:lpwstr>
  </property>
</Properties>
</file>