
<file path=[Content_Types].xml><?xml version="1.0" encoding="utf-8"?>
<Types xmlns="http://schemas.openxmlformats.org/package/2006/content-types">
  <Default Extension="jpg" ContentType="image/jpeg"/>
  <Default Extension="mp3" ContentType="audio/m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32"/>
  </p:notesMasterIdLst>
  <p:sldIdLst>
    <p:sldId id="256" r:id="rId3"/>
    <p:sldId id="257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378" r:id="rId14"/>
    <p:sldId id="394" r:id="rId15"/>
    <p:sldId id="386" r:id="rId16"/>
    <p:sldId id="388" r:id="rId17"/>
    <p:sldId id="391" r:id="rId18"/>
    <p:sldId id="392" r:id="rId19"/>
    <p:sldId id="393" r:id="rId20"/>
    <p:sldId id="376" r:id="rId21"/>
    <p:sldId id="424" r:id="rId22"/>
    <p:sldId id="418" r:id="rId23"/>
    <p:sldId id="419" r:id="rId24"/>
    <p:sldId id="420" r:id="rId25"/>
    <p:sldId id="421" r:id="rId26"/>
    <p:sldId id="422" r:id="rId27"/>
    <p:sldId id="416" r:id="rId28"/>
    <p:sldId id="423" r:id="rId29"/>
    <p:sldId id="258" r:id="rId30"/>
    <p:sldId id="425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oad" id="{0169C85B-7B19-4F66-9902-AAD7CF8DFADA}">
          <p14:sldIdLst>
            <p14:sldId id="256"/>
          </p14:sldIdLst>
        </p14:section>
        <p14:section name="appcen" id="{175072C6-9874-4CEC-80B7-0D3204A8DBFB}">
          <p14:sldIdLst>
            <p14:sldId id="257"/>
            <p14:sldId id="260"/>
          </p14:sldIdLst>
        </p14:section>
        <p14:section name="securitygold3.0" id="{0FDD73A2-F6F2-4AD2-95BC-956F08291690}">
          <p14:sldIdLst>
            <p14:sldId id="259"/>
            <p14:sldId id="261"/>
            <p14:sldId id="262"/>
            <p14:sldId id="263"/>
            <p14:sldId id="264"/>
            <p14:sldId id="265"/>
            <p14:sldId id="266"/>
            <p14:sldId id="267"/>
            <p14:sldId id="378"/>
            <p14:sldId id="394"/>
            <p14:sldId id="386"/>
            <p14:sldId id="388"/>
            <p14:sldId id="391"/>
            <p14:sldId id="392"/>
            <p14:sldId id="393"/>
            <p14:sldId id="376"/>
            <p14:sldId id="424"/>
            <p14:sldId id="418"/>
            <p14:sldId id="419"/>
            <p14:sldId id="420"/>
            <p14:sldId id="421"/>
            <p14:sldId id="422"/>
            <p14:sldId id="416"/>
            <p14:sldId id="423"/>
          </p14:sldIdLst>
        </p14:section>
        <p14:section name="studio" id="{9EC655D2-937B-4F24-A42B-99303D66B6AD}">
          <p14:sldIdLst>
            <p14:sldId id="258"/>
            <p14:sldId id="42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  <a:srgbClr val="E2C891"/>
    <a:srgbClr val="856723"/>
    <a:srgbClr val="D0A74C"/>
    <a:srgbClr val="FAC62F"/>
    <a:srgbClr val="3399FF"/>
    <a:srgbClr val="0099FF"/>
    <a:srgbClr val="0066CC"/>
    <a:srgbClr val="404040"/>
    <a:srgbClr val="FFF0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62" autoAdjust="0"/>
    <p:restoredTop sz="94162" autoAdjust="0"/>
  </p:normalViewPr>
  <p:slideViewPr>
    <p:cSldViewPr snapToGrid="0">
      <p:cViewPr varScale="1">
        <p:scale>
          <a:sx n="71" d="100"/>
          <a:sy n="71" d="100"/>
        </p:scale>
        <p:origin x="69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9294E5-9E2C-4631-B621-CE84151A6C4A}" type="datetimeFigureOut">
              <a:rPr lang="fr-FR" smtClean="0"/>
              <a:t>07/07/2021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D820FC-D474-4A62-BED5-7AEB920EE4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607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D820FC-D474-4A62-BED5-7AEB920EE4BE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8538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D820FC-D474-4A62-BED5-7AEB920EE4BE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79307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D820FC-D474-4A62-BED5-7AEB920EE4BE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26429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D820FC-D474-4A62-BED5-7AEB920EE4BE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10651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D820FC-D474-4A62-BED5-7AEB920EE4BE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91468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D820FC-D474-4A62-BED5-7AEB920EE4BE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92659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D820FC-D474-4A62-BED5-7AEB920EE4BE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213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88C08-4BA0-4C5E-B634-B9ADE5AE843A}" type="datetimeFigureOut">
              <a:rPr lang="fr-FR" smtClean="0"/>
              <a:t>07/07/2021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3BA2-03C6-422D-9B89-C197A1C606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0805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88C08-4BA0-4C5E-B634-B9ADE5AE843A}" type="datetimeFigureOut">
              <a:rPr lang="fr-FR" smtClean="0"/>
              <a:t>07/07/2021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3BA2-03C6-422D-9B89-C197A1C606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34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88C08-4BA0-4C5E-B634-B9ADE5AE843A}" type="datetimeFigureOut">
              <a:rPr lang="fr-FR" smtClean="0"/>
              <a:t>07/07/2021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3BA2-03C6-422D-9B89-C197A1C606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8210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5EC10-4A45-4575-941F-B699FB95A651}" type="datetimeFigureOut">
              <a:rPr lang="fr-FR" smtClean="0"/>
              <a:t>07/07/2021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C9EE2-CADA-4917-B473-63CA458024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19741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5EC10-4A45-4575-941F-B699FB95A651}" type="datetimeFigureOut">
              <a:rPr lang="fr-FR" smtClean="0"/>
              <a:t>07/07/2021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C9EE2-CADA-4917-B473-63CA458024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22304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5EC10-4A45-4575-941F-B699FB95A651}" type="datetimeFigureOut">
              <a:rPr lang="fr-FR" smtClean="0"/>
              <a:t>07/07/2021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C9EE2-CADA-4917-B473-63CA458024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57880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5EC10-4A45-4575-941F-B699FB95A651}" type="datetimeFigureOut">
              <a:rPr lang="fr-FR" smtClean="0"/>
              <a:t>07/07/2021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C9EE2-CADA-4917-B473-63CA458024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7534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5EC10-4A45-4575-941F-B699FB95A651}" type="datetimeFigureOut">
              <a:rPr lang="fr-FR" smtClean="0"/>
              <a:t>07/07/2021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C9EE2-CADA-4917-B473-63CA458024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60792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5EC10-4A45-4575-941F-B699FB95A651}" type="datetimeFigureOut">
              <a:rPr lang="fr-FR" smtClean="0"/>
              <a:t>07/07/2021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C9EE2-CADA-4917-B473-63CA458024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22717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5EC10-4A45-4575-941F-B699FB95A651}" type="datetimeFigureOut">
              <a:rPr lang="fr-FR" smtClean="0"/>
              <a:t>07/07/2021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C9EE2-CADA-4917-B473-63CA458024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81285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5EC10-4A45-4575-941F-B699FB95A651}" type="datetimeFigureOut">
              <a:rPr lang="fr-FR" smtClean="0"/>
              <a:t>07/07/2021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C9EE2-CADA-4917-B473-63CA458024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6207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88C08-4BA0-4C5E-B634-B9ADE5AE843A}" type="datetimeFigureOut">
              <a:rPr lang="fr-FR" smtClean="0"/>
              <a:t>07/07/2021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3BA2-03C6-422D-9B89-C197A1C606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99865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5EC10-4A45-4575-941F-B699FB95A651}" type="datetimeFigureOut">
              <a:rPr lang="fr-FR" smtClean="0"/>
              <a:t>07/07/2021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C9EE2-CADA-4917-B473-63CA458024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36508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5EC10-4A45-4575-941F-B699FB95A651}" type="datetimeFigureOut">
              <a:rPr lang="fr-FR" smtClean="0"/>
              <a:t>07/07/2021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C9EE2-CADA-4917-B473-63CA458024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1516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5EC10-4A45-4575-941F-B699FB95A651}" type="datetimeFigureOut">
              <a:rPr lang="fr-FR" smtClean="0"/>
              <a:t>07/07/2021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C9EE2-CADA-4917-B473-63CA458024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8389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88C08-4BA0-4C5E-B634-B9ADE5AE843A}" type="datetimeFigureOut">
              <a:rPr lang="fr-FR" smtClean="0"/>
              <a:t>07/07/2021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3BA2-03C6-422D-9B89-C197A1C606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3600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88C08-4BA0-4C5E-B634-B9ADE5AE843A}" type="datetimeFigureOut">
              <a:rPr lang="fr-FR" smtClean="0"/>
              <a:t>07/07/2021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3BA2-03C6-422D-9B89-C197A1C606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5390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88C08-4BA0-4C5E-B634-B9ADE5AE843A}" type="datetimeFigureOut">
              <a:rPr lang="fr-FR" smtClean="0"/>
              <a:t>07/07/2021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3BA2-03C6-422D-9B89-C197A1C606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8653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88C08-4BA0-4C5E-B634-B9ADE5AE843A}" type="datetimeFigureOut">
              <a:rPr lang="fr-FR" smtClean="0"/>
              <a:t>07/07/2021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3BA2-03C6-422D-9B89-C197A1C606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6871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88C08-4BA0-4C5E-B634-B9ADE5AE843A}" type="datetimeFigureOut">
              <a:rPr lang="fr-FR" smtClean="0"/>
              <a:t>07/07/2021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3BA2-03C6-422D-9B89-C197A1C606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3995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88C08-4BA0-4C5E-B634-B9ADE5AE843A}" type="datetimeFigureOut">
              <a:rPr lang="fr-FR" smtClean="0"/>
              <a:t>07/07/2021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3BA2-03C6-422D-9B89-C197A1C606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9280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88C08-4BA0-4C5E-B634-B9ADE5AE843A}" type="datetimeFigureOut">
              <a:rPr lang="fr-FR" smtClean="0"/>
              <a:t>07/07/2021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3BA2-03C6-422D-9B89-C197A1C606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9395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88C08-4BA0-4C5E-B634-B9ADE5AE843A}" type="datetimeFigureOut">
              <a:rPr lang="fr-FR" smtClean="0"/>
              <a:t>07/07/2021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C3BA2-03C6-422D-9B89-C197A1C606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827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5EC10-4A45-4575-941F-B699FB95A651}" type="datetimeFigureOut">
              <a:rPr lang="fr-FR" smtClean="0"/>
              <a:t>07/07/2021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FC9EE2-CADA-4917-B473-63CA458024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2165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slide" Target="slid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microsoft.com/office/2007/relationships/media" Target="../media/media1.mp3"/><Relationship Id="rId1" Type="http://schemas.openxmlformats.org/officeDocument/2006/relationships/audio" Target="NULL" TargetMode="Externa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5.xml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slide" Target="slide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slide" Target="slide10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slide" Target="slide6.xml"/><Relationship Id="rId5" Type="http://schemas.openxmlformats.org/officeDocument/2006/relationships/image" Target="../media/image5.png"/><Relationship Id="rId4" Type="http://schemas.openxmlformats.org/officeDocument/2006/relationships/slide" Target="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slide" Target="slide5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C42EBF5-45FD-4E1C-BA8D-82A5E9D6F0AC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7E5ED2-C079-4137-A69D-5305CB96986F}"/>
              </a:ext>
            </a:extLst>
          </p:cNvPr>
          <p:cNvSpPr txBox="1"/>
          <p:nvPr/>
        </p:nvSpPr>
        <p:spPr>
          <a:xfrm>
            <a:off x="2531408" y="2072696"/>
            <a:ext cx="40811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dirty="0" err="1">
                <a:ln w="10160">
                  <a:noFill/>
                  <a:prstDash val="solid"/>
                </a:ln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InspireOS</a:t>
            </a:r>
            <a:r>
              <a:rPr lang="fr-FR" sz="5400" dirty="0">
                <a:ln w="10160">
                  <a:noFill/>
                  <a:prstDash val="solid"/>
                </a:ln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2</a:t>
            </a:r>
          </a:p>
          <a:p>
            <a:pPr algn="ctr"/>
            <a:r>
              <a:rPr lang="fr-FR" sz="3600" dirty="0">
                <a:ln w="10160">
                  <a:noFill/>
                  <a:prstDash val="solid"/>
                </a:ln>
                <a:solidFill>
                  <a:srgbClr val="FFFFFF"/>
                </a:solidFill>
                <a:latin typeface="Tempus Sans ITC" panose="04020404030D07020202" pitchFamily="82" charset="0"/>
                <a:cs typeface="Segoe UI" panose="020B0502040204020203" pitchFamily="34" charset="0"/>
              </a:rPr>
              <a:t>Premium Gold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6BAD620-E6D7-44BE-B3CB-968405893E11}"/>
              </a:ext>
            </a:extLst>
          </p:cNvPr>
          <p:cNvGrpSpPr/>
          <p:nvPr/>
        </p:nvGrpSpPr>
        <p:grpSpPr>
          <a:xfrm rot="18836775">
            <a:off x="4290470" y="4572233"/>
            <a:ext cx="563057" cy="563046"/>
            <a:chOff x="4290470" y="4572233"/>
            <a:chExt cx="563057" cy="56304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B3E16B4-75D9-4E3B-8A3B-AF8187EC5BFB}"/>
                </a:ext>
              </a:extLst>
            </p:cNvPr>
            <p:cNvSpPr/>
            <p:nvPr/>
          </p:nvSpPr>
          <p:spPr>
            <a:xfrm>
              <a:off x="4363569" y="4645327"/>
              <a:ext cx="416859" cy="41685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10042E9-F54C-4140-A15C-EEC8EE52F006}"/>
                </a:ext>
              </a:extLst>
            </p:cNvPr>
            <p:cNvSpPr/>
            <p:nvPr/>
          </p:nvSpPr>
          <p:spPr>
            <a:xfrm>
              <a:off x="4498906" y="4572233"/>
              <a:ext cx="146187" cy="146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5C80DF3-7FF8-4899-BB93-871A6AC13C4A}"/>
                </a:ext>
              </a:extLst>
            </p:cNvPr>
            <p:cNvSpPr/>
            <p:nvPr/>
          </p:nvSpPr>
          <p:spPr>
            <a:xfrm>
              <a:off x="4290470" y="4780662"/>
              <a:ext cx="146187" cy="146187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C1C1CD0-3C8A-4613-AEC8-A93778C4FE82}"/>
                </a:ext>
              </a:extLst>
            </p:cNvPr>
            <p:cNvSpPr/>
            <p:nvPr/>
          </p:nvSpPr>
          <p:spPr>
            <a:xfrm>
              <a:off x="4707340" y="4780662"/>
              <a:ext cx="146187" cy="146187"/>
            </a:xfrm>
            <a:prstGeom prst="ellipse">
              <a:avLst/>
            </a:prstGeom>
            <a:solidFill>
              <a:schemeClr val="bg1"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3CC0AB9-D570-45D1-804C-664F81B8B592}"/>
                </a:ext>
              </a:extLst>
            </p:cNvPr>
            <p:cNvSpPr/>
            <p:nvPr/>
          </p:nvSpPr>
          <p:spPr>
            <a:xfrm>
              <a:off x="4498904" y="4989092"/>
              <a:ext cx="146187" cy="146187"/>
            </a:xfrm>
            <a:prstGeom prst="ellipse">
              <a:avLst/>
            </a:prstGeom>
            <a:solidFill>
              <a:schemeClr val="bg1">
                <a:alpha val="3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52480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1000">
        <p:fade/>
      </p:transition>
    </mc:Choice>
    <mc:Fallback xmlns="">
      <p:transition spd="med" advClick="0" advTm="1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6" presetClass="emph" presetSubtype="0" repeatCount="indefinite" accel="74000" decel="26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>
            <a:extLst>
              <a:ext uri="{FF2B5EF4-FFF2-40B4-BE49-F238E27FC236}">
                <a16:creationId xmlns:a16="http://schemas.microsoft.com/office/drawing/2014/main" id="{8E9F1915-4A7A-4E72-8584-F30284BC54CD}"/>
              </a:ext>
            </a:extLst>
          </p:cNvPr>
          <p:cNvGrpSpPr/>
          <p:nvPr/>
        </p:nvGrpSpPr>
        <p:grpSpPr>
          <a:xfrm>
            <a:off x="1143000" y="1416050"/>
            <a:ext cx="6858000" cy="4025900"/>
            <a:chOff x="1143000" y="1416050"/>
            <a:chExt cx="6858000" cy="4025900"/>
          </a:xfrm>
        </p:grpSpPr>
        <p:sp>
          <p:nvSpPr>
            <p:cNvPr id="2" name="Arrondir un rectangle avec un coin du même côté 3">
              <a:extLst>
                <a:ext uri="{FF2B5EF4-FFF2-40B4-BE49-F238E27FC236}">
                  <a16:creationId xmlns:a16="http://schemas.microsoft.com/office/drawing/2014/main" id="{4D0D6E29-CD51-45EC-A976-3496974A99DA}"/>
                </a:ext>
              </a:extLst>
            </p:cNvPr>
            <p:cNvSpPr/>
            <p:nvPr/>
          </p:nvSpPr>
          <p:spPr>
            <a:xfrm>
              <a:off x="1143000" y="1416050"/>
              <a:ext cx="6858000" cy="406400"/>
            </a:xfrm>
            <a:prstGeom prst="round2SameRect">
              <a:avLst>
                <a:gd name="adj1" fmla="val 17679"/>
                <a:gd name="adj2" fmla="val 0"/>
              </a:avLst>
            </a:prstGeom>
            <a:solidFill>
              <a:srgbClr val="856723">
                <a:alpha val="7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fr-FR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    </a:t>
              </a:r>
              <a:r>
                <a:rPr lang="fr-FR" sz="110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Applications Center</a:t>
              </a:r>
            </a:p>
          </p:txBody>
        </p:sp>
        <p:sp>
          <p:nvSpPr>
            <p:cNvPr id="3" name="Arrondir un rectangle avec un coin du même côté 5">
              <a:extLst>
                <a:ext uri="{FF2B5EF4-FFF2-40B4-BE49-F238E27FC236}">
                  <a16:creationId xmlns:a16="http://schemas.microsoft.com/office/drawing/2014/main" id="{9993D776-14B0-4BA3-9F2A-3991FF9DBC21}"/>
                </a:ext>
              </a:extLst>
            </p:cNvPr>
            <p:cNvSpPr/>
            <p:nvPr/>
          </p:nvSpPr>
          <p:spPr>
            <a:xfrm rot="10800000">
              <a:off x="1143000" y="1822450"/>
              <a:ext cx="6858000" cy="3619500"/>
            </a:xfrm>
            <a:prstGeom prst="round2SameRect">
              <a:avLst>
                <a:gd name="adj1" fmla="val 2973"/>
                <a:gd name="adj2" fmla="val 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74" name="Image 73">
              <a:extLst>
                <a:ext uri="{FF2B5EF4-FFF2-40B4-BE49-F238E27FC236}">
                  <a16:creationId xmlns:a16="http://schemas.microsoft.com/office/drawing/2014/main" id="{32B50322-CE0A-48D0-A0A5-1A63527A3C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0654" y="1474461"/>
              <a:ext cx="307564" cy="307564"/>
            </a:xfrm>
            <a:prstGeom prst="rect">
              <a:avLst/>
            </a:prstGeom>
          </p:spPr>
        </p:pic>
        <p:sp>
          <p:nvSpPr>
            <p:cNvPr id="38" name="Rectangle : avec coins arrondis en haut 37">
              <a:extLst>
                <a:ext uri="{FF2B5EF4-FFF2-40B4-BE49-F238E27FC236}">
                  <a16:creationId xmlns:a16="http://schemas.microsoft.com/office/drawing/2014/main" id="{A35A14A0-6658-45D8-A0AD-4644462D3BA8}"/>
                </a:ext>
              </a:extLst>
            </p:cNvPr>
            <p:cNvSpPr/>
            <p:nvPr/>
          </p:nvSpPr>
          <p:spPr>
            <a:xfrm>
              <a:off x="7167239" y="1461131"/>
              <a:ext cx="780270" cy="361319"/>
            </a:xfrm>
            <a:prstGeom prst="round2SameRect">
              <a:avLst>
                <a:gd name="adj1" fmla="val 15029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Close</a:t>
              </a:r>
            </a:p>
          </p:txBody>
        </p:sp>
      </p:grpSp>
      <p:sp>
        <p:nvSpPr>
          <p:cNvPr id="72" name="Arrondir un rectangle avec un coin du même côté 3">
            <a:extLst>
              <a:ext uri="{FF2B5EF4-FFF2-40B4-BE49-F238E27FC236}">
                <a16:creationId xmlns:a16="http://schemas.microsoft.com/office/drawing/2014/main" id="{CB9F727F-0668-4786-9B99-7A51BAD9EB0C}"/>
              </a:ext>
            </a:extLst>
          </p:cNvPr>
          <p:cNvSpPr/>
          <p:nvPr/>
        </p:nvSpPr>
        <p:spPr>
          <a:xfrm>
            <a:off x="1439516" y="1191836"/>
            <a:ext cx="6264965" cy="406400"/>
          </a:xfrm>
          <a:prstGeom prst="round2SameRect">
            <a:avLst>
              <a:gd name="adj1" fmla="val 22917"/>
              <a:gd name="adj2" fmla="val 0"/>
            </a:avLst>
          </a:prstGeom>
          <a:solidFill>
            <a:srgbClr val="E2C891">
              <a:alpha val="7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Security Gold 3.0</a:t>
            </a:r>
            <a:endParaRPr lang="fr-FR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Arrondir un rectangle avec un coin du même côté 5">
            <a:extLst>
              <a:ext uri="{FF2B5EF4-FFF2-40B4-BE49-F238E27FC236}">
                <a16:creationId xmlns:a16="http://schemas.microsoft.com/office/drawing/2014/main" id="{138B1672-8EC2-4421-940C-C5C1DEBF4E32}"/>
              </a:ext>
            </a:extLst>
          </p:cNvPr>
          <p:cNvSpPr/>
          <p:nvPr/>
        </p:nvSpPr>
        <p:spPr>
          <a:xfrm>
            <a:off x="1439516" y="1598236"/>
            <a:ext cx="6264965" cy="4067928"/>
          </a:xfrm>
          <a:prstGeom prst="round2SameRect">
            <a:avLst>
              <a:gd name="adj1" fmla="val 0"/>
              <a:gd name="adj2" fmla="val 350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5" name="Rectangle : avec coins arrondis en haut 74">
            <a:hlinkClick r:id="rId4" action="ppaction://hlinksldjump"/>
            <a:extLst>
              <a:ext uri="{FF2B5EF4-FFF2-40B4-BE49-F238E27FC236}">
                <a16:creationId xmlns:a16="http://schemas.microsoft.com/office/drawing/2014/main" id="{AD0759F7-963F-400B-9823-E19B6A4CDB18}"/>
              </a:ext>
            </a:extLst>
          </p:cNvPr>
          <p:cNvSpPr/>
          <p:nvPr/>
        </p:nvSpPr>
        <p:spPr>
          <a:xfrm>
            <a:off x="6869975" y="1236917"/>
            <a:ext cx="780270" cy="361319"/>
          </a:xfrm>
          <a:prstGeom prst="round2SameRect">
            <a:avLst>
              <a:gd name="adj1" fmla="val 15029"/>
              <a:gd name="adj2" fmla="val 0"/>
            </a:avLst>
          </a:prstGeom>
          <a:solidFill>
            <a:srgbClr val="BFBFB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Close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10CD654A-085A-4829-9CDE-538CFF215E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8661" y="1216269"/>
            <a:ext cx="358216" cy="399362"/>
          </a:xfrm>
          <a:prstGeom prst="rect">
            <a:avLst/>
          </a:prstGeom>
        </p:spPr>
      </p:pic>
      <p:grpSp>
        <p:nvGrpSpPr>
          <p:cNvPr id="57" name="Groupe 56">
            <a:extLst>
              <a:ext uri="{FF2B5EF4-FFF2-40B4-BE49-F238E27FC236}">
                <a16:creationId xmlns:a16="http://schemas.microsoft.com/office/drawing/2014/main" id="{AFE15EC6-35F5-4708-9923-DC9838F3E7C0}"/>
              </a:ext>
            </a:extLst>
          </p:cNvPr>
          <p:cNvGrpSpPr/>
          <p:nvPr/>
        </p:nvGrpSpPr>
        <p:grpSpPr>
          <a:xfrm>
            <a:off x="2529745" y="2662855"/>
            <a:ext cx="1586753" cy="1890874"/>
            <a:chOff x="2321269" y="2822564"/>
            <a:chExt cx="1586753" cy="1890874"/>
          </a:xfrm>
        </p:grpSpPr>
        <p:sp>
          <p:nvSpPr>
            <p:cNvPr id="37" name="Rectangle : coins arrondis 36">
              <a:extLst>
                <a:ext uri="{FF2B5EF4-FFF2-40B4-BE49-F238E27FC236}">
                  <a16:creationId xmlns:a16="http://schemas.microsoft.com/office/drawing/2014/main" id="{436FD7C6-79D2-48D3-A539-880E70A7E23F}"/>
                </a:ext>
              </a:extLst>
            </p:cNvPr>
            <p:cNvSpPr/>
            <p:nvPr/>
          </p:nvSpPr>
          <p:spPr>
            <a:xfrm>
              <a:off x="2355457" y="2849616"/>
              <a:ext cx="1518375" cy="1414889"/>
            </a:xfrm>
            <a:prstGeom prst="roundRect">
              <a:avLst>
                <a:gd name="adj" fmla="val 323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Forme libre : forme 35">
              <a:extLst>
                <a:ext uri="{FF2B5EF4-FFF2-40B4-BE49-F238E27FC236}">
                  <a16:creationId xmlns:a16="http://schemas.microsoft.com/office/drawing/2014/main" id="{5B884949-915E-4954-A3B4-79BDA16C8BBA}"/>
                </a:ext>
              </a:extLst>
            </p:cNvPr>
            <p:cNvSpPr/>
            <p:nvPr/>
          </p:nvSpPr>
          <p:spPr>
            <a:xfrm>
              <a:off x="2321269" y="2822564"/>
              <a:ext cx="1586753" cy="1890874"/>
            </a:xfrm>
            <a:custGeom>
              <a:avLst/>
              <a:gdLst>
                <a:gd name="connsiteX0" fmla="*/ 122443 w 1586753"/>
                <a:gd name="connsiteY0" fmla="*/ 65170 h 1890874"/>
                <a:gd name="connsiteX1" fmla="*/ 79104 w 1586753"/>
                <a:gd name="connsiteY1" fmla="*/ 108509 h 1890874"/>
                <a:gd name="connsiteX2" fmla="*/ 79104 w 1586753"/>
                <a:gd name="connsiteY2" fmla="*/ 1363176 h 1890874"/>
                <a:gd name="connsiteX3" fmla="*/ 122443 w 1586753"/>
                <a:gd name="connsiteY3" fmla="*/ 1406515 h 1890874"/>
                <a:gd name="connsiteX4" fmla="*/ 1475217 w 1586753"/>
                <a:gd name="connsiteY4" fmla="*/ 1406515 h 1890874"/>
                <a:gd name="connsiteX5" fmla="*/ 1518556 w 1586753"/>
                <a:gd name="connsiteY5" fmla="*/ 1363176 h 1890874"/>
                <a:gd name="connsiteX6" fmla="*/ 1518556 w 1586753"/>
                <a:gd name="connsiteY6" fmla="*/ 108509 h 1890874"/>
                <a:gd name="connsiteX7" fmla="*/ 1475217 w 1586753"/>
                <a:gd name="connsiteY7" fmla="*/ 65170 h 1890874"/>
                <a:gd name="connsiteX8" fmla="*/ 49758 w 1586753"/>
                <a:gd name="connsiteY8" fmla="*/ 0 h 1890874"/>
                <a:gd name="connsiteX9" fmla="*/ 1536995 w 1586753"/>
                <a:gd name="connsiteY9" fmla="*/ 0 h 1890874"/>
                <a:gd name="connsiteX10" fmla="*/ 1586753 w 1586753"/>
                <a:gd name="connsiteY10" fmla="*/ 49758 h 1890874"/>
                <a:gd name="connsiteX11" fmla="*/ 1586753 w 1586753"/>
                <a:gd name="connsiteY11" fmla="*/ 1490274 h 1890874"/>
                <a:gd name="connsiteX12" fmla="*/ 1536995 w 1586753"/>
                <a:gd name="connsiteY12" fmla="*/ 1540032 h 1890874"/>
                <a:gd name="connsiteX13" fmla="*/ 859127 w 1586753"/>
                <a:gd name="connsiteY13" fmla="*/ 1540032 h 1890874"/>
                <a:gd name="connsiteX14" fmla="*/ 859127 w 1586753"/>
                <a:gd name="connsiteY14" fmla="*/ 1781147 h 1890874"/>
                <a:gd name="connsiteX15" fmla="*/ 858961 w 1586753"/>
                <a:gd name="connsiteY15" fmla="*/ 1781970 h 1890874"/>
                <a:gd name="connsiteX16" fmla="*/ 1127922 w 1586753"/>
                <a:gd name="connsiteY16" fmla="*/ 1781970 h 1890874"/>
                <a:gd name="connsiteX17" fmla="*/ 1182374 w 1586753"/>
                <a:gd name="connsiteY17" fmla="*/ 1836422 h 1890874"/>
                <a:gd name="connsiteX18" fmla="*/ 1182373 w 1586753"/>
                <a:gd name="connsiteY18" fmla="*/ 1836422 h 1890874"/>
                <a:gd name="connsiteX19" fmla="*/ 1127921 w 1586753"/>
                <a:gd name="connsiteY19" fmla="*/ 1890874 h 1890874"/>
                <a:gd name="connsiteX20" fmla="*/ 458828 w 1586753"/>
                <a:gd name="connsiteY20" fmla="*/ 1890873 h 1890874"/>
                <a:gd name="connsiteX21" fmla="*/ 408655 w 1586753"/>
                <a:gd name="connsiteY21" fmla="*/ 1857616 h 1890874"/>
                <a:gd name="connsiteX22" fmla="*/ 404376 w 1586753"/>
                <a:gd name="connsiteY22" fmla="*/ 1836422 h 1890874"/>
                <a:gd name="connsiteX23" fmla="*/ 408655 w 1586753"/>
                <a:gd name="connsiteY23" fmla="*/ 1815227 h 1890874"/>
                <a:gd name="connsiteX24" fmla="*/ 458828 w 1586753"/>
                <a:gd name="connsiteY24" fmla="*/ 1781970 h 1890874"/>
                <a:gd name="connsiteX25" fmla="*/ 727789 w 1586753"/>
                <a:gd name="connsiteY25" fmla="*/ 1781970 h 1890874"/>
                <a:gd name="connsiteX26" fmla="*/ 727623 w 1586753"/>
                <a:gd name="connsiteY26" fmla="*/ 1781147 h 1890874"/>
                <a:gd name="connsiteX27" fmla="*/ 727623 w 1586753"/>
                <a:gd name="connsiteY27" fmla="*/ 1540032 h 1890874"/>
                <a:gd name="connsiteX28" fmla="*/ 49758 w 1586753"/>
                <a:gd name="connsiteY28" fmla="*/ 1540032 h 1890874"/>
                <a:gd name="connsiteX29" fmla="*/ 0 w 1586753"/>
                <a:gd name="connsiteY29" fmla="*/ 1490274 h 1890874"/>
                <a:gd name="connsiteX30" fmla="*/ 0 w 1586753"/>
                <a:gd name="connsiteY30" fmla="*/ 49758 h 1890874"/>
                <a:gd name="connsiteX31" fmla="*/ 49758 w 1586753"/>
                <a:gd name="connsiteY31" fmla="*/ 0 h 1890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586753" h="1890874">
                  <a:moveTo>
                    <a:pt x="122443" y="65170"/>
                  </a:moveTo>
                  <a:cubicBezTo>
                    <a:pt x="98508" y="65170"/>
                    <a:pt x="79104" y="84574"/>
                    <a:pt x="79104" y="108509"/>
                  </a:cubicBezTo>
                  <a:lnTo>
                    <a:pt x="79104" y="1363176"/>
                  </a:lnTo>
                  <a:cubicBezTo>
                    <a:pt x="79104" y="1387111"/>
                    <a:pt x="98508" y="1406515"/>
                    <a:pt x="122443" y="1406515"/>
                  </a:cubicBezTo>
                  <a:lnTo>
                    <a:pt x="1475217" y="1406515"/>
                  </a:lnTo>
                  <a:cubicBezTo>
                    <a:pt x="1499152" y="1406515"/>
                    <a:pt x="1518556" y="1387111"/>
                    <a:pt x="1518556" y="1363176"/>
                  </a:cubicBezTo>
                  <a:lnTo>
                    <a:pt x="1518556" y="108509"/>
                  </a:lnTo>
                  <a:cubicBezTo>
                    <a:pt x="1518556" y="84574"/>
                    <a:pt x="1499152" y="65170"/>
                    <a:pt x="1475217" y="65170"/>
                  </a:cubicBezTo>
                  <a:close/>
                  <a:moveTo>
                    <a:pt x="49758" y="0"/>
                  </a:moveTo>
                  <a:lnTo>
                    <a:pt x="1536995" y="0"/>
                  </a:lnTo>
                  <a:cubicBezTo>
                    <a:pt x="1564476" y="0"/>
                    <a:pt x="1586753" y="22277"/>
                    <a:pt x="1586753" y="49758"/>
                  </a:cubicBezTo>
                  <a:lnTo>
                    <a:pt x="1586753" y="1490274"/>
                  </a:lnTo>
                  <a:cubicBezTo>
                    <a:pt x="1586753" y="1517755"/>
                    <a:pt x="1564476" y="1540032"/>
                    <a:pt x="1536995" y="1540032"/>
                  </a:cubicBezTo>
                  <a:lnTo>
                    <a:pt x="859127" y="1540032"/>
                  </a:lnTo>
                  <a:lnTo>
                    <a:pt x="859127" y="1781147"/>
                  </a:lnTo>
                  <a:lnTo>
                    <a:pt x="858961" y="1781970"/>
                  </a:lnTo>
                  <a:lnTo>
                    <a:pt x="1127922" y="1781970"/>
                  </a:lnTo>
                  <a:cubicBezTo>
                    <a:pt x="1157995" y="1781970"/>
                    <a:pt x="1182374" y="1806349"/>
                    <a:pt x="1182374" y="1836422"/>
                  </a:cubicBezTo>
                  <a:lnTo>
                    <a:pt x="1182373" y="1836422"/>
                  </a:lnTo>
                  <a:cubicBezTo>
                    <a:pt x="1182373" y="1866495"/>
                    <a:pt x="1157994" y="1890874"/>
                    <a:pt x="1127921" y="1890874"/>
                  </a:cubicBezTo>
                  <a:lnTo>
                    <a:pt x="458828" y="1890873"/>
                  </a:lnTo>
                  <a:cubicBezTo>
                    <a:pt x="436273" y="1890873"/>
                    <a:pt x="416921" y="1877160"/>
                    <a:pt x="408655" y="1857616"/>
                  </a:cubicBezTo>
                  <a:lnTo>
                    <a:pt x="404376" y="1836422"/>
                  </a:lnTo>
                  <a:lnTo>
                    <a:pt x="408655" y="1815227"/>
                  </a:lnTo>
                  <a:cubicBezTo>
                    <a:pt x="416921" y="1795683"/>
                    <a:pt x="436273" y="1781970"/>
                    <a:pt x="458828" y="1781970"/>
                  </a:cubicBezTo>
                  <a:lnTo>
                    <a:pt x="727789" y="1781970"/>
                  </a:lnTo>
                  <a:lnTo>
                    <a:pt x="727623" y="1781147"/>
                  </a:lnTo>
                  <a:lnTo>
                    <a:pt x="727623" y="1540032"/>
                  </a:lnTo>
                  <a:lnTo>
                    <a:pt x="49758" y="1540032"/>
                  </a:lnTo>
                  <a:cubicBezTo>
                    <a:pt x="22277" y="1540032"/>
                    <a:pt x="0" y="1517755"/>
                    <a:pt x="0" y="1490274"/>
                  </a:cubicBezTo>
                  <a:lnTo>
                    <a:pt x="0" y="49758"/>
                  </a:lnTo>
                  <a:cubicBezTo>
                    <a:pt x="0" y="22277"/>
                    <a:pt x="22277" y="0"/>
                    <a:pt x="49758" y="0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/>
            </a:p>
          </p:txBody>
        </p:sp>
      </p:grpSp>
      <p:sp>
        <p:nvSpPr>
          <p:cNvPr id="43" name="ZoneTexte 42">
            <a:extLst>
              <a:ext uri="{FF2B5EF4-FFF2-40B4-BE49-F238E27FC236}">
                <a16:creationId xmlns:a16="http://schemas.microsoft.com/office/drawing/2014/main" id="{2F0CB2EB-24EC-4316-914C-E44182A380BC}"/>
              </a:ext>
            </a:extLst>
          </p:cNvPr>
          <p:cNvSpPr txBox="1"/>
          <p:nvPr/>
        </p:nvSpPr>
        <p:spPr>
          <a:xfrm>
            <a:off x="4378824" y="2983878"/>
            <a:ext cx="27823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Launching Sandbox..</a:t>
            </a:r>
          </a:p>
        </p:txBody>
      </p: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BE8D761C-736F-400B-8004-EACAAC2ED102}"/>
              </a:ext>
            </a:extLst>
          </p:cNvPr>
          <p:cNvGrpSpPr/>
          <p:nvPr/>
        </p:nvGrpSpPr>
        <p:grpSpPr>
          <a:xfrm>
            <a:off x="127000" y="6451600"/>
            <a:ext cx="2540226" cy="406400"/>
            <a:chOff x="127000" y="6451600"/>
            <a:chExt cx="2540226" cy="406400"/>
          </a:xfrm>
        </p:grpSpPr>
        <p:sp>
          <p:nvSpPr>
            <p:cNvPr id="22" name="Arrondir un rectangle avec un coin du même côté 13">
              <a:extLst>
                <a:ext uri="{FF2B5EF4-FFF2-40B4-BE49-F238E27FC236}">
                  <a16:creationId xmlns:a16="http://schemas.microsoft.com/office/drawing/2014/main" id="{AEF78F36-4130-4304-863D-BE2F25A7512B}"/>
                </a:ext>
              </a:extLst>
            </p:cNvPr>
            <p:cNvSpPr/>
            <p:nvPr/>
          </p:nvSpPr>
          <p:spPr>
            <a:xfrm>
              <a:off x="127000" y="6451600"/>
              <a:ext cx="2540226" cy="406400"/>
            </a:xfrm>
            <a:prstGeom prst="round2SameRect">
              <a:avLst>
                <a:gd name="adj1" fmla="val 14139"/>
                <a:gd name="adj2" fmla="val 0"/>
              </a:avLst>
            </a:prstGeom>
            <a:solidFill>
              <a:srgbClr val="856723">
                <a:alpha val="69804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fr-FR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    Applications Center</a:t>
              </a:r>
            </a:p>
          </p:txBody>
        </p:sp>
        <p:pic>
          <p:nvPicPr>
            <p:cNvPr id="23" name="Image 22">
              <a:extLst>
                <a:ext uri="{FF2B5EF4-FFF2-40B4-BE49-F238E27FC236}">
                  <a16:creationId xmlns:a16="http://schemas.microsoft.com/office/drawing/2014/main" id="{CFBBF538-4603-49F6-896A-A41D331600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7593" y="6505856"/>
              <a:ext cx="307564" cy="307564"/>
            </a:xfrm>
            <a:prstGeom prst="rect">
              <a:avLst/>
            </a:prstGeom>
          </p:spPr>
        </p:pic>
      </p:grp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F3BEE37F-7D96-4715-83A6-88CBA25220DA}"/>
              </a:ext>
            </a:extLst>
          </p:cNvPr>
          <p:cNvGrpSpPr/>
          <p:nvPr/>
        </p:nvGrpSpPr>
        <p:grpSpPr>
          <a:xfrm>
            <a:off x="2727819" y="6451600"/>
            <a:ext cx="2259817" cy="435009"/>
            <a:chOff x="2727819" y="6451600"/>
            <a:chExt cx="2259817" cy="435009"/>
          </a:xfrm>
        </p:grpSpPr>
        <p:sp>
          <p:nvSpPr>
            <p:cNvPr id="25" name="Arrondir un rectangle avec un coin du même côté 13">
              <a:extLst>
                <a:ext uri="{FF2B5EF4-FFF2-40B4-BE49-F238E27FC236}">
                  <a16:creationId xmlns:a16="http://schemas.microsoft.com/office/drawing/2014/main" id="{A305C5A8-1A84-4959-8937-860E1C2BB1C6}"/>
                </a:ext>
              </a:extLst>
            </p:cNvPr>
            <p:cNvSpPr/>
            <p:nvPr/>
          </p:nvSpPr>
          <p:spPr>
            <a:xfrm>
              <a:off x="2727819" y="6451600"/>
              <a:ext cx="2259817" cy="406400"/>
            </a:xfrm>
            <a:prstGeom prst="round2SameRect">
              <a:avLst>
                <a:gd name="adj1" fmla="val 14139"/>
                <a:gd name="adj2" fmla="val 0"/>
              </a:avLst>
            </a:prstGeom>
            <a:solidFill>
              <a:srgbClr val="E2C891">
                <a:alpha val="7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fr-FR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    Security Gold 3.0</a:t>
              </a:r>
            </a:p>
          </p:txBody>
        </p:sp>
        <p:pic>
          <p:nvPicPr>
            <p:cNvPr id="26" name="Image 25">
              <a:extLst>
                <a:ext uri="{FF2B5EF4-FFF2-40B4-BE49-F238E27FC236}">
                  <a16:creationId xmlns:a16="http://schemas.microsoft.com/office/drawing/2014/main" id="{534BD0E9-E183-4BB3-93F6-04D7DCB7389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756430" y="6487247"/>
              <a:ext cx="358216" cy="3993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8870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ECCDCF53-A03B-48EE-B02F-D8ED2C12E97D}"/>
              </a:ext>
            </a:extLst>
          </p:cNvPr>
          <p:cNvGrpSpPr/>
          <p:nvPr/>
        </p:nvGrpSpPr>
        <p:grpSpPr>
          <a:xfrm>
            <a:off x="127000" y="6451600"/>
            <a:ext cx="2540226" cy="406400"/>
            <a:chOff x="127000" y="6451600"/>
            <a:chExt cx="2540226" cy="406400"/>
          </a:xfrm>
        </p:grpSpPr>
        <p:sp>
          <p:nvSpPr>
            <p:cNvPr id="3" name="Arrondir un rectangle avec un coin du même côté 13">
              <a:extLst>
                <a:ext uri="{FF2B5EF4-FFF2-40B4-BE49-F238E27FC236}">
                  <a16:creationId xmlns:a16="http://schemas.microsoft.com/office/drawing/2014/main" id="{0DAA66DD-84F9-4D59-B542-776C4F5C4DF9}"/>
                </a:ext>
              </a:extLst>
            </p:cNvPr>
            <p:cNvSpPr/>
            <p:nvPr/>
          </p:nvSpPr>
          <p:spPr>
            <a:xfrm>
              <a:off x="127000" y="6451600"/>
              <a:ext cx="2540226" cy="406400"/>
            </a:xfrm>
            <a:prstGeom prst="round2SameRect">
              <a:avLst>
                <a:gd name="adj1" fmla="val 14139"/>
                <a:gd name="adj2" fmla="val 0"/>
              </a:avLst>
            </a:prstGeom>
            <a:solidFill>
              <a:srgbClr val="856723">
                <a:alpha val="69804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fr-FR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    Applications Center</a:t>
              </a:r>
            </a:p>
          </p:txBody>
        </p:sp>
        <p:pic>
          <p:nvPicPr>
            <p:cNvPr id="4" name="Image 3">
              <a:extLst>
                <a:ext uri="{FF2B5EF4-FFF2-40B4-BE49-F238E27FC236}">
                  <a16:creationId xmlns:a16="http://schemas.microsoft.com/office/drawing/2014/main" id="{5BDE9F42-2450-4F3B-9CA6-B37B3F411B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7593" y="6505856"/>
              <a:ext cx="307564" cy="307564"/>
            </a:xfrm>
            <a:prstGeom prst="rect">
              <a:avLst/>
            </a:prstGeom>
          </p:spPr>
        </p:pic>
      </p:grpSp>
      <p:grpSp>
        <p:nvGrpSpPr>
          <p:cNvPr id="5" name="Groupe 4">
            <a:extLst>
              <a:ext uri="{FF2B5EF4-FFF2-40B4-BE49-F238E27FC236}">
                <a16:creationId xmlns:a16="http://schemas.microsoft.com/office/drawing/2014/main" id="{44508B8E-A3B6-4D3E-BA2A-38B5D7BCBD57}"/>
              </a:ext>
            </a:extLst>
          </p:cNvPr>
          <p:cNvGrpSpPr/>
          <p:nvPr/>
        </p:nvGrpSpPr>
        <p:grpSpPr>
          <a:xfrm>
            <a:off x="2727819" y="6451600"/>
            <a:ext cx="2259817" cy="435009"/>
            <a:chOff x="2727819" y="6451600"/>
            <a:chExt cx="2259817" cy="435009"/>
          </a:xfrm>
        </p:grpSpPr>
        <p:sp>
          <p:nvSpPr>
            <p:cNvPr id="6" name="Arrondir un rectangle avec un coin du même côté 13">
              <a:extLst>
                <a:ext uri="{FF2B5EF4-FFF2-40B4-BE49-F238E27FC236}">
                  <a16:creationId xmlns:a16="http://schemas.microsoft.com/office/drawing/2014/main" id="{9DEB7DDE-9359-476B-80AE-E485E4121C30}"/>
                </a:ext>
              </a:extLst>
            </p:cNvPr>
            <p:cNvSpPr/>
            <p:nvPr/>
          </p:nvSpPr>
          <p:spPr>
            <a:xfrm>
              <a:off x="2727819" y="6451600"/>
              <a:ext cx="2259817" cy="406400"/>
            </a:xfrm>
            <a:prstGeom prst="round2SameRect">
              <a:avLst>
                <a:gd name="adj1" fmla="val 14139"/>
                <a:gd name="adj2" fmla="val 0"/>
              </a:avLst>
            </a:prstGeom>
            <a:solidFill>
              <a:srgbClr val="E2C891">
                <a:alpha val="7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fr-FR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    Security Gold 3.0</a:t>
              </a:r>
            </a:p>
          </p:txBody>
        </p:sp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88D5F69B-26B1-4CD8-83C6-1DF1ADA8E6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56430" y="6487247"/>
              <a:ext cx="358216" cy="3993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95392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4000"/>
    </mc:Choice>
    <mc:Fallback xmlns="">
      <p:transition spd="slow" advClick="0" advTm="4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4955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450"/>
    </mc:Choice>
    <mc:Fallback xmlns="">
      <p:transition spd="slow" advClick="0" advTm="45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190500" y="228600"/>
            <a:ext cx="394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dern No. 20" panose="02070704070505020303" pitchFamily="18" charset="0"/>
                <a:ea typeface="+mn-ea"/>
                <a:cs typeface="+mn-cs"/>
              </a:rPr>
              <a:t>Loading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dern No. 20" panose="02070704070505020303" pitchFamily="18" charset="0"/>
                <a:ea typeface="+mn-ea"/>
                <a:cs typeface="+mn-cs"/>
              </a:rPr>
              <a:t> Files.</a:t>
            </a:r>
          </a:p>
        </p:txBody>
      </p:sp>
    </p:spTree>
    <p:extLst>
      <p:ext uri="{BB962C8B-B14F-4D97-AF65-F5344CB8AC3E}">
        <p14:creationId xmlns:p14="http://schemas.microsoft.com/office/powerpoint/2010/main" val="424273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450"/>
    </mc:Choice>
    <mc:Fallback xmlns="">
      <p:transition spd="slow" advClick="0" advTm="45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190500" y="228600"/>
            <a:ext cx="39497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dern No. 20" panose="02070704070505020303" pitchFamily="18" charset="0"/>
                <a:ea typeface="+mn-ea"/>
                <a:cs typeface="+mn-cs"/>
              </a:rPr>
              <a:t>Loading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dern No. 20" panose="02070704070505020303" pitchFamily="18" charset="0"/>
                <a:ea typeface="+mn-ea"/>
                <a:cs typeface="+mn-cs"/>
              </a:rPr>
              <a:t> Files…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dern No. 20" panose="02070704070505020303" pitchFamily="18" charset="0"/>
                <a:ea typeface="+mn-ea"/>
                <a:cs typeface="+mn-cs"/>
              </a:rPr>
              <a:t>Launching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dern No. 20" panose="02070704070505020303" pitchFamily="18" charset="0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dern No. 20" panose="02070704070505020303" pitchFamily="18" charset="0"/>
                <a:ea typeface="+mn-ea"/>
                <a:cs typeface="+mn-cs"/>
              </a:rPr>
              <a:t>InspireOS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dern No. 20" panose="02070704070505020303" pitchFamily="18" charset="0"/>
                <a:ea typeface="+mn-ea"/>
                <a:cs typeface="+mn-cs"/>
              </a:rPr>
              <a:t>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dern No. 20" panose="02070704070505020303" pitchFamily="18" charset="0"/>
                <a:ea typeface="+mn-ea"/>
                <a:cs typeface="+mn-cs"/>
              </a:rPr>
              <a:t>C:/inspire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dern No. 20" panose="02070704070505020303" pitchFamily="18" charset="0"/>
                <a:ea typeface="+mn-ea"/>
                <a:cs typeface="+mn-cs"/>
              </a:rPr>
              <a:t>C:/inspire/applications.eak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dern No. 20" panose="02070704070505020303" pitchFamily="18" charset="0"/>
                <a:ea typeface="+mn-ea"/>
                <a:cs typeface="+mn-cs"/>
              </a:rPr>
              <a:t>Starting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dern No. 20" panose="02070704070505020303" pitchFamily="18" charset="0"/>
                <a:ea typeface="+mn-ea"/>
                <a:cs typeface="+mn-cs"/>
              </a:rPr>
              <a:t> Applications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dern No. 20" panose="02070704070505020303" pitchFamily="18" charset="0"/>
                <a:ea typeface="+mn-ea"/>
                <a:cs typeface="+mn-cs"/>
              </a:rPr>
              <a:t>Starting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dern No. 20" panose="02070704070505020303" pitchFamily="18" charset="0"/>
                <a:ea typeface="+mn-ea"/>
                <a:cs typeface="+mn-cs"/>
              </a:rPr>
              <a:t> Interface…</a:t>
            </a:r>
          </a:p>
        </p:txBody>
      </p:sp>
    </p:spTree>
    <p:extLst>
      <p:ext uri="{BB962C8B-B14F-4D97-AF65-F5344CB8AC3E}">
        <p14:creationId xmlns:p14="http://schemas.microsoft.com/office/powerpoint/2010/main" val="1326776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190500" y="228600"/>
            <a:ext cx="39497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dern No. 20" panose="02070704070505020303" pitchFamily="18" charset="0"/>
                <a:ea typeface="+mn-ea"/>
                <a:cs typeface="+mn-cs"/>
              </a:rPr>
              <a:t>Loading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dern No. 20" panose="02070704070505020303" pitchFamily="18" charset="0"/>
                <a:ea typeface="+mn-ea"/>
                <a:cs typeface="+mn-cs"/>
              </a:rPr>
              <a:t> Files…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dern No. 20" panose="02070704070505020303" pitchFamily="18" charset="0"/>
                <a:ea typeface="+mn-ea"/>
                <a:cs typeface="+mn-cs"/>
              </a:rPr>
              <a:t>Launching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dern No. 20" panose="02070704070505020303" pitchFamily="18" charset="0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dern No. 20" panose="02070704070505020303" pitchFamily="18" charset="0"/>
                <a:ea typeface="+mn-ea"/>
                <a:cs typeface="+mn-cs"/>
              </a:rPr>
              <a:t>InspireOS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dern No. 20" panose="02070704070505020303" pitchFamily="18" charset="0"/>
                <a:ea typeface="+mn-ea"/>
                <a:cs typeface="+mn-cs"/>
              </a:rPr>
              <a:t>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dern No. 20" panose="02070704070505020303" pitchFamily="18" charset="0"/>
                <a:ea typeface="+mn-ea"/>
                <a:cs typeface="+mn-cs"/>
              </a:rPr>
              <a:t>C:/inspire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dern No. 20" panose="02070704070505020303" pitchFamily="18" charset="0"/>
                <a:ea typeface="+mn-ea"/>
                <a:cs typeface="+mn-cs"/>
              </a:rPr>
              <a:t>C:/inspire/applications.eak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dern No. 20" panose="02070704070505020303" pitchFamily="18" charset="0"/>
                <a:ea typeface="+mn-ea"/>
                <a:cs typeface="+mn-cs"/>
              </a:rPr>
              <a:t>Starting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dern No. 20" panose="02070704070505020303" pitchFamily="18" charset="0"/>
                <a:ea typeface="+mn-ea"/>
                <a:cs typeface="+mn-cs"/>
              </a:rPr>
              <a:t> Applications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dern No. 20" panose="02070704070505020303" pitchFamily="18" charset="0"/>
                <a:ea typeface="+mn-ea"/>
                <a:cs typeface="+mn-cs"/>
              </a:rPr>
              <a:t>Starting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dern No. 20" panose="02070704070505020303" pitchFamily="18" charset="0"/>
                <a:ea typeface="+mn-ea"/>
                <a:cs typeface="+mn-cs"/>
              </a:rPr>
              <a:t> Interface…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dern No. 20" panose="02070704070505020303" pitchFamily="18" charset="0"/>
                <a:ea typeface="+mn-ea"/>
                <a:cs typeface="+mn-cs"/>
              </a:rPr>
              <a:t>Exit MS-DOS</a:t>
            </a:r>
          </a:p>
        </p:txBody>
      </p:sp>
      <p:sp>
        <p:nvSpPr>
          <p:cNvPr id="3" name="Rectangle 2"/>
          <p:cNvSpPr/>
          <p:nvPr/>
        </p:nvSpPr>
        <p:spPr>
          <a:xfrm>
            <a:off x="127000" y="6451600"/>
            <a:ext cx="2159000" cy="406400"/>
          </a:xfrm>
          <a:prstGeom prst="rect">
            <a:avLst/>
          </a:prstGeom>
          <a:solidFill>
            <a:srgbClr val="4F80E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MS-DOS</a:t>
            </a:r>
          </a:p>
        </p:txBody>
      </p:sp>
      <p:sp>
        <p:nvSpPr>
          <p:cNvPr id="4" name="Rectangle 3"/>
          <p:cNvSpPr/>
          <p:nvPr/>
        </p:nvSpPr>
        <p:spPr>
          <a:xfrm>
            <a:off x="2458238" y="6451600"/>
            <a:ext cx="2159000" cy="406400"/>
          </a:xfrm>
          <a:prstGeom prst="rect">
            <a:avLst/>
          </a:prstGeom>
          <a:solidFill>
            <a:srgbClr val="B4C9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Applications</a:t>
            </a:r>
          </a:p>
        </p:txBody>
      </p:sp>
    </p:spTree>
    <p:extLst>
      <p:ext uri="{BB962C8B-B14F-4D97-AF65-F5344CB8AC3E}">
        <p14:creationId xmlns:p14="http://schemas.microsoft.com/office/powerpoint/2010/main" val="4256683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7000" y="6451600"/>
            <a:ext cx="2159000" cy="406400"/>
          </a:xfrm>
          <a:prstGeom prst="rect">
            <a:avLst/>
          </a:prstGeom>
          <a:solidFill>
            <a:srgbClr val="4F80E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Applications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1143000" y="1416050"/>
            <a:ext cx="6858000" cy="406400"/>
          </a:xfrm>
          <a:prstGeom prst="rect">
            <a:avLst/>
          </a:prstGeom>
          <a:solidFill>
            <a:srgbClr val="4F80E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Applications</a:t>
            </a:r>
          </a:p>
        </p:txBody>
      </p:sp>
      <p:sp>
        <p:nvSpPr>
          <p:cNvPr id="5" name="Rectangle 4"/>
          <p:cNvSpPr/>
          <p:nvPr/>
        </p:nvSpPr>
        <p:spPr>
          <a:xfrm>
            <a:off x="1143000" y="1822450"/>
            <a:ext cx="6858000" cy="3619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8" name="ZoneTexte 67"/>
          <p:cNvSpPr txBox="1"/>
          <p:nvPr/>
        </p:nvSpPr>
        <p:spPr>
          <a:xfrm>
            <a:off x="190500" y="228600"/>
            <a:ext cx="39497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dern No. 20" panose="02070704070505020303" pitchFamily="18" charset="0"/>
                <a:ea typeface="+mn-ea"/>
                <a:cs typeface="+mn-cs"/>
              </a:rPr>
              <a:t>Loading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dern No. 20" panose="02070704070505020303" pitchFamily="18" charset="0"/>
                <a:ea typeface="+mn-ea"/>
                <a:cs typeface="+mn-cs"/>
              </a:rPr>
              <a:t> Files…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dern No. 20" panose="02070704070505020303" pitchFamily="18" charset="0"/>
                <a:ea typeface="+mn-ea"/>
                <a:cs typeface="+mn-cs"/>
              </a:rPr>
              <a:t>Launching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dern No. 20" panose="02070704070505020303" pitchFamily="18" charset="0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dern No. 20" panose="02070704070505020303" pitchFamily="18" charset="0"/>
                <a:ea typeface="+mn-ea"/>
                <a:cs typeface="+mn-cs"/>
              </a:rPr>
              <a:t>InspireOS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dern No. 20" panose="02070704070505020303" pitchFamily="18" charset="0"/>
                <a:ea typeface="+mn-ea"/>
                <a:cs typeface="+mn-cs"/>
              </a:rPr>
              <a:t>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dern No. 20" panose="02070704070505020303" pitchFamily="18" charset="0"/>
                <a:ea typeface="+mn-ea"/>
                <a:cs typeface="+mn-cs"/>
              </a:rPr>
              <a:t>C:/inspire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dern No. 20" panose="02070704070505020303" pitchFamily="18" charset="0"/>
                <a:ea typeface="+mn-ea"/>
                <a:cs typeface="+mn-cs"/>
              </a:rPr>
              <a:t>C:/inspire/applications.eak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dern No. 20" panose="02070704070505020303" pitchFamily="18" charset="0"/>
                <a:ea typeface="+mn-ea"/>
                <a:cs typeface="+mn-cs"/>
              </a:rPr>
              <a:t>Starting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dern No. 20" panose="02070704070505020303" pitchFamily="18" charset="0"/>
                <a:ea typeface="+mn-ea"/>
                <a:cs typeface="+mn-cs"/>
              </a:rPr>
              <a:t> Applications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dern No. 20" panose="02070704070505020303" pitchFamily="18" charset="0"/>
                <a:ea typeface="+mn-ea"/>
                <a:cs typeface="+mn-cs"/>
              </a:rPr>
              <a:t>Starting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dern No. 20" panose="02070704070505020303" pitchFamily="18" charset="0"/>
                <a:ea typeface="+mn-ea"/>
                <a:cs typeface="+mn-cs"/>
              </a:rPr>
              <a:t> Interface…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dern No. 20" panose="02070704070505020303" pitchFamily="18" charset="0"/>
                <a:ea typeface="+mn-ea"/>
                <a:cs typeface="+mn-cs"/>
              </a:rPr>
              <a:t>Exit MS-DOS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dern No. 20" panose="02070704070505020303" pitchFamily="18" charset="0"/>
                <a:ea typeface="+mn-ea"/>
                <a:cs typeface="+mn-cs"/>
              </a:rPr>
              <a:t>Kill MS-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dern No. 20" panose="02070704070505020303" pitchFamily="18" charset="0"/>
                <a:ea typeface="+mn-ea"/>
                <a:cs typeface="+mn-cs"/>
              </a:rPr>
              <a:t>DOS.eak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dern No. 20" panose="02070704070505020303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dern No. 20" panose="02070704070505020303" pitchFamily="18" charset="0"/>
                <a:ea typeface="+mn-ea"/>
                <a:cs typeface="+mn-cs"/>
              </a:rPr>
              <a:t>Starting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dern No. 20" panose="02070704070505020303" pitchFamily="18" charset="0"/>
                <a:ea typeface="+mn-ea"/>
                <a:cs typeface="+mn-cs"/>
              </a:rPr>
              <a:t> Background</a:t>
            </a:r>
          </a:p>
        </p:txBody>
      </p:sp>
    </p:spTree>
    <p:extLst>
      <p:ext uri="{BB962C8B-B14F-4D97-AF65-F5344CB8AC3E}">
        <p14:creationId xmlns:p14="http://schemas.microsoft.com/office/powerpoint/2010/main" val="3176177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7000" y="6451600"/>
            <a:ext cx="2159000" cy="406400"/>
          </a:xfrm>
          <a:prstGeom prst="rect">
            <a:avLst/>
          </a:prstGeom>
          <a:solidFill>
            <a:srgbClr val="4F80E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Applications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1143000" y="1416050"/>
            <a:ext cx="6858000" cy="406400"/>
          </a:xfrm>
          <a:prstGeom prst="rect">
            <a:avLst/>
          </a:prstGeom>
          <a:solidFill>
            <a:srgbClr val="4F80E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Applications</a:t>
            </a:r>
          </a:p>
        </p:txBody>
      </p:sp>
      <p:sp>
        <p:nvSpPr>
          <p:cNvPr id="5" name="Rectangle 4"/>
          <p:cNvSpPr/>
          <p:nvPr/>
        </p:nvSpPr>
        <p:spPr>
          <a:xfrm>
            <a:off x="1143000" y="1822450"/>
            <a:ext cx="6858000" cy="3619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7133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43000" y="1416050"/>
            <a:ext cx="6858000" cy="406400"/>
          </a:xfrm>
          <a:prstGeom prst="rect">
            <a:avLst/>
          </a:prstGeom>
          <a:solidFill>
            <a:srgbClr val="4F80E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Applications</a:t>
            </a:r>
          </a:p>
        </p:txBody>
      </p:sp>
      <p:sp>
        <p:nvSpPr>
          <p:cNvPr id="6" name="Rectangle 5"/>
          <p:cNvSpPr/>
          <p:nvPr/>
        </p:nvSpPr>
        <p:spPr>
          <a:xfrm>
            <a:off x="1143000" y="1822450"/>
            <a:ext cx="6858000" cy="3619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27000" y="6451600"/>
            <a:ext cx="2159000" cy="406400"/>
          </a:xfrm>
          <a:prstGeom prst="rect">
            <a:avLst/>
          </a:prstGeom>
          <a:solidFill>
            <a:srgbClr val="4F80E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Applications</a:t>
            </a:r>
          </a:p>
        </p:txBody>
      </p:sp>
      <p:grpSp>
        <p:nvGrpSpPr>
          <p:cNvPr id="76" name="Groupe 75">
            <a:extLst>
              <a:ext uri="{FF2B5EF4-FFF2-40B4-BE49-F238E27FC236}">
                <a16:creationId xmlns:a16="http://schemas.microsoft.com/office/drawing/2014/main" id="{D7D958B2-A74C-4986-97AA-0F61058C0C86}"/>
              </a:ext>
            </a:extLst>
          </p:cNvPr>
          <p:cNvGrpSpPr/>
          <p:nvPr/>
        </p:nvGrpSpPr>
        <p:grpSpPr>
          <a:xfrm>
            <a:off x="1562042" y="2274326"/>
            <a:ext cx="988061" cy="1356186"/>
            <a:chOff x="2799770" y="2189027"/>
            <a:chExt cx="988061" cy="1356186"/>
          </a:xfrm>
        </p:grpSpPr>
        <p:sp>
          <p:nvSpPr>
            <p:cNvPr id="79" name="ZoneTexte 78">
              <a:extLst>
                <a:ext uri="{FF2B5EF4-FFF2-40B4-BE49-F238E27FC236}">
                  <a16:creationId xmlns:a16="http://schemas.microsoft.com/office/drawing/2014/main" id="{1ED24ED3-BFE3-49E3-B4B7-540658F0E018}"/>
                </a:ext>
              </a:extLst>
            </p:cNvPr>
            <p:cNvSpPr txBox="1"/>
            <p:nvPr/>
          </p:nvSpPr>
          <p:spPr>
            <a:xfrm>
              <a:off x="2799770" y="2960438"/>
              <a:ext cx="98806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latin typeface="Segoe UI" panose="020B0502040204020203" pitchFamily="34" charset="0"/>
                  <a:cs typeface="Segoe UI" panose="020B0502040204020203" pitchFamily="34" charset="0"/>
                </a:rPr>
                <a:t>Exit </a:t>
              </a:r>
              <a:r>
                <a:rPr lang="fr-FR" sz="16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Sandbox</a:t>
              </a:r>
              <a:endParaRPr lang="fr-FR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0" name="Forme libre : forme 79">
              <a:extLst>
                <a:ext uri="{FF2B5EF4-FFF2-40B4-BE49-F238E27FC236}">
                  <a16:creationId xmlns:a16="http://schemas.microsoft.com/office/drawing/2014/main" id="{8328B622-D5BC-4FC4-8FFE-F9321B656FB2}"/>
                </a:ext>
              </a:extLst>
            </p:cNvPr>
            <p:cNvSpPr/>
            <p:nvPr/>
          </p:nvSpPr>
          <p:spPr>
            <a:xfrm>
              <a:off x="3068053" y="2189027"/>
              <a:ext cx="391325" cy="590751"/>
            </a:xfrm>
            <a:custGeom>
              <a:avLst/>
              <a:gdLst>
                <a:gd name="connsiteX0" fmla="*/ 91733 w 500166"/>
                <a:gd name="connsiteY0" fmla="*/ 0 h 755059"/>
                <a:gd name="connsiteX1" fmla="*/ 500166 w 500166"/>
                <a:gd name="connsiteY1" fmla="*/ 0 h 755059"/>
                <a:gd name="connsiteX2" fmla="*/ 500166 w 500166"/>
                <a:gd name="connsiteY2" fmla="*/ 91732 h 755059"/>
                <a:gd name="connsiteX3" fmla="*/ 408434 w 500166"/>
                <a:gd name="connsiteY3" fmla="*/ 183464 h 755059"/>
                <a:gd name="connsiteX4" fmla="*/ 180364 w 500166"/>
                <a:gd name="connsiteY4" fmla="*/ 183463 h 755059"/>
                <a:gd name="connsiteX5" fmla="*/ 180364 w 500166"/>
                <a:gd name="connsiteY5" fmla="*/ 286373 h 755059"/>
                <a:gd name="connsiteX6" fmla="*/ 500165 w 500166"/>
                <a:gd name="connsiteY6" fmla="*/ 286373 h 755059"/>
                <a:gd name="connsiteX7" fmla="*/ 500165 w 500166"/>
                <a:gd name="connsiteY7" fmla="*/ 378105 h 755059"/>
                <a:gd name="connsiteX8" fmla="*/ 497362 w 500166"/>
                <a:gd name="connsiteY8" fmla="*/ 391989 h 755059"/>
                <a:gd name="connsiteX9" fmla="*/ 497362 w 500166"/>
                <a:gd name="connsiteY9" fmla="*/ 571595 h 755059"/>
                <a:gd name="connsiteX10" fmla="*/ 500165 w 500166"/>
                <a:gd name="connsiteY10" fmla="*/ 571595 h 755059"/>
                <a:gd name="connsiteX11" fmla="*/ 500165 w 500166"/>
                <a:gd name="connsiteY11" fmla="*/ 663327 h 755059"/>
                <a:gd name="connsiteX12" fmla="*/ 497362 w 500166"/>
                <a:gd name="connsiteY12" fmla="*/ 677211 h 755059"/>
                <a:gd name="connsiteX13" fmla="*/ 497362 w 500166"/>
                <a:gd name="connsiteY13" fmla="*/ 707365 h 755059"/>
                <a:gd name="connsiteX14" fmla="*/ 487339 w 500166"/>
                <a:gd name="connsiteY14" fmla="*/ 707365 h 755059"/>
                <a:gd name="connsiteX15" fmla="*/ 473297 w 500166"/>
                <a:gd name="connsiteY15" fmla="*/ 728191 h 755059"/>
                <a:gd name="connsiteX16" fmla="*/ 408433 w 500166"/>
                <a:gd name="connsiteY16" fmla="*/ 755059 h 755059"/>
                <a:gd name="connsiteX17" fmla="*/ 0 w 500166"/>
                <a:gd name="connsiteY17" fmla="*/ 755058 h 755059"/>
                <a:gd name="connsiteX18" fmla="*/ 0 w 500166"/>
                <a:gd name="connsiteY18" fmla="*/ 663327 h 755059"/>
                <a:gd name="connsiteX19" fmla="*/ 91732 w 500166"/>
                <a:gd name="connsiteY19" fmla="*/ 571595 h 755059"/>
                <a:gd name="connsiteX20" fmla="*/ 326619 w 500166"/>
                <a:gd name="connsiteY20" fmla="*/ 571595 h 755059"/>
                <a:gd name="connsiteX21" fmla="*/ 326619 w 500166"/>
                <a:gd name="connsiteY21" fmla="*/ 469837 h 755059"/>
                <a:gd name="connsiteX22" fmla="*/ 0 w 500166"/>
                <a:gd name="connsiteY22" fmla="*/ 469836 h 755059"/>
                <a:gd name="connsiteX23" fmla="*/ 0 w 500166"/>
                <a:gd name="connsiteY23" fmla="*/ 378105 h 755059"/>
                <a:gd name="connsiteX24" fmla="*/ 7209 w 500166"/>
                <a:gd name="connsiteY24" fmla="*/ 342399 h 755059"/>
                <a:gd name="connsiteX25" fmla="*/ 9621 w 500166"/>
                <a:gd name="connsiteY25" fmla="*/ 338821 h 755059"/>
                <a:gd name="connsiteX26" fmla="*/ 9621 w 500166"/>
                <a:gd name="connsiteY26" fmla="*/ 183463 h 755059"/>
                <a:gd name="connsiteX27" fmla="*/ 1 w 500166"/>
                <a:gd name="connsiteY27" fmla="*/ 183463 h 755059"/>
                <a:gd name="connsiteX28" fmla="*/ 1 w 500166"/>
                <a:gd name="connsiteY28" fmla="*/ 91732 h 755059"/>
                <a:gd name="connsiteX29" fmla="*/ 91733 w 500166"/>
                <a:gd name="connsiteY29" fmla="*/ 0 h 755059"/>
                <a:gd name="connsiteX0" fmla="*/ 91733 w 500166"/>
                <a:gd name="connsiteY0" fmla="*/ 0 h 755059"/>
                <a:gd name="connsiteX1" fmla="*/ 500166 w 500166"/>
                <a:gd name="connsiteY1" fmla="*/ 0 h 755059"/>
                <a:gd name="connsiteX2" fmla="*/ 500166 w 500166"/>
                <a:gd name="connsiteY2" fmla="*/ 91732 h 755059"/>
                <a:gd name="connsiteX3" fmla="*/ 408434 w 500166"/>
                <a:gd name="connsiteY3" fmla="*/ 183464 h 755059"/>
                <a:gd name="connsiteX4" fmla="*/ 180364 w 500166"/>
                <a:gd name="connsiteY4" fmla="*/ 183463 h 755059"/>
                <a:gd name="connsiteX5" fmla="*/ 180364 w 500166"/>
                <a:gd name="connsiteY5" fmla="*/ 286373 h 755059"/>
                <a:gd name="connsiteX6" fmla="*/ 500165 w 500166"/>
                <a:gd name="connsiteY6" fmla="*/ 286373 h 755059"/>
                <a:gd name="connsiteX7" fmla="*/ 500165 w 500166"/>
                <a:gd name="connsiteY7" fmla="*/ 378105 h 755059"/>
                <a:gd name="connsiteX8" fmla="*/ 497362 w 500166"/>
                <a:gd name="connsiteY8" fmla="*/ 391989 h 755059"/>
                <a:gd name="connsiteX9" fmla="*/ 497362 w 500166"/>
                <a:gd name="connsiteY9" fmla="*/ 571595 h 755059"/>
                <a:gd name="connsiteX10" fmla="*/ 500165 w 500166"/>
                <a:gd name="connsiteY10" fmla="*/ 571595 h 755059"/>
                <a:gd name="connsiteX11" fmla="*/ 500165 w 500166"/>
                <a:gd name="connsiteY11" fmla="*/ 663327 h 755059"/>
                <a:gd name="connsiteX12" fmla="*/ 497362 w 500166"/>
                <a:gd name="connsiteY12" fmla="*/ 677211 h 755059"/>
                <a:gd name="connsiteX13" fmla="*/ 497362 w 500166"/>
                <a:gd name="connsiteY13" fmla="*/ 707365 h 755059"/>
                <a:gd name="connsiteX14" fmla="*/ 487339 w 500166"/>
                <a:gd name="connsiteY14" fmla="*/ 707365 h 755059"/>
                <a:gd name="connsiteX15" fmla="*/ 473297 w 500166"/>
                <a:gd name="connsiteY15" fmla="*/ 728191 h 755059"/>
                <a:gd name="connsiteX16" fmla="*/ 408433 w 500166"/>
                <a:gd name="connsiteY16" fmla="*/ 755059 h 755059"/>
                <a:gd name="connsiteX17" fmla="*/ 0 w 500166"/>
                <a:gd name="connsiteY17" fmla="*/ 755058 h 755059"/>
                <a:gd name="connsiteX18" fmla="*/ 0 w 500166"/>
                <a:gd name="connsiteY18" fmla="*/ 663327 h 755059"/>
                <a:gd name="connsiteX19" fmla="*/ 91732 w 500166"/>
                <a:gd name="connsiteY19" fmla="*/ 571595 h 755059"/>
                <a:gd name="connsiteX20" fmla="*/ 326619 w 500166"/>
                <a:gd name="connsiteY20" fmla="*/ 571595 h 755059"/>
                <a:gd name="connsiteX21" fmla="*/ 326619 w 500166"/>
                <a:gd name="connsiteY21" fmla="*/ 469837 h 755059"/>
                <a:gd name="connsiteX22" fmla="*/ 0 w 500166"/>
                <a:gd name="connsiteY22" fmla="*/ 469836 h 755059"/>
                <a:gd name="connsiteX23" fmla="*/ 0 w 500166"/>
                <a:gd name="connsiteY23" fmla="*/ 378105 h 755059"/>
                <a:gd name="connsiteX24" fmla="*/ 7209 w 500166"/>
                <a:gd name="connsiteY24" fmla="*/ 342399 h 755059"/>
                <a:gd name="connsiteX25" fmla="*/ 9621 w 500166"/>
                <a:gd name="connsiteY25" fmla="*/ 338821 h 755059"/>
                <a:gd name="connsiteX26" fmla="*/ 9621 w 500166"/>
                <a:gd name="connsiteY26" fmla="*/ 183463 h 755059"/>
                <a:gd name="connsiteX27" fmla="*/ 1 w 500166"/>
                <a:gd name="connsiteY27" fmla="*/ 91732 h 755059"/>
                <a:gd name="connsiteX28" fmla="*/ 91733 w 500166"/>
                <a:gd name="connsiteY28" fmla="*/ 0 h 755059"/>
                <a:gd name="connsiteX0" fmla="*/ 91733 w 500166"/>
                <a:gd name="connsiteY0" fmla="*/ 0 h 755059"/>
                <a:gd name="connsiteX1" fmla="*/ 500166 w 500166"/>
                <a:gd name="connsiteY1" fmla="*/ 0 h 755059"/>
                <a:gd name="connsiteX2" fmla="*/ 500166 w 500166"/>
                <a:gd name="connsiteY2" fmla="*/ 91732 h 755059"/>
                <a:gd name="connsiteX3" fmla="*/ 408434 w 500166"/>
                <a:gd name="connsiteY3" fmla="*/ 183464 h 755059"/>
                <a:gd name="connsiteX4" fmla="*/ 180364 w 500166"/>
                <a:gd name="connsiteY4" fmla="*/ 183463 h 755059"/>
                <a:gd name="connsiteX5" fmla="*/ 180364 w 500166"/>
                <a:gd name="connsiteY5" fmla="*/ 286373 h 755059"/>
                <a:gd name="connsiteX6" fmla="*/ 500165 w 500166"/>
                <a:gd name="connsiteY6" fmla="*/ 286373 h 755059"/>
                <a:gd name="connsiteX7" fmla="*/ 500165 w 500166"/>
                <a:gd name="connsiteY7" fmla="*/ 378105 h 755059"/>
                <a:gd name="connsiteX8" fmla="*/ 497362 w 500166"/>
                <a:gd name="connsiteY8" fmla="*/ 391989 h 755059"/>
                <a:gd name="connsiteX9" fmla="*/ 497362 w 500166"/>
                <a:gd name="connsiteY9" fmla="*/ 571595 h 755059"/>
                <a:gd name="connsiteX10" fmla="*/ 500165 w 500166"/>
                <a:gd name="connsiteY10" fmla="*/ 571595 h 755059"/>
                <a:gd name="connsiteX11" fmla="*/ 500165 w 500166"/>
                <a:gd name="connsiteY11" fmla="*/ 663327 h 755059"/>
                <a:gd name="connsiteX12" fmla="*/ 497362 w 500166"/>
                <a:gd name="connsiteY12" fmla="*/ 677211 h 755059"/>
                <a:gd name="connsiteX13" fmla="*/ 497362 w 500166"/>
                <a:gd name="connsiteY13" fmla="*/ 707365 h 755059"/>
                <a:gd name="connsiteX14" fmla="*/ 487339 w 500166"/>
                <a:gd name="connsiteY14" fmla="*/ 707365 h 755059"/>
                <a:gd name="connsiteX15" fmla="*/ 473297 w 500166"/>
                <a:gd name="connsiteY15" fmla="*/ 728191 h 755059"/>
                <a:gd name="connsiteX16" fmla="*/ 408433 w 500166"/>
                <a:gd name="connsiteY16" fmla="*/ 755059 h 755059"/>
                <a:gd name="connsiteX17" fmla="*/ 0 w 500166"/>
                <a:gd name="connsiteY17" fmla="*/ 755058 h 755059"/>
                <a:gd name="connsiteX18" fmla="*/ 0 w 500166"/>
                <a:gd name="connsiteY18" fmla="*/ 663327 h 755059"/>
                <a:gd name="connsiteX19" fmla="*/ 91732 w 500166"/>
                <a:gd name="connsiteY19" fmla="*/ 571595 h 755059"/>
                <a:gd name="connsiteX20" fmla="*/ 326619 w 500166"/>
                <a:gd name="connsiteY20" fmla="*/ 571595 h 755059"/>
                <a:gd name="connsiteX21" fmla="*/ 326619 w 500166"/>
                <a:gd name="connsiteY21" fmla="*/ 469837 h 755059"/>
                <a:gd name="connsiteX22" fmla="*/ 0 w 500166"/>
                <a:gd name="connsiteY22" fmla="*/ 469836 h 755059"/>
                <a:gd name="connsiteX23" fmla="*/ 0 w 500166"/>
                <a:gd name="connsiteY23" fmla="*/ 378105 h 755059"/>
                <a:gd name="connsiteX24" fmla="*/ 7209 w 500166"/>
                <a:gd name="connsiteY24" fmla="*/ 342399 h 755059"/>
                <a:gd name="connsiteX25" fmla="*/ 9621 w 500166"/>
                <a:gd name="connsiteY25" fmla="*/ 183463 h 755059"/>
                <a:gd name="connsiteX26" fmla="*/ 1 w 500166"/>
                <a:gd name="connsiteY26" fmla="*/ 91732 h 755059"/>
                <a:gd name="connsiteX27" fmla="*/ 91733 w 500166"/>
                <a:gd name="connsiteY27" fmla="*/ 0 h 755059"/>
                <a:gd name="connsiteX0" fmla="*/ 91733 w 500166"/>
                <a:gd name="connsiteY0" fmla="*/ 0 h 755059"/>
                <a:gd name="connsiteX1" fmla="*/ 500166 w 500166"/>
                <a:gd name="connsiteY1" fmla="*/ 0 h 755059"/>
                <a:gd name="connsiteX2" fmla="*/ 500166 w 500166"/>
                <a:gd name="connsiteY2" fmla="*/ 91732 h 755059"/>
                <a:gd name="connsiteX3" fmla="*/ 408434 w 500166"/>
                <a:gd name="connsiteY3" fmla="*/ 183464 h 755059"/>
                <a:gd name="connsiteX4" fmla="*/ 180364 w 500166"/>
                <a:gd name="connsiteY4" fmla="*/ 183463 h 755059"/>
                <a:gd name="connsiteX5" fmla="*/ 180364 w 500166"/>
                <a:gd name="connsiteY5" fmla="*/ 286373 h 755059"/>
                <a:gd name="connsiteX6" fmla="*/ 500165 w 500166"/>
                <a:gd name="connsiteY6" fmla="*/ 286373 h 755059"/>
                <a:gd name="connsiteX7" fmla="*/ 500165 w 500166"/>
                <a:gd name="connsiteY7" fmla="*/ 378105 h 755059"/>
                <a:gd name="connsiteX8" fmla="*/ 497362 w 500166"/>
                <a:gd name="connsiteY8" fmla="*/ 391989 h 755059"/>
                <a:gd name="connsiteX9" fmla="*/ 497362 w 500166"/>
                <a:gd name="connsiteY9" fmla="*/ 571595 h 755059"/>
                <a:gd name="connsiteX10" fmla="*/ 500165 w 500166"/>
                <a:gd name="connsiteY10" fmla="*/ 571595 h 755059"/>
                <a:gd name="connsiteX11" fmla="*/ 500165 w 500166"/>
                <a:gd name="connsiteY11" fmla="*/ 663327 h 755059"/>
                <a:gd name="connsiteX12" fmla="*/ 497362 w 500166"/>
                <a:gd name="connsiteY12" fmla="*/ 677211 h 755059"/>
                <a:gd name="connsiteX13" fmla="*/ 497362 w 500166"/>
                <a:gd name="connsiteY13" fmla="*/ 707365 h 755059"/>
                <a:gd name="connsiteX14" fmla="*/ 487339 w 500166"/>
                <a:gd name="connsiteY14" fmla="*/ 707365 h 755059"/>
                <a:gd name="connsiteX15" fmla="*/ 473297 w 500166"/>
                <a:gd name="connsiteY15" fmla="*/ 728191 h 755059"/>
                <a:gd name="connsiteX16" fmla="*/ 408433 w 500166"/>
                <a:gd name="connsiteY16" fmla="*/ 755059 h 755059"/>
                <a:gd name="connsiteX17" fmla="*/ 0 w 500166"/>
                <a:gd name="connsiteY17" fmla="*/ 755058 h 755059"/>
                <a:gd name="connsiteX18" fmla="*/ 0 w 500166"/>
                <a:gd name="connsiteY18" fmla="*/ 663327 h 755059"/>
                <a:gd name="connsiteX19" fmla="*/ 91732 w 500166"/>
                <a:gd name="connsiteY19" fmla="*/ 571595 h 755059"/>
                <a:gd name="connsiteX20" fmla="*/ 326619 w 500166"/>
                <a:gd name="connsiteY20" fmla="*/ 571595 h 755059"/>
                <a:gd name="connsiteX21" fmla="*/ 326619 w 500166"/>
                <a:gd name="connsiteY21" fmla="*/ 469837 h 755059"/>
                <a:gd name="connsiteX22" fmla="*/ 0 w 500166"/>
                <a:gd name="connsiteY22" fmla="*/ 469836 h 755059"/>
                <a:gd name="connsiteX23" fmla="*/ 0 w 500166"/>
                <a:gd name="connsiteY23" fmla="*/ 378105 h 755059"/>
                <a:gd name="connsiteX24" fmla="*/ 7209 w 500166"/>
                <a:gd name="connsiteY24" fmla="*/ 342399 h 755059"/>
                <a:gd name="connsiteX25" fmla="*/ 1 w 500166"/>
                <a:gd name="connsiteY25" fmla="*/ 91732 h 755059"/>
                <a:gd name="connsiteX26" fmla="*/ 91733 w 500166"/>
                <a:gd name="connsiteY26" fmla="*/ 0 h 755059"/>
                <a:gd name="connsiteX0" fmla="*/ 98528 w 506961"/>
                <a:gd name="connsiteY0" fmla="*/ 0 h 755059"/>
                <a:gd name="connsiteX1" fmla="*/ 506961 w 506961"/>
                <a:gd name="connsiteY1" fmla="*/ 0 h 755059"/>
                <a:gd name="connsiteX2" fmla="*/ 506961 w 506961"/>
                <a:gd name="connsiteY2" fmla="*/ 91732 h 755059"/>
                <a:gd name="connsiteX3" fmla="*/ 415229 w 506961"/>
                <a:gd name="connsiteY3" fmla="*/ 183464 h 755059"/>
                <a:gd name="connsiteX4" fmla="*/ 187159 w 506961"/>
                <a:gd name="connsiteY4" fmla="*/ 183463 h 755059"/>
                <a:gd name="connsiteX5" fmla="*/ 187159 w 506961"/>
                <a:gd name="connsiteY5" fmla="*/ 286373 h 755059"/>
                <a:gd name="connsiteX6" fmla="*/ 506960 w 506961"/>
                <a:gd name="connsiteY6" fmla="*/ 286373 h 755059"/>
                <a:gd name="connsiteX7" fmla="*/ 506960 w 506961"/>
                <a:gd name="connsiteY7" fmla="*/ 378105 h 755059"/>
                <a:gd name="connsiteX8" fmla="*/ 504157 w 506961"/>
                <a:gd name="connsiteY8" fmla="*/ 391989 h 755059"/>
                <a:gd name="connsiteX9" fmla="*/ 504157 w 506961"/>
                <a:gd name="connsiteY9" fmla="*/ 571595 h 755059"/>
                <a:gd name="connsiteX10" fmla="*/ 506960 w 506961"/>
                <a:gd name="connsiteY10" fmla="*/ 571595 h 755059"/>
                <a:gd name="connsiteX11" fmla="*/ 506960 w 506961"/>
                <a:gd name="connsiteY11" fmla="*/ 663327 h 755059"/>
                <a:gd name="connsiteX12" fmla="*/ 504157 w 506961"/>
                <a:gd name="connsiteY12" fmla="*/ 677211 h 755059"/>
                <a:gd name="connsiteX13" fmla="*/ 504157 w 506961"/>
                <a:gd name="connsiteY13" fmla="*/ 707365 h 755059"/>
                <a:gd name="connsiteX14" fmla="*/ 494134 w 506961"/>
                <a:gd name="connsiteY14" fmla="*/ 707365 h 755059"/>
                <a:gd name="connsiteX15" fmla="*/ 480092 w 506961"/>
                <a:gd name="connsiteY15" fmla="*/ 728191 h 755059"/>
                <a:gd name="connsiteX16" fmla="*/ 415228 w 506961"/>
                <a:gd name="connsiteY16" fmla="*/ 755059 h 755059"/>
                <a:gd name="connsiteX17" fmla="*/ 6795 w 506961"/>
                <a:gd name="connsiteY17" fmla="*/ 755058 h 755059"/>
                <a:gd name="connsiteX18" fmla="*/ 6795 w 506961"/>
                <a:gd name="connsiteY18" fmla="*/ 663327 h 755059"/>
                <a:gd name="connsiteX19" fmla="*/ 98527 w 506961"/>
                <a:gd name="connsiteY19" fmla="*/ 571595 h 755059"/>
                <a:gd name="connsiteX20" fmla="*/ 333414 w 506961"/>
                <a:gd name="connsiteY20" fmla="*/ 571595 h 755059"/>
                <a:gd name="connsiteX21" fmla="*/ 333414 w 506961"/>
                <a:gd name="connsiteY21" fmla="*/ 469837 h 755059"/>
                <a:gd name="connsiteX22" fmla="*/ 6795 w 506961"/>
                <a:gd name="connsiteY22" fmla="*/ 469836 h 755059"/>
                <a:gd name="connsiteX23" fmla="*/ 6795 w 506961"/>
                <a:gd name="connsiteY23" fmla="*/ 378105 h 755059"/>
                <a:gd name="connsiteX24" fmla="*/ 6796 w 506961"/>
                <a:gd name="connsiteY24" fmla="*/ 91732 h 755059"/>
                <a:gd name="connsiteX25" fmla="*/ 98528 w 506961"/>
                <a:gd name="connsiteY25" fmla="*/ 0 h 755059"/>
                <a:gd name="connsiteX0" fmla="*/ 91733 w 500166"/>
                <a:gd name="connsiteY0" fmla="*/ 0 h 755059"/>
                <a:gd name="connsiteX1" fmla="*/ 500166 w 500166"/>
                <a:gd name="connsiteY1" fmla="*/ 0 h 755059"/>
                <a:gd name="connsiteX2" fmla="*/ 500166 w 500166"/>
                <a:gd name="connsiteY2" fmla="*/ 91732 h 755059"/>
                <a:gd name="connsiteX3" fmla="*/ 408434 w 500166"/>
                <a:gd name="connsiteY3" fmla="*/ 183464 h 755059"/>
                <a:gd name="connsiteX4" fmla="*/ 180364 w 500166"/>
                <a:gd name="connsiteY4" fmla="*/ 183463 h 755059"/>
                <a:gd name="connsiteX5" fmla="*/ 180364 w 500166"/>
                <a:gd name="connsiteY5" fmla="*/ 286373 h 755059"/>
                <a:gd name="connsiteX6" fmla="*/ 500165 w 500166"/>
                <a:gd name="connsiteY6" fmla="*/ 286373 h 755059"/>
                <a:gd name="connsiteX7" fmla="*/ 500165 w 500166"/>
                <a:gd name="connsiteY7" fmla="*/ 378105 h 755059"/>
                <a:gd name="connsiteX8" fmla="*/ 497362 w 500166"/>
                <a:gd name="connsiteY8" fmla="*/ 391989 h 755059"/>
                <a:gd name="connsiteX9" fmla="*/ 497362 w 500166"/>
                <a:gd name="connsiteY9" fmla="*/ 571595 h 755059"/>
                <a:gd name="connsiteX10" fmla="*/ 500165 w 500166"/>
                <a:gd name="connsiteY10" fmla="*/ 571595 h 755059"/>
                <a:gd name="connsiteX11" fmla="*/ 500165 w 500166"/>
                <a:gd name="connsiteY11" fmla="*/ 663327 h 755059"/>
                <a:gd name="connsiteX12" fmla="*/ 497362 w 500166"/>
                <a:gd name="connsiteY12" fmla="*/ 677211 h 755059"/>
                <a:gd name="connsiteX13" fmla="*/ 497362 w 500166"/>
                <a:gd name="connsiteY13" fmla="*/ 707365 h 755059"/>
                <a:gd name="connsiteX14" fmla="*/ 487339 w 500166"/>
                <a:gd name="connsiteY14" fmla="*/ 707365 h 755059"/>
                <a:gd name="connsiteX15" fmla="*/ 473297 w 500166"/>
                <a:gd name="connsiteY15" fmla="*/ 728191 h 755059"/>
                <a:gd name="connsiteX16" fmla="*/ 408433 w 500166"/>
                <a:gd name="connsiteY16" fmla="*/ 755059 h 755059"/>
                <a:gd name="connsiteX17" fmla="*/ 0 w 500166"/>
                <a:gd name="connsiteY17" fmla="*/ 755058 h 755059"/>
                <a:gd name="connsiteX18" fmla="*/ 0 w 500166"/>
                <a:gd name="connsiteY18" fmla="*/ 663327 h 755059"/>
                <a:gd name="connsiteX19" fmla="*/ 91732 w 500166"/>
                <a:gd name="connsiteY19" fmla="*/ 571595 h 755059"/>
                <a:gd name="connsiteX20" fmla="*/ 326619 w 500166"/>
                <a:gd name="connsiteY20" fmla="*/ 571595 h 755059"/>
                <a:gd name="connsiteX21" fmla="*/ 326619 w 500166"/>
                <a:gd name="connsiteY21" fmla="*/ 469837 h 755059"/>
                <a:gd name="connsiteX22" fmla="*/ 0 w 500166"/>
                <a:gd name="connsiteY22" fmla="*/ 469836 h 755059"/>
                <a:gd name="connsiteX23" fmla="*/ 1 w 500166"/>
                <a:gd name="connsiteY23" fmla="*/ 91732 h 755059"/>
                <a:gd name="connsiteX24" fmla="*/ 91733 w 500166"/>
                <a:gd name="connsiteY24" fmla="*/ 0 h 755059"/>
                <a:gd name="connsiteX0" fmla="*/ 91733 w 500166"/>
                <a:gd name="connsiteY0" fmla="*/ 0 h 755059"/>
                <a:gd name="connsiteX1" fmla="*/ 500166 w 500166"/>
                <a:gd name="connsiteY1" fmla="*/ 0 h 755059"/>
                <a:gd name="connsiteX2" fmla="*/ 500166 w 500166"/>
                <a:gd name="connsiteY2" fmla="*/ 91732 h 755059"/>
                <a:gd name="connsiteX3" fmla="*/ 408434 w 500166"/>
                <a:gd name="connsiteY3" fmla="*/ 183464 h 755059"/>
                <a:gd name="connsiteX4" fmla="*/ 180364 w 500166"/>
                <a:gd name="connsiteY4" fmla="*/ 183463 h 755059"/>
                <a:gd name="connsiteX5" fmla="*/ 180364 w 500166"/>
                <a:gd name="connsiteY5" fmla="*/ 286373 h 755059"/>
                <a:gd name="connsiteX6" fmla="*/ 500165 w 500166"/>
                <a:gd name="connsiteY6" fmla="*/ 286373 h 755059"/>
                <a:gd name="connsiteX7" fmla="*/ 500165 w 500166"/>
                <a:gd name="connsiteY7" fmla="*/ 378105 h 755059"/>
                <a:gd name="connsiteX8" fmla="*/ 497362 w 500166"/>
                <a:gd name="connsiteY8" fmla="*/ 391989 h 755059"/>
                <a:gd name="connsiteX9" fmla="*/ 497362 w 500166"/>
                <a:gd name="connsiteY9" fmla="*/ 571595 h 755059"/>
                <a:gd name="connsiteX10" fmla="*/ 500165 w 500166"/>
                <a:gd name="connsiteY10" fmla="*/ 663327 h 755059"/>
                <a:gd name="connsiteX11" fmla="*/ 497362 w 500166"/>
                <a:gd name="connsiteY11" fmla="*/ 677211 h 755059"/>
                <a:gd name="connsiteX12" fmla="*/ 497362 w 500166"/>
                <a:gd name="connsiteY12" fmla="*/ 707365 h 755059"/>
                <a:gd name="connsiteX13" fmla="*/ 487339 w 500166"/>
                <a:gd name="connsiteY13" fmla="*/ 707365 h 755059"/>
                <a:gd name="connsiteX14" fmla="*/ 473297 w 500166"/>
                <a:gd name="connsiteY14" fmla="*/ 728191 h 755059"/>
                <a:gd name="connsiteX15" fmla="*/ 408433 w 500166"/>
                <a:gd name="connsiteY15" fmla="*/ 755059 h 755059"/>
                <a:gd name="connsiteX16" fmla="*/ 0 w 500166"/>
                <a:gd name="connsiteY16" fmla="*/ 755058 h 755059"/>
                <a:gd name="connsiteX17" fmla="*/ 0 w 500166"/>
                <a:gd name="connsiteY17" fmla="*/ 663327 h 755059"/>
                <a:gd name="connsiteX18" fmla="*/ 91732 w 500166"/>
                <a:gd name="connsiteY18" fmla="*/ 571595 h 755059"/>
                <a:gd name="connsiteX19" fmla="*/ 326619 w 500166"/>
                <a:gd name="connsiteY19" fmla="*/ 571595 h 755059"/>
                <a:gd name="connsiteX20" fmla="*/ 326619 w 500166"/>
                <a:gd name="connsiteY20" fmla="*/ 469837 h 755059"/>
                <a:gd name="connsiteX21" fmla="*/ 0 w 500166"/>
                <a:gd name="connsiteY21" fmla="*/ 469836 h 755059"/>
                <a:gd name="connsiteX22" fmla="*/ 1 w 500166"/>
                <a:gd name="connsiteY22" fmla="*/ 91732 h 755059"/>
                <a:gd name="connsiteX23" fmla="*/ 91733 w 500166"/>
                <a:gd name="connsiteY23" fmla="*/ 0 h 755059"/>
                <a:gd name="connsiteX0" fmla="*/ 91733 w 500166"/>
                <a:gd name="connsiteY0" fmla="*/ 0 h 755059"/>
                <a:gd name="connsiteX1" fmla="*/ 500166 w 500166"/>
                <a:gd name="connsiteY1" fmla="*/ 0 h 755059"/>
                <a:gd name="connsiteX2" fmla="*/ 500166 w 500166"/>
                <a:gd name="connsiteY2" fmla="*/ 91732 h 755059"/>
                <a:gd name="connsiteX3" fmla="*/ 408434 w 500166"/>
                <a:gd name="connsiteY3" fmla="*/ 183464 h 755059"/>
                <a:gd name="connsiteX4" fmla="*/ 180364 w 500166"/>
                <a:gd name="connsiteY4" fmla="*/ 183463 h 755059"/>
                <a:gd name="connsiteX5" fmla="*/ 180364 w 500166"/>
                <a:gd name="connsiteY5" fmla="*/ 286373 h 755059"/>
                <a:gd name="connsiteX6" fmla="*/ 500165 w 500166"/>
                <a:gd name="connsiteY6" fmla="*/ 286373 h 755059"/>
                <a:gd name="connsiteX7" fmla="*/ 500165 w 500166"/>
                <a:gd name="connsiteY7" fmla="*/ 378105 h 755059"/>
                <a:gd name="connsiteX8" fmla="*/ 497362 w 500166"/>
                <a:gd name="connsiteY8" fmla="*/ 391989 h 755059"/>
                <a:gd name="connsiteX9" fmla="*/ 500165 w 500166"/>
                <a:gd name="connsiteY9" fmla="*/ 663327 h 755059"/>
                <a:gd name="connsiteX10" fmla="*/ 497362 w 500166"/>
                <a:gd name="connsiteY10" fmla="*/ 677211 h 755059"/>
                <a:gd name="connsiteX11" fmla="*/ 497362 w 500166"/>
                <a:gd name="connsiteY11" fmla="*/ 707365 h 755059"/>
                <a:gd name="connsiteX12" fmla="*/ 487339 w 500166"/>
                <a:gd name="connsiteY12" fmla="*/ 707365 h 755059"/>
                <a:gd name="connsiteX13" fmla="*/ 473297 w 500166"/>
                <a:gd name="connsiteY13" fmla="*/ 728191 h 755059"/>
                <a:gd name="connsiteX14" fmla="*/ 408433 w 500166"/>
                <a:gd name="connsiteY14" fmla="*/ 755059 h 755059"/>
                <a:gd name="connsiteX15" fmla="*/ 0 w 500166"/>
                <a:gd name="connsiteY15" fmla="*/ 755058 h 755059"/>
                <a:gd name="connsiteX16" fmla="*/ 0 w 500166"/>
                <a:gd name="connsiteY16" fmla="*/ 663327 h 755059"/>
                <a:gd name="connsiteX17" fmla="*/ 91732 w 500166"/>
                <a:gd name="connsiteY17" fmla="*/ 571595 h 755059"/>
                <a:gd name="connsiteX18" fmla="*/ 326619 w 500166"/>
                <a:gd name="connsiteY18" fmla="*/ 571595 h 755059"/>
                <a:gd name="connsiteX19" fmla="*/ 326619 w 500166"/>
                <a:gd name="connsiteY19" fmla="*/ 469837 h 755059"/>
                <a:gd name="connsiteX20" fmla="*/ 0 w 500166"/>
                <a:gd name="connsiteY20" fmla="*/ 469836 h 755059"/>
                <a:gd name="connsiteX21" fmla="*/ 1 w 500166"/>
                <a:gd name="connsiteY21" fmla="*/ 91732 h 755059"/>
                <a:gd name="connsiteX22" fmla="*/ 91733 w 500166"/>
                <a:gd name="connsiteY22" fmla="*/ 0 h 755059"/>
                <a:gd name="connsiteX0" fmla="*/ 91733 w 500166"/>
                <a:gd name="connsiteY0" fmla="*/ 0 h 755059"/>
                <a:gd name="connsiteX1" fmla="*/ 500166 w 500166"/>
                <a:gd name="connsiteY1" fmla="*/ 0 h 755059"/>
                <a:gd name="connsiteX2" fmla="*/ 500166 w 500166"/>
                <a:gd name="connsiteY2" fmla="*/ 91732 h 755059"/>
                <a:gd name="connsiteX3" fmla="*/ 408434 w 500166"/>
                <a:gd name="connsiteY3" fmla="*/ 183464 h 755059"/>
                <a:gd name="connsiteX4" fmla="*/ 180364 w 500166"/>
                <a:gd name="connsiteY4" fmla="*/ 183463 h 755059"/>
                <a:gd name="connsiteX5" fmla="*/ 180364 w 500166"/>
                <a:gd name="connsiteY5" fmla="*/ 286373 h 755059"/>
                <a:gd name="connsiteX6" fmla="*/ 500165 w 500166"/>
                <a:gd name="connsiteY6" fmla="*/ 286373 h 755059"/>
                <a:gd name="connsiteX7" fmla="*/ 500165 w 500166"/>
                <a:gd name="connsiteY7" fmla="*/ 378105 h 755059"/>
                <a:gd name="connsiteX8" fmla="*/ 500165 w 500166"/>
                <a:gd name="connsiteY8" fmla="*/ 663327 h 755059"/>
                <a:gd name="connsiteX9" fmla="*/ 497362 w 500166"/>
                <a:gd name="connsiteY9" fmla="*/ 677211 h 755059"/>
                <a:gd name="connsiteX10" fmla="*/ 497362 w 500166"/>
                <a:gd name="connsiteY10" fmla="*/ 707365 h 755059"/>
                <a:gd name="connsiteX11" fmla="*/ 487339 w 500166"/>
                <a:gd name="connsiteY11" fmla="*/ 707365 h 755059"/>
                <a:gd name="connsiteX12" fmla="*/ 473297 w 500166"/>
                <a:gd name="connsiteY12" fmla="*/ 728191 h 755059"/>
                <a:gd name="connsiteX13" fmla="*/ 408433 w 500166"/>
                <a:gd name="connsiteY13" fmla="*/ 755059 h 755059"/>
                <a:gd name="connsiteX14" fmla="*/ 0 w 500166"/>
                <a:gd name="connsiteY14" fmla="*/ 755058 h 755059"/>
                <a:gd name="connsiteX15" fmla="*/ 0 w 500166"/>
                <a:gd name="connsiteY15" fmla="*/ 663327 h 755059"/>
                <a:gd name="connsiteX16" fmla="*/ 91732 w 500166"/>
                <a:gd name="connsiteY16" fmla="*/ 571595 h 755059"/>
                <a:gd name="connsiteX17" fmla="*/ 326619 w 500166"/>
                <a:gd name="connsiteY17" fmla="*/ 571595 h 755059"/>
                <a:gd name="connsiteX18" fmla="*/ 326619 w 500166"/>
                <a:gd name="connsiteY18" fmla="*/ 469837 h 755059"/>
                <a:gd name="connsiteX19" fmla="*/ 0 w 500166"/>
                <a:gd name="connsiteY19" fmla="*/ 469836 h 755059"/>
                <a:gd name="connsiteX20" fmla="*/ 1 w 500166"/>
                <a:gd name="connsiteY20" fmla="*/ 91732 h 755059"/>
                <a:gd name="connsiteX21" fmla="*/ 91733 w 500166"/>
                <a:gd name="connsiteY21" fmla="*/ 0 h 755059"/>
                <a:gd name="connsiteX0" fmla="*/ 91733 w 500166"/>
                <a:gd name="connsiteY0" fmla="*/ 0 h 755059"/>
                <a:gd name="connsiteX1" fmla="*/ 500166 w 500166"/>
                <a:gd name="connsiteY1" fmla="*/ 0 h 755059"/>
                <a:gd name="connsiteX2" fmla="*/ 500166 w 500166"/>
                <a:gd name="connsiteY2" fmla="*/ 91732 h 755059"/>
                <a:gd name="connsiteX3" fmla="*/ 408434 w 500166"/>
                <a:gd name="connsiteY3" fmla="*/ 183464 h 755059"/>
                <a:gd name="connsiteX4" fmla="*/ 180364 w 500166"/>
                <a:gd name="connsiteY4" fmla="*/ 183463 h 755059"/>
                <a:gd name="connsiteX5" fmla="*/ 180364 w 500166"/>
                <a:gd name="connsiteY5" fmla="*/ 286373 h 755059"/>
                <a:gd name="connsiteX6" fmla="*/ 500165 w 500166"/>
                <a:gd name="connsiteY6" fmla="*/ 286373 h 755059"/>
                <a:gd name="connsiteX7" fmla="*/ 500165 w 500166"/>
                <a:gd name="connsiteY7" fmla="*/ 663327 h 755059"/>
                <a:gd name="connsiteX8" fmla="*/ 497362 w 500166"/>
                <a:gd name="connsiteY8" fmla="*/ 677211 h 755059"/>
                <a:gd name="connsiteX9" fmla="*/ 497362 w 500166"/>
                <a:gd name="connsiteY9" fmla="*/ 707365 h 755059"/>
                <a:gd name="connsiteX10" fmla="*/ 487339 w 500166"/>
                <a:gd name="connsiteY10" fmla="*/ 707365 h 755059"/>
                <a:gd name="connsiteX11" fmla="*/ 473297 w 500166"/>
                <a:gd name="connsiteY11" fmla="*/ 728191 h 755059"/>
                <a:gd name="connsiteX12" fmla="*/ 408433 w 500166"/>
                <a:gd name="connsiteY12" fmla="*/ 755059 h 755059"/>
                <a:gd name="connsiteX13" fmla="*/ 0 w 500166"/>
                <a:gd name="connsiteY13" fmla="*/ 755058 h 755059"/>
                <a:gd name="connsiteX14" fmla="*/ 0 w 500166"/>
                <a:gd name="connsiteY14" fmla="*/ 663327 h 755059"/>
                <a:gd name="connsiteX15" fmla="*/ 91732 w 500166"/>
                <a:gd name="connsiteY15" fmla="*/ 571595 h 755059"/>
                <a:gd name="connsiteX16" fmla="*/ 326619 w 500166"/>
                <a:gd name="connsiteY16" fmla="*/ 571595 h 755059"/>
                <a:gd name="connsiteX17" fmla="*/ 326619 w 500166"/>
                <a:gd name="connsiteY17" fmla="*/ 469837 h 755059"/>
                <a:gd name="connsiteX18" fmla="*/ 0 w 500166"/>
                <a:gd name="connsiteY18" fmla="*/ 469836 h 755059"/>
                <a:gd name="connsiteX19" fmla="*/ 1 w 500166"/>
                <a:gd name="connsiteY19" fmla="*/ 91732 h 755059"/>
                <a:gd name="connsiteX20" fmla="*/ 91733 w 500166"/>
                <a:gd name="connsiteY20" fmla="*/ 0 h 755059"/>
                <a:gd name="connsiteX0" fmla="*/ 91733 w 500166"/>
                <a:gd name="connsiteY0" fmla="*/ 0 h 755059"/>
                <a:gd name="connsiteX1" fmla="*/ 500166 w 500166"/>
                <a:gd name="connsiteY1" fmla="*/ 0 h 755059"/>
                <a:gd name="connsiteX2" fmla="*/ 500166 w 500166"/>
                <a:gd name="connsiteY2" fmla="*/ 91732 h 755059"/>
                <a:gd name="connsiteX3" fmla="*/ 408434 w 500166"/>
                <a:gd name="connsiteY3" fmla="*/ 183464 h 755059"/>
                <a:gd name="connsiteX4" fmla="*/ 180364 w 500166"/>
                <a:gd name="connsiteY4" fmla="*/ 183463 h 755059"/>
                <a:gd name="connsiteX5" fmla="*/ 180364 w 500166"/>
                <a:gd name="connsiteY5" fmla="*/ 286373 h 755059"/>
                <a:gd name="connsiteX6" fmla="*/ 500165 w 500166"/>
                <a:gd name="connsiteY6" fmla="*/ 286373 h 755059"/>
                <a:gd name="connsiteX7" fmla="*/ 500165 w 500166"/>
                <a:gd name="connsiteY7" fmla="*/ 663327 h 755059"/>
                <a:gd name="connsiteX8" fmla="*/ 497362 w 500166"/>
                <a:gd name="connsiteY8" fmla="*/ 707365 h 755059"/>
                <a:gd name="connsiteX9" fmla="*/ 487339 w 500166"/>
                <a:gd name="connsiteY9" fmla="*/ 707365 h 755059"/>
                <a:gd name="connsiteX10" fmla="*/ 473297 w 500166"/>
                <a:gd name="connsiteY10" fmla="*/ 728191 h 755059"/>
                <a:gd name="connsiteX11" fmla="*/ 408433 w 500166"/>
                <a:gd name="connsiteY11" fmla="*/ 755059 h 755059"/>
                <a:gd name="connsiteX12" fmla="*/ 0 w 500166"/>
                <a:gd name="connsiteY12" fmla="*/ 755058 h 755059"/>
                <a:gd name="connsiteX13" fmla="*/ 0 w 500166"/>
                <a:gd name="connsiteY13" fmla="*/ 663327 h 755059"/>
                <a:gd name="connsiteX14" fmla="*/ 91732 w 500166"/>
                <a:gd name="connsiteY14" fmla="*/ 571595 h 755059"/>
                <a:gd name="connsiteX15" fmla="*/ 326619 w 500166"/>
                <a:gd name="connsiteY15" fmla="*/ 571595 h 755059"/>
                <a:gd name="connsiteX16" fmla="*/ 326619 w 500166"/>
                <a:gd name="connsiteY16" fmla="*/ 469837 h 755059"/>
                <a:gd name="connsiteX17" fmla="*/ 0 w 500166"/>
                <a:gd name="connsiteY17" fmla="*/ 469836 h 755059"/>
                <a:gd name="connsiteX18" fmla="*/ 1 w 500166"/>
                <a:gd name="connsiteY18" fmla="*/ 91732 h 755059"/>
                <a:gd name="connsiteX19" fmla="*/ 91733 w 500166"/>
                <a:gd name="connsiteY19" fmla="*/ 0 h 755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00166" h="755059">
                  <a:moveTo>
                    <a:pt x="91733" y="0"/>
                  </a:moveTo>
                  <a:lnTo>
                    <a:pt x="500166" y="0"/>
                  </a:lnTo>
                  <a:lnTo>
                    <a:pt x="500166" y="91732"/>
                  </a:lnTo>
                  <a:cubicBezTo>
                    <a:pt x="500166" y="142394"/>
                    <a:pt x="459096" y="183464"/>
                    <a:pt x="408434" y="183464"/>
                  </a:cubicBezTo>
                  <a:lnTo>
                    <a:pt x="180364" y="183463"/>
                  </a:lnTo>
                  <a:lnTo>
                    <a:pt x="180364" y="286373"/>
                  </a:lnTo>
                  <a:lnTo>
                    <a:pt x="500165" y="286373"/>
                  </a:lnTo>
                  <a:lnTo>
                    <a:pt x="500165" y="663327"/>
                  </a:lnTo>
                  <a:lnTo>
                    <a:pt x="497362" y="707365"/>
                  </a:lnTo>
                  <a:lnTo>
                    <a:pt x="487339" y="707365"/>
                  </a:lnTo>
                  <a:lnTo>
                    <a:pt x="473297" y="728191"/>
                  </a:lnTo>
                  <a:cubicBezTo>
                    <a:pt x="456697" y="744792"/>
                    <a:pt x="433764" y="755059"/>
                    <a:pt x="408433" y="755059"/>
                  </a:cubicBezTo>
                  <a:lnTo>
                    <a:pt x="0" y="755058"/>
                  </a:lnTo>
                  <a:lnTo>
                    <a:pt x="0" y="663327"/>
                  </a:lnTo>
                  <a:cubicBezTo>
                    <a:pt x="0" y="612665"/>
                    <a:pt x="41070" y="571595"/>
                    <a:pt x="91732" y="571595"/>
                  </a:cubicBezTo>
                  <a:lnTo>
                    <a:pt x="326619" y="571595"/>
                  </a:lnTo>
                  <a:lnTo>
                    <a:pt x="326619" y="469837"/>
                  </a:lnTo>
                  <a:lnTo>
                    <a:pt x="0" y="469836"/>
                  </a:lnTo>
                  <a:cubicBezTo>
                    <a:pt x="0" y="343801"/>
                    <a:pt x="1" y="217767"/>
                    <a:pt x="1" y="91732"/>
                  </a:cubicBezTo>
                  <a:cubicBezTo>
                    <a:pt x="1" y="41070"/>
                    <a:pt x="41071" y="0"/>
                    <a:pt x="91733" y="0"/>
                  </a:cubicBezTo>
                  <a:close/>
                </a:path>
              </a:pathLst>
            </a:custGeom>
            <a:solidFill>
              <a:srgbClr val="F3E315"/>
            </a:solidFill>
            <a:ln w="14684" cap="flat">
              <a:noFill/>
              <a:prstDash val="solid"/>
              <a:miter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matte">
              <a:bevelT w="203200" h="50800"/>
            </a:sp3d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94" name="Forme libre : forme 93">
              <a:extLst>
                <a:ext uri="{FF2B5EF4-FFF2-40B4-BE49-F238E27FC236}">
                  <a16:creationId xmlns:a16="http://schemas.microsoft.com/office/drawing/2014/main" id="{F711395D-23B1-422A-9151-847EC050B7D7}"/>
                </a:ext>
              </a:extLst>
            </p:cNvPr>
            <p:cNvSpPr/>
            <p:nvPr/>
          </p:nvSpPr>
          <p:spPr>
            <a:xfrm rot="8139637">
              <a:off x="3297258" y="2633945"/>
              <a:ext cx="213608" cy="335404"/>
            </a:xfrm>
            <a:custGeom>
              <a:avLst/>
              <a:gdLst>
                <a:gd name="connsiteX0" fmla="*/ 241078 w 314443"/>
                <a:gd name="connsiteY0" fmla="*/ 0 h 335404"/>
                <a:gd name="connsiteX1" fmla="*/ 241078 w 314443"/>
                <a:gd name="connsiteY1" fmla="*/ 178184 h 335404"/>
                <a:gd name="connsiteX2" fmla="*/ 314443 w 314443"/>
                <a:gd name="connsiteY2" fmla="*/ 178185 h 335404"/>
                <a:gd name="connsiteX3" fmla="*/ 157219 w 314443"/>
                <a:gd name="connsiteY3" fmla="*/ 335404 h 335404"/>
                <a:gd name="connsiteX4" fmla="*/ 0 w 314443"/>
                <a:gd name="connsiteY4" fmla="*/ 178180 h 335404"/>
                <a:gd name="connsiteX5" fmla="*/ 83109 w 314443"/>
                <a:gd name="connsiteY5" fmla="*/ 178181 h 335404"/>
                <a:gd name="connsiteX6" fmla="*/ 83109 w 314443"/>
                <a:gd name="connsiteY6" fmla="*/ 0 h 335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4443" h="335404">
                  <a:moveTo>
                    <a:pt x="241078" y="0"/>
                  </a:moveTo>
                  <a:lnTo>
                    <a:pt x="241078" y="178184"/>
                  </a:lnTo>
                  <a:lnTo>
                    <a:pt x="314443" y="178185"/>
                  </a:lnTo>
                  <a:lnTo>
                    <a:pt x="157219" y="335404"/>
                  </a:lnTo>
                  <a:lnTo>
                    <a:pt x="0" y="178180"/>
                  </a:lnTo>
                  <a:lnTo>
                    <a:pt x="83109" y="178181"/>
                  </a:lnTo>
                  <a:lnTo>
                    <a:pt x="83109" y="0"/>
                  </a:lnTo>
                  <a:close/>
                </a:path>
              </a:pathLst>
            </a:custGeom>
            <a:solidFill>
              <a:schemeClr val="bg1"/>
            </a:solidFill>
            <a:ln w="14684" cap="flat">
              <a:solidFill>
                <a:schemeClr val="tx1"/>
              </a:solidFill>
              <a:prstDash val="solid"/>
              <a:miter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obliqueTopLeft"/>
              <a:lightRig rig="soft" dir="t">
                <a:rot lat="0" lon="0" rev="0"/>
              </a:lightRig>
            </a:scene3d>
            <a:sp3d>
              <a:bevelT w="203200" h="50800"/>
            </a:sp3d>
          </p:spPr>
          <p:txBody>
            <a:bodyPr rtlCol="0" anchor="ctr"/>
            <a:lstStyle/>
            <a:p>
              <a:endParaRPr lang="fr-FR" dirty="0"/>
            </a:p>
          </p:txBody>
        </p:sp>
      </p:grpSp>
      <p:sp>
        <p:nvSpPr>
          <p:cNvPr id="3" name="Rectangle 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8A1DAC6-7F39-4066-B1A9-FC76DDD8CFAC}"/>
              </a:ext>
            </a:extLst>
          </p:cNvPr>
          <p:cNvSpPr/>
          <p:nvPr/>
        </p:nvSpPr>
        <p:spPr>
          <a:xfrm>
            <a:off x="1562042" y="2178424"/>
            <a:ext cx="988061" cy="1452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1948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27000" y="6451600"/>
            <a:ext cx="2159000" cy="406400"/>
          </a:xfrm>
          <a:prstGeom prst="rect">
            <a:avLst/>
          </a:prstGeom>
          <a:solidFill>
            <a:srgbClr val="4F80E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System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Alert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dk1">
              <a:alpha val="69000"/>
            </a:schemeClr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927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8000"/>
    </mc:Choice>
    <mc:Fallback xmlns="">
      <p:transition advClick="0" advTm="8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ndir un rectangle avec un coin du même côté 3">
            <a:extLst>
              <a:ext uri="{FF2B5EF4-FFF2-40B4-BE49-F238E27FC236}">
                <a16:creationId xmlns:a16="http://schemas.microsoft.com/office/drawing/2014/main" id="{4D0D6E29-CD51-45EC-A976-3496974A99DA}"/>
              </a:ext>
            </a:extLst>
          </p:cNvPr>
          <p:cNvSpPr/>
          <p:nvPr/>
        </p:nvSpPr>
        <p:spPr>
          <a:xfrm>
            <a:off x="1143000" y="1416050"/>
            <a:ext cx="6858000" cy="406400"/>
          </a:xfrm>
          <a:prstGeom prst="round2SameRect">
            <a:avLst>
              <a:gd name="adj1" fmla="val 17679"/>
              <a:gd name="adj2" fmla="val 0"/>
            </a:avLst>
          </a:prstGeom>
          <a:solidFill>
            <a:srgbClr val="E2C891">
              <a:alpha val="7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fr-FR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</a:t>
            </a:r>
            <a:r>
              <a:rPr lang="fr-FR" sz="1100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Applications Center</a:t>
            </a:r>
          </a:p>
        </p:txBody>
      </p:sp>
      <p:sp>
        <p:nvSpPr>
          <p:cNvPr id="3" name="Arrondir un rectangle avec un coin du même côté 5">
            <a:extLst>
              <a:ext uri="{FF2B5EF4-FFF2-40B4-BE49-F238E27FC236}">
                <a16:creationId xmlns:a16="http://schemas.microsoft.com/office/drawing/2014/main" id="{9993D776-14B0-4BA3-9F2A-3991FF9DBC21}"/>
              </a:ext>
            </a:extLst>
          </p:cNvPr>
          <p:cNvSpPr/>
          <p:nvPr/>
        </p:nvSpPr>
        <p:spPr>
          <a:xfrm rot="10800000">
            <a:off x="1143000" y="1822450"/>
            <a:ext cx="6858000" cy="3619500"/>
          </a:xfrm>
          <a:prstGeom prst="round2SameRect">
            <a:avLst>
              <a:gd name="adj1" fmla="val 2973"/>
              <a:gd name="adj2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Rectangle : avec coins arrondis en haut 37">
            <a:extLst>
              <a:ext uri="{FF2B5EF4-FFF2-40B4-BE49-F238E27FC236}">
                <a16:creationId xmlns:a16="http://schemas.microsoft.com/office/drawing/2014/main" id="{A35A14A0-6658-45D8-A0AD-4644462D3BA8}"/>
              </a:ext>
            </a:extLst>
          </p:cNvPr>
          <p:cNvSpPr/>
          <p:nvPr/>
        </p:nvSpPr>
        <p:spPr>
          <a:xfrm>
            <a:off x="7167239" y="1461131"/>
            <a:ext cx="780270" cy="361319"/>
          </a:xfrm>
          <a:prstGeom prst="round2SameRect">
            <a:avLst>
              <a:gd name="adj1" fmla="val 15029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Close</a:t>
            </a:r>
          </a:p>
        </p:txBody>
      </p: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BC903E60-ECE9-49C1-B35C-74CF84865882}"/>
              </a:ext>
            </a:extLst>
          </p:cNvPr>
          <p:cNvGrpSpPr/>
          <p:nvPr/>
        </p:nvGrpSpPr>
        <p:grpSpPr>
          <a:xfrm>
            <a:off x="3987625" y="2207238"/>
            <a:ext cx="988061" cy="1084770"/>
            <a:chOff x="3987625" y="2207238"/>
            <a:chExt cx="988061" cy="1084770"/>
          </a:xfrm>
        </p:grpSpPr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037989CE-FBFE-445C-84B1-8B6E09E67881}"/>
                </a:ext>
              </a:extLst>
            </p:cNvPr>
            <p:cNvSpPr txBox="1"/>
            <p:nvPr/>
          </p:nvSpPr>
          <p:spPr>
            <a:xfrm>
              <a:off x="3987625" y="2953454"/>
              <a:ext cx="9880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latin typeface="Segoe UI" panose="020B0502040204020203" pitchFamily="34" charset="0"/>
                  <a:cs typeface="Segoe UI" panose="020B0502040204020203" pitchFamily="34" charset="0"/>
                </a:rPr>
                <a:t>Settings</a:t>
              </a:r>
            </a:p>
          </p:txBody>
        </p:sp>
        <p:sp>
          <p:nvSpPr>
            <p:cNvPr id="51" name="Forme libre : forme 50">
              <a:extLst>
                <a:ext uri="{FF2B5EF4-FFF2-40B4-BE49-F238E27FC236}">
                  <a16:creationId xmlns:a16="http://schemas.microsoft.com/office/drawing/2014/main" id="{90ED0AA1-AEFE-4BE4-A992-68B8CE3BA659}"/>
                </a:ext>
              </a:extLst>
            </p:cNvPr>
            <p:cNvSpPr/>
            <p:nvPr/>
          </p:nvSpPr>
          <p:spPr>
            <a:xfrm>
              <a:off x="4413233" y="2620595"/>
              <a:ext cx="322209" cy="322209"/>
            </a:xfrm>
            <a:custGeom>
              <a:avLst/>
              <a:gdLst>
                <a:gd name="connsiteX0" fmla="*/ 246414 w 613371"/>
                <a:gd name="connsiteY0" fmla="*/ 0 h 613371"/>
                <a:gd name="connsiteX1" fmla="*/ 360269 w 613371"/>
                <a:gd name="connsiteY1" fmla="*/ 0 h 613371"/>
                <a:gd name="connsiteX2" fmla="*/ 360269 w 613371"/>
                <a:gd name="connsiteY2" fmla="*/ 63819 h 613371"/>
                <a:gd name="connsiteX3" fmla="*/ 399477 w 613371"/>
                <a:gd name="connsiteY3" fmla="*/ 75990 h 613371"/>
                <a:gd name="connsiteX4" fmla="*/ 431247 w 613371"/>
                <a:gd name="connsiteY4" fmla="*/ 95265 h 613371"/>
                <a:gd name="connsiteX5" fmla="*/ 484312 w 613371"/>
                <a:gd name="connsiteY5" fmla="*/ 42107 h 613371"/>
                <a:gd name="connsiteX6" fmla="*/ 564889 w 613371"/>
                <a:gd name="connsiteY6" fmla="*/ 122546 h 613371"/>
                <a:gd name="connsiteX7" fmla="*/ 511116 w 613371"/>
                <a:gd name="connsiteY7" fmla="*/ 176412 h 613371"/>
                <a:gd name="connsiteX8" fmla="*/ 534354 w 613371"/>
                <a:gd name="connsiteY8" fmla="*/ 224752 h 613371"/>
                <a:gd name="connsiteX9" fmla="*/ 537235 w 613371"/>
                <a:gd name="connsiteY9" fmla="*/ 243807 h 613371"/>
                <a:gd name="connsiteX10" fmla="*/ 613371 w 613371"/>
                <a:gd name="connsiteY10" fmla="*/ 243807 h 613371"/>
                <a:gd name="connsiteX11" fmla="*/ 613371 w 613371"/>
                <a:gd name="connsiteY11" fmla="*/ 357662 h 613371"/>
                <a:gd name="connsiteX12" fmla="*/ 535889 w 613371"/>
                <a:gd name="connsiteY12" fmla="*/ 357662 h 613371"/>
                <a:gd name="connsiteX13" fmla="*/ 526338 w 613371"/>
                <a:gd name="connsiteY13" fmla="*/ 388430 h 613371"/>
                <a:gd name="connsiteX14" fmla="*/ 511344 w 613371"/>
                <a:gd name="connsiteY14" fmla="*/ 413143 h 613371"/>
                <a:gd name="connsiteX15" fmla="*/ 569562 w 613371"/>
                <a:gd name="connsiteY15" fmla="*/ 467181 h 613371"/>
                <a:gd name="connsiteX16" fmla="*/ 492106 w 613371"/>
                <a:gd name="connsiteY16" fmla="*/ 550628 h 613371"/>
                <a:gd name="connsiteX17" fmla="*/ 433636 w 613371"/>
                <a:gd name="connsiteY17" fmla="*/ 496357 h 613371"/>
                <a:gd name="connsiteX18" fmla="*/ 377575 w 613371"/>
                <a:gd name="connsiteY18" fmla="*/ 523307 h 613371"/>
                <a:gd name="connsiteX19" fmla="*/ 356754 w 613371"/>
                <a:gd name="connsiteY19" fmla="*/ 526455 h 613371"/>
                <a:gd name="connsiteX20" fmla="*/ 356754 w 613371"/>
                <a:gd name="connsiteY20" fmla="*/ 613371 h 613371"/>
                <a:gd name="connsiteX21" fmla="*/ 242899 w 613371"/>
                <a:gd name="connsiteY21" fmla="*/ 613371 h 613371"/>
                <a:gd name="connsiteX22" fmla="*/ 242899 w 613371"/>
                <a:gd name="connsiteY22" fmla="*/ 524293 h 613371"/>
                <a:gd name="connsiteX23" fmla="*/ 213897 w 613371"/>
                <a:gd name="connsiteY23" fmla="*/ 515291 h 613371"/>
                <a:gd name="connsiteX24" fmla="*/ 185223 w 613371"/>
                <a:gd name="connsiteY24" fmla="*/ 497894 h 613371"/>
                <a:gd name="connsiteX25" fmla="*/ 129058 w 613371"/>
                <a:gd name="connsiteY25" fmla="*/ 554156 h 613371"/>
                <a:gd name="connsiteX26" fmla="*/ 48481 w 613371"/>
                <a:gd name="connsiteY26" fmla="*/ 473718 h 613371"/>
                <a:gd name="connsiteX27" fmla="*/ 103874 w 613371"/>
                <a:gd name="connsiteY27" fmla="*/ 418229 h 613371"/>
                <a:gd name="connsiteX28" fmla="*/ 79021 w 613371"/>
                <a:gd name="connsiteY28" fmla="*/ 366528 h 613371"/>
                <a:gd name="connsiteX29" fmla="*/ 77149 w 613371"/>
                <a:gd name="connsiteY29" fmla="*/ 354147 h 613371"/>
                <a:gd name="connsiteX30" fmla="*/ 0 w 613371"/>
                <a:gd name="connsiteY30" fmla="*/ 354147 h 613371"/>
                <a:gd name="connsiteX31" fmla="*/ 0 w 613371"/>
                <a:gd name="connsiteY31" fmla="*/ 240292 h 613371"/>
                <a:gd name="connsiteX32" fmla="*/ 75414 w 613371"/>
                <a:gd name="connsiteY32" fmla="*/ 240292 h 613371"/>
                <a:gd name="connsiteX33" fmla="*/ 87037 w 613371"/>
                <a:gd name="connsiteY33" fmla="*/ 202850 h 613371"/>
                <a:gd name="connsiteX34" fmla="*/ 98949 w 613371"/>
                <a:gd name="connsiteY34" fmla="*/ 180903 h 613371"/>
                <a:gd name="connsiteX35" fmla="*/ 44940 w 613371"/>
                <a:gd name="connsiteY35" fmla="*/ 130773 h 613371"/>
                <a:gd name="connsiteX36" fmla="*/ 122397 w 613371"/>
                <a:gd name="connsiteY36" fmla="*/ 47325 h 613371"/>
                <a:gd name="connsiteX37" fmla="*/ 175646 w 613371"/>
                <a:gd name="connsiteY37" fmla="*/ 96751 h 613371"/>
                <a:gd name="connsiteX38" fmla="*/ 213897 w 613371"/>
                <a:gd name="connsiteY38" fmla="*/ 75990 h 613371"/>
                <a:gd name="connsiteX39" fmla="*/ 246414 w 613371"/>
                <a:gd name="connsiteY39" fmla="*/ 65896 h 613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613371" h="613371">
                  <a:moveTo>
                    <a:pt x="246414" y="0"/>
                  </a:moveTo>
                  <a:lnTo>
                    <a:pt x="360269" y="0"/>
                  </a:lnTo>
                  <a:lnTo>
                    <a:pt x="360269" y="63819"/>
                  </a:lnTo>
                  <a:lnTo>
                    <a:pt x="399477" y="75990"/>
                  </a:lnTo>
                  <a:lnTo>
                    <a:pt x="431247" y="95265"/>
                  </a:lnTo>
                  <a:lnTo>
                    <a:pt x="484312" y="42107"/>
                  </a:lnTo>
                  <a:lnTo>
                    <a:pt x="564889" y="122546"/>
                  </a:lnTo>
                  <a:lnTo>
                    <a:pt x="511116" y="176412"/>
                  </a:lnTo>
                  <a:lnTo>
                    <a:pt x="534354" y="224752"/>
                  </a:lnTo>
                  <a:lnTo>
                    <a:pt x="537235" y="243807"/>
                  </a:lnTo>
                  <a:lnTo>
                    <a:pt x="613371" y="243807"/>
                  </a:lnTo>
                  <a:lnTo>
                    <a:pt x="613371" y="357662"/>
                  </a:lnTo>
                  <a:lnTo>
                    <a:pt x="535889" y="357662"/>
                  </a:lnTo>
                  <a:lnTo>
                    <a:pt x="526338" y="388430"/>
                  </a:lnTo>
                  <a:lnTo>
                    <a:pt x="511344" y="413143"/>
                  </a:lnTo>
                  <a:lnTo>
                    <a:pt x="569562" y="467181"/>
                  </a:lnTo>
                  <a:lnTo>
                    <a:pt x="492106" y="550628"/>
                  </a:lnTo>
                  <a:lnTo>
                    <a:pt x="433636" y="496357"/>
                  </a:lnTo>
                  <a:lnTo>
                    <a:pt x="377575" y="523307"/>
                  </a:lnTo>
                  <a:lnTo>
                    <a:pt x="356754" y="526455"/>
                  </a:lnTo>
                  <a:lnTo>
                    <a:pt x="356754" y="613371"/>
                  </a:lnTo>
                  <a:lnTo>
                    <a:pt x="242899" y="613371"/>
                  </a:lnTo>
                  <a:lnTo>
                    <a:pt x="242899" y="524293"/>
                  </a:lnTo>
                  <a:lnTo>
                    <a:pt x="213897" y="515291"/>
                  </a:lnTo>
                  <a:lnTo>
                    <a:pt x="185223" y="497894"/>
                  </a:lnTo>
                  <a:lnTo>
                    <a:pt x="129058" y="554156"/>
                  </a:lnTo>
                  <a:lnTo>
                    <a:pt x="48481" y="473718"/>
                  </a:lnTo>
                  <a:lnTo>
                    <a:pt x="103874" y="418229"/>
                  </a:lnTo>
                  <a:lnTo>
                    <a:pt x="79021" y="366528"/>
                  </a:lnTo>
                  <a:lnTo>
                    <a:pt x="77149" y="354147"/>
                  </a:lnTo>
                  <a:lnTo>
                    <a:pt x="0" y="354147"/>
                  </a:lnTo>
                  <a:lnTo>
                    <a:pt x="0" y="240292"/>
                  </a:lnTo>
                  <a:lnTo>
                    <a:pt x="75414" y="240292"/>
                  </a:lnTo>
                  <a:lnTo>
                    <a:pt x="87037" y="202850"/>
                  </a:lnTo>
                  <a:lnTo>
                    <a:pt x="98949" y="180903"/>
                  </a:lnTo>
                  <a:lnTo>
                    <a:pt x="44940" y="130773"/>
                  </a:lnTo>
                  <a:lnTo>
                    <a:pt x="122397" y="47325"/>
                  </a:lnTo>
                  <a:lnTo>
                    <a:pt x="175646" y="96751"/>
                  </a:lnTo>
                  <a:lnTo>
                    <a:pt x="213897" y="75990"/>
                  </a:lnTo>
                  <a:lnTo>
                    <a:pt x="246414" y="65896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perspectiveFront" fov="5100000">
                <a:rot lat="0" lon="2100000" rev="0"/>
              </a:camera>
              <a:lightRig rig="flood" dir="t">
                <a:rot lat="0" lon="0" rev="13800000"/>
              </a:lightRig>
            </a:scene3d>
            <a:sp3d extrusionH="107950" prstMaterial="plastic">
              <a:bevelT w="82550" h="63500" prst="divot"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52" name="Forme libre : forme 51">
              <a:extLst>
                <a:ext uri="{FF2B5EF4-FFF2-40B4-BE49-F238E27FC236}">
                  <a16:creationId xmlns:a16="http://schemas.microsoft.com/office/drawing/2014/main" id="{D971F0DC-D7F6-4346-8ADE-C330517D40B0}"/>
                </a:ext>
              </a:extLst>
            </p:cNvPr>
            <p:cNvSpPr/>
            <p:nvPr/>
          </p:nvSpPr>
          <p:spPr>
            <a:xfrm rot="4147708">
              <a:off x="4095527" y="2207238"/>
              <a:ext cx="469842" cy="469842"/>
            </a:xfrm>
            <a:custGeom>
              <a:avLst/>
              <a:gdLst>
                <a:gd name="connsiteX0" fmla="*/ 246414 w 613371"/>
                <a:gd name="connsiteY0" fmla="*/ 0 h 613371"/>
                <a:gd name="connsiteX1" fmla="*/ 360269 w 613371"/>
                <a:gd name="connsiteY1" fmla="*/ 0 h 613371"/>
                <a:gd name="connsiteX2" fmla="*/ 360269 w 613371"/>
                <a:gd name="connsiteY2" fmla="*/ 63819 h 613371"/>
                <a:gd name="connsiteX3" fmla="*/ 399477 w 613371"/>
                <a:gd name="connsiteY3" fmla="*/ 75990 h 613371"/>
                <a:gd name="connsiteX4" fmla="*/ 431247 w 613371"/>
                <a:gd name="connsiteY4" fmla="*/ 95265 h 613371"/>
                <a:gd name="connsiteX5" fmla="*/ 484312 w 613371"/>
                <a:gd name="connsiteY5" fmla="*/ 42107 h 613371"/>
                <a:gd name="connsiteX6" fmla="*/ 564889 w 613371"/>
                <a:gd name="connsiteY6" fmla="*/ 122546 h 613371"/>
                <a:gd name="connsiteX7" fmla="*/ 511116 w 613371"/>
                <a:gd name="connsiteY7" fmla="*/ 176412 h 613371"/>
                <a:gd name="connsiteX8" fmla="*/ 534354 w 613371"/>
                <a:gd name="connsiteY8" fmla="*/ 224752 h 613371"/>
                <a:gd name="connsiteX9" fmla="*/ 537235 w 613371"/>
                <a:gd name="connsiteY9" fmla="*/ 243807 h 613371"/>
                <a:gd name="connsiteX10" fmla="*/ 613371 w 613371"/>
                <a:gd name="connsiteY10" fmla="*/ 243807 h 613371"/>
                <a:gd name="connsiteX11" fmla="*/ 613371 w 613371"/>
                <a:gd name="connsiteY11" fmla="*/ 357662 h 613371"/>
                <a:gd name="connsiteX12" fmla="*/ 535889 w 613371"/>
                <a:gd name="connsiteY12" fmla="*/ 357662 h 613371"/>
                <a:gd name="connsiteX13" fmla="*/ 526338 w 613371"/>
                <a:gd name="connsiteY13" fmla="*/ 388430 h 613371"/>
                <a:gd name="connsiteX14" fmla="*/ 511344 w 613371"/>
                <a:gd name="connsiteY14" fmla="*/ 413143 h 613371"/>
                <a:gd name="connsiteX15" fmla="*/ 569562 w 613371"/>
                <a:gd name="connsiteY15" fmla="*/ 467181 h 613371"/>
                <a:gd name="connsiteX16" fmla="*/ 492106 w 613371"/>
                <a:gd name="connsiteY16" fmla="*/ 550628 h 613371"/>
                <a:gd name="connsiteX17" fmla="*/ 433636 w 613371"/>
                <a:gd name="connsiteY17" fmla="*/ 496357 h 613371"/>
                <a:gd name="connsiteX18" fmla="*/ 377575 w 613371"/>
                <a:gd name="connsiteY18" fmla="*/ 523307 h 613371"/>
                <a:gd name="connsiteX19" fmla="*/ 356754 w 613371"/>
                <a:gd name="connsiteY19" fmla="*/ 526455 h 613371"/>
                <a:gd name="connsiteX20" fmla="*/ 356754 w 613371"/>
                <a:gd name="connsiteY20" fmla="*/ 613371 h 613371"/>
                <a:gd name="connsiteX21" fmla="*/ 242899 w 613371"/>
                <a:gd name="connsiteY21" fmla="*/ 613371 h 613371"/>
                <a:gd name="connsiteX22" fmla="*/ 242899 w 613371"/>
                <a:gd name="connsiteY22" fmla="*/ 524293 h 613371"/>
                <a:gd name="connsiteX23" fmla="*/ 213897 w 613371"/>
                <a:gd name="connsiteY23" fmla="*/ 515291 h 613371"/>
                <a:gd name="connsiteX24" fmla="*/ 185223 w 613371"/>
                <a:gd name="connsiteY24" fmla="*/ 497894 h 613371"/>
                <a:gd name="connsiteX25" fmla="*/ 129058 w 613371"/>
                <a:gd name="connsiteY25" fmla="*/ 554156 h 613371"/>
                <a:gd name="connsiteX26" fmla="*/ 48481 w 613371"/>
                <a:gd name="connsiteY26" fmla="*/ 473718 h 613371"/>
                <a:gd name="connsiteX27" fmla="*/ 103874 w 613371"/>
                <a:gd name="connsiteY27" fmla="*/ 418229 h 613371"/>
                <a:gd name="connsiteX28" fmla="*/ 79021 w 613371"/>
                <a:gd name="connsiteY28" fmla="*/ 366528 h 613371"/>
                <a:gd name="connsiteX29" fmla="*/ 77149 w 613371"/>
                <a:gd name="connsiteY29" fmla="*/ 354147 h 613371"/>
                <a:gd name="connsiteX30" fmla="*/ 0 w 613371"/>
                <a:gd name="connsiteY30" fmla="*/ 354147 h 613371"/>
                <a:gd name="connsiteX31" fmla="*/ 0 w 613371"/>
                <a:gd name="connsiteY31" fmla="*/ 240292 h 613371"/>
                <a:gd name="connsiteX32" fmla="*/ 75414 w 613371"/>
                <a:gd name="connsiteY32" fmla="*/ 240292 h 613371"/>
                <a:gd name="connsiteX33" fmla="*/ 87037 w 613371"/>
                <a:gd name="connsiteY33" fmla="*/ 202850 h 613371"/>
                <a:gd name="connsiteX34" fmla="*/ 98949 w 613371"/>
                <a:gd name="connsiteY34" fmla="*/ 180903 h 613371"/>
                <a:gd name="connsiteX35" fmla="*/ 44940 w 613371"/>
                <a:gd name="connsiteY35" fmla="*/ 130773 h 613371"/>
                <a:gd name="connsiteX36" fmla="*/ 122397 w 613371"/>
                <a:gd name="connsiteY36" fmla="*/ 47325 h 613371"/>
                <a:gd name="connsiteX37" fmla="*/ 175646 w 613371"/>
                <a:gd name="connsiteY37" fmla="*/ 96751 h 613371"/>
                <a:gd name="connsiteX38" fmla="*/ 213897 w 613371"/>
                <a:gd name="connsiteY38" fmla="*/ 75990 h 613371"/>
                <a:gd name="connsiteX39" fmla="*/ 246414 w 613371"/>
                <a:gd name="connsiteY39" fmla="*/ 65896 h 613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613371" h="613371">
                  <a:moveTo>
                    <a:pt x="246414" y="0"/>
                  </a:moveTo>
                  <a:lnTo>
                    <a:pt x="360269" y="0"/>
                  </a:lnTo>
                  <a:lnTo>
                    <a:pt x="360269" y="63819"/>
                  </a:lnTo>
                  <a:lnTo>
                    <a:pt x="399477" y="75990"/>
                  </a:lnTo>
                  <a:lnTo>
                    <a:pt x="431247" y="95265"/>
                  </a:lnTo>
                  <a:lnTo>
                    <a:pt x="484312" y="42107"/>
                  </a:lnTo>
                  <a:lnTo>
                    <a:pt x="564889" y="122546"/>
                  </a:lnTo>
                  <a:lnTo>
                    <a:pt x="511116" y="176412"/>
                  </a:lnTo>
                  <a:lnTo>
                    <a:pt x="534354" y="224752"/>
                  </a:lnTo>
                  <a:lnTo>
                    <a:pt x="537235" y="243807"/>
                  </a:lnTo>
                  <a:lnTo>
                    <a:pt x="613371" y="243807"/>
                  </a:lnTo>
                  <a:lnTo>
                    <a:pt x="613371" y="357662"/>
                  </a:lnTo>
                  <a:lnTo>
                    <a:pt x="535889" y="357662"/>
                  </a:lnTo>
                  <a:lnTo>
                    <a:pt x="526338" y="388430"/>
                  </a:lnTo>
                  <a:lnTo>
                    <a:pt x="511344" y="413143"/>
                  </a:lnTo>
                  <a:lnTo>
                    <a:pt x="569562" y="467181"/>
                  </a:lnTo>
                  <a:lnTo>
                    <a:pt x="492106" y="550628"/>
                  </a:lnTo>
                  <a:lnTo>
                    <a:pt x="433636" y="496357"/>
                  </a:lnTo>
                  <a:lnTo>
                    <a:pt x="377575" y="523307"/>
                  </a:lnTo>
                  <a:lnTo>
                    <a:pt x="356754" y="526455"/>
                  </a:lnTo>
                  <a:lnTo>
                    <a:pt x="356754" y="613371"/>
                  </a:lnTo>
                  <a:lnTo>
                    <a:pt x="242899" y="613371"/>
                  </a:lnTo>
                  <a:lnTo>
                    <a:pt x="242899" y="524293"/>
                  </a:lnTo>
                  <a:lnTo>
                    <a:pt x="213897" y="515291"/>
                  </a:lnTo>
                  <a:lnTo>
                    <a:pt x="185223" y="497894"/>
                  </a:lnTo>
                  <a:lnTo>
                    <a:pt x="129058" y="554156"/>
                  </a:lnTo>
                  <a:lnTo>
                    <a:pt x="48481" y="473718"/>
                  </a:lnTo>
                  <a:lnTo>
                    <a:pt x="103874" y="418229"/>
                  </a:lnTo>
                  <a:lnTo>
                    <a:pt x="79021" y="366528"/>
                  </a:lnTo>
                  <a:lnTo>
                    <a:pt x="77149" y="354147"/>
                  </a:lnTo>
                  <a:lnTo>
                    <a:pt x="0" y="354147"/>
                  </a:lnTo>
                  <a:lnTo>
                    <a:pt x="0" y="240292"/>
                  </a:lnTo>
                  <a:lnTo>
                    <a:pt x="75414" y="240292"/>
                  </a:lnTo>
                  <a:lnTo>
                    <a:pt x="87037" y="202850"/>
                  </a:lnTo>
                  <a:lnTo>
                    <a:pt x="98949" y="180903"/>
                  </a:lnTo>
                  <a:lnTo>
                    <a:pt x="44940" y="130773"/>
                  </a:lnTo>
                  <a:lnTo>
                    <a:pt x="122397" y="47325"/>
                  </a:lnTo>
                  <a:lnTo>
                    <a:pt x="175646" y="96751"/>
                  </a:lnTo>
                  <a:lnTo>
                    <a:pt x="213897" y="75990"/>
                  </a:lnTo>
                  <a:lnTo>
                    <a:pt x="246414" y="65896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perspectiveFront" fov="5100000">
                <a:rot lat="0" lon="2100000" rev="0"/>
              </a:camera>
              <a:lightRig rig="flood" dir="t">
                <a:rot lat="0" lon="0" rev="13800000"/>
              </a:lightRig>
            </a:scene3d>
            <a:sp3d extrusionH="107950" prstMaterial="plastic">
              <a:bevelT w="82550" h="63500" prst="divot"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/>
            </a:p>
          </p:txBody>
        </p:sp>
      </p:grpSp>
      <p:grpSp>
        <p:nvGrpSpPr>
          <p:cNvPr id="59" name="Groupe 58">
            <a:extLst>
              <a:ext uri="{FF2B5EF4-FFF2-40B4-BE49-F238E27FC236}">
                <a16:creationId xmlns:a16="http://schemas.microsoft.com/office/drawing/2014/main" id="{93D3BE1E-5EE5-490E-8D7D-E6A9F0F700E6}"/>
              </a:ext>
            </a:extLst>
          </p:cNvPr>
          <p:cNvGrpSpPr/>
          <p:nvPr/>
        </p:nvGrpSpPr>
        <p:grpSpPr>
          <a:xfrm>
            <a:off x="1611915" y="3782428"/>
            <a:ext cx="988061" cy="1232662"/>
            <a:chOff x="1611915" y="3782428"/>
            <a:chExt cx="988061" cy="1232662"/>
          </a:xfrm>
        </p:grpSpPr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A34CB330-B3C1-4035-9946-EEAE9AE2209F}"/>
                </a:ext>
              </a:extLst>
            </p:cNvPr>
            <p:cNvSpPr txBox="1"/>
            <p:nvPr/>
          </p:nvSpPr>
          <p:spPr>
            <a:xfrm>
              <a:off x="1611915" y="4430315"/>
              <a:ext cx="98806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latin typeface="Segoe UI" panose="020B0502040204020203" pitchFamily="34" charset="0"/>
                  <a:cs typeface="Segoe UI" panose="020B0502040204020203" pitchFamily="34" charset="0"/>
                </a:rPr>
                <a:t>Game Center</a:t>
              </a:r>
            </a:p>
          </p:txBody>
        </p:sp>
        <p:grpSp>
          <p:nvGrpSpPr>
            <p:cNvPr id="58" name="Groupe 57">
              <a:extLst>
                <a:ext uri="{FF2B5EF4-FFF2-40B4-BE49-F238E27FC236}">
                  <a16:creationId xmlns:a16="http://schemas.microsoft.com/office/drawing/2014/main" id="{C0A7C587-EE86-4F61-9E96-E14841BE166A}"/>
                </a:ext>
              </a:extLst>
            </p:cNvPr>
            <p:cNvGrpSpPr/>
            <p:nvPr/>
          </p:nvGrpSpPr>
          <p:grpSpPr>
            <a:xfrm>
              <a:off x="1786729" y="3782428"/>
              <a:ext cx="638435" cy="604079"/>
              <a:chOff x="1835542" y="3817077"/>
              <a:chExt cx="532342" cy="503695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54" name="Ellipse 53">
                <a:extLst>
                  <a:ext uri="{FF2B5EF4-FFF2-40B4-BE49-F238E27FC236}">
                    <a16:creationId xmlns:a16="http://schemas.microsoft.com/office/drawing/2014/main" id="{9A5E186B-0D69-47A2-8F0C-C6DFE22446A9}"/>
                  </a:ext>
                </a:extLst>
              </p:cNvPr>
              <p:cNvSpPr/>
              <p:nvPr/>
            </p:nvSpPr>
            <p:spPr>
              <a:xfrm>
                <a:off x="2050972" y="3924775"/>
                <a:ext cx="316912" cy="316912"/>
              </a:xfrm>
              <a:prstGeom prst="ellipse">
                <a:avLst/>
              </a:prstGeom>
              <a:solidFill>
                <a:srgbClr val="EAE01E">
                  <a:alpha val="66000"/>
                </a:srgb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5" name="Ellipse 54">
                <a:extLst>
                  <a:ext uri="{FF2B5EF4-FFF2-40B4-BE49-F238E27FC236}">
                    <a16:creationId xmlns:a16="http://schemas.microsoft.com/office/drawing/2014/main" id="{AD1F3DF9-5E7A-46B7-B3ED-092EC0835034}"/>
                  </a:ext>
                </a:extLst>
              </p:cNvPr>
              <p:cNvSpPr/>
              <p:nvPr/>
            </p:nvSpPr>
            <p:spPr>
              <a:xfrm>
                <a:off x="1987405" y="4081998"/>
                <a:ext cx="238774" cy="238774"/>
              </a:xfrm>
              <a:prstGeom prst="ellipse">
                <a:avLst/>
              </a:prstGeom>
              <a:solidFill>
                <a:srgbClr val="7030A0">
                  <a:alpha val="66000"/>
                </a:srgb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6" name="Ellipse 55">
                <a:extLst>
                  <a:ext uri="{FF2B5EF4-FFF2-40B4-BE49-F238E27FC236}">
                    <a16:creationId xmlns:a16="http://schemas.microsoft.com/office/drawing/2014/main" id="{B7896289-580A-4655-8DCC-7F8E6FF43F4E}"/>
                  </a:ext>
                </a:extLst>
              </p:cNvPr>
              <p:cNvSpPr/>
              <p:nvPr/>
            </p:nvSpPr>
            <p:spPr>
              <a:xfrm>
                <a:off x="1898675" y="4137991"/>
                <a:ext cx="151430" cy="151430"/>
              </a:xfrm>
              <a:prstGeom prst="ellipse">
                <a:avLst/>
              </a:prstGeom>
              <a:solidFill>
                <a:srgbClr val="92D050">
                  <a:alpha val="66000"/>
                </a:srgb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7" name="Ellipse 56">
                <a:extLst>
                  <a:ext uri="{FF2B5EF4-FFF2-40B4-BE49-F238E27FC236}">
                    <a16:creationId xmlns:a16="http://schemas.microsoft.com/office/drawing/2014/main" id="{6D0A340F-3923-4AB5-9B33-65773E3D4C8F}"/>
                  </a:ext>
                </a:extLst>
              </p:cNvPr>
              <p:cNvSpPr/>
              <p:nvPr/>
            </p:nvSpPr>
            <p:spPr>
              <a:xfrm>
                <a:off x="1835542" y="3817077"/>
                <a:ext cx="358853" cy="358853"/>
              </a:xfrm>
              <a:prstGeom prst="ellipse">
                <a:avLst/>
              </a:prstGeom>
              <a:solidFill>
                <a:srgbClr val="FC2E0C">
                  <a:alpha val="66000"/>
                </a:srgb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F9C66151-0E6D-4FDD-8479-8F1371386F30}"/>
              </a:ext>
            </a:extLst>
          </p:cNvPr>
          <p:cNvGrpSpPr/>
          <p:nvPr/>
        </p:nvGrpSpPr>
        <p:grpSpPr>
          <a:xfrm>
            <a:off x="2799770" y="2189027"/>
            <a:ext cx="988061" cy="1356186"/>
            <a:chOff x="2799770" y="2189027"/>
            <a:chExt cx="988061" cy="1356186"/>
          </a:xfrm>
        </p:grpSpPr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F246ED50-98AF-4232-85C0-735C320A4447}"/>
                </a:ext>
              </a:extLst>
            </p:cNvPr>
            <p:cNvSpPr txBox="1"/>
            <p:nvPr/>
          </p:nvSpPr>
          <p:spPr>
            <a:xfrm>
              <a:off x="2799770" y="2960438"/>
              <a:ext cx="98806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latin typeface="Segoe UI" panose="020B0502040204020203" pitchFamily="34" charset="0"/>
                  <a:cs typeface="Segoe UI" panose="020B0502040204020203" pitchFamily="34" charset="0"/>
                </a:rPr>
                <a:t>Security Gold 3.0</a:t>
              </a:r>
            </a:p>
          </p:txBody>
        </p:sp>
        <p:sp>
          <p:nvSpPr>
            <p:cNvPr id="62" name="Forme libre : forme 61">
              <a:extLst>
                <a:ext uri="{FF2B5EF4-FFF2-40B4-BE49-F238E27FC236}">
                  <a16:creationId xmlns:a16="http://schemas.microsoft.com/office/drawing/2014/main" id="{D256BFE1-9EBC-40B9-92B2-5C2E85D370E4}"/>
                </a:ext>
              </a:extLst>
            </p:cNvPr>
            <p:cNvSpPr/>
            <p:nvPr/>
          </p:nvSpPr>
          <p:spPr>
            <a:xfrm>
              <a:off x="3068053" y="2189027"/>
              <a:ext cx="391325" cy="590751"/>
            </a:xfrm>
            <a:custGeom>
              <a:avLst/>
              <a:gdLst>
                <a:gd name="connsiteX0" fmla="*/ 91733 w 500166"/>
                <a:gd name="connsiteY0" fmla="*/ 0 h 755059"/>
                <a:gd name="connsiteX1" fmla="*/ 500166 w 500166"/>
                <a:gd name="connsiteY1" fmla="*/ 0 h 755059"/>
                <a:gd name="connsiteX2" fmla="*/ 500166 w 500166"/>
                <a:gd name="connsiteY2" fmla="*/ 91732 h 755059"/>
                <a:gd name="connsiteX3" fmla="*/ 408434 w 500166"/>
                <a:gd name="connsiteY3" fmla="*/ 183464 h 755059"/>
                <a:gd name="connsiteX4" fmla="*/ 180364 w 500166"/>
                <a:gd name="connsiteY4" fmla="*/ 183463 h 755059"/>
                <a:gd name="connsiteX5" fmla="*/ 180364 w 500166"/>
                <a:gd name="connsiteY5" fmla="*/ 286373 h 755059"/>
                <a:gd name="connsiteX6" fmla="*/ 500165 w 500166"/>
                <a:gd name="connsiteY6" fmla="*/ 286373 h 755059"/>
                <a:gd name="connsiteX7" fmla="*/ 500165 w 500166"/>
                <a:gd name="connsiteY7" fmla="*/ 378105 h 755059"/>
                <a:gd name="connsiteX8" fmla="*/ 497362 w 500166"/>
                <a:gd name="connsiteY8" fmla="*/ 391989 h 755059"/>
                <a:gd name="connsiteX9" fmla="*/ 497362 w 500166"/>
                <a:gd name="connsiteY9" fmla="*/ 571595 h 755059"/>
                <a:gd name="connsiteX10" fmla="*/ 500165 w 500166"/>
                <a:gd name="connsiteY10" fmla="*/ 571595 h 755059"/>
                <a:gd name="connsiteX11" fmla="*/ 500165 w 500166"/>
                <a:gd name="connsiteY11" fmla="*/ 663327 h 755059"/>
                <a:gd name="connsiteX12" fmla="*/ 497362 w 500166"/>
                <a:gd name="connsiteY12" fmla="*/ 677211 h 755059"/>
                <a:gd name="connsiteX13" fmla="*/ 497362 w 500166"/>
                <a:gd name="connsiteY13" fmla="*/ 707365 h 755059"/>
                <a:gd name="connsiteX14" fmla="*/ 487339 w 500166"/>
                <a:gd name="connsiteY14" fmla="*/ 707365 h 755059"/>
                <a:gd name="connsiteX15" fmla="*/ 473297 w 500166"/>
                <a:gd name="connsiteY15" fmla="*/ 728191 h 755059"/>
                <a:gd name="connsiteX16" fmla="*/ 408433 w 500166"/>
                <a:gd name="connsiteY16" fmla="*/ 755059 h 755059"/>
                <a:gd name="connsiteX17" fmla="*/ 0 w 500166"/>
                <a:gd name="connsiteY17" fmla="*/ 755058 h 755059"/>
                <a:gd name="connsiteX18" fmla="*/ 0 w 500166"/>
                <a:gd name="connsiteY18" fmla="*/ 663327 h 755059"/>
                <a:gd name="connsiteX19" fmla="*/ 91732 w 500166"/>
                <a:gd name="connsiteY19" fmla="*/ 571595 h 755059"/>
                <a:gd name="connsiteX20" fmla="*/ 326619 w 500166"/>
                <a:gd name="connsiteY20" fmla="*/ 571595 h 755059"/>
                <a:gd name="connsiteX21" fmla="*/ 326619 w 500166"/>
                <a:gd name="connsiteY21" fmla="*/ 469837 h 755059"/>
                <a:gd name="connsiteX22" fmla="*/ 0 w 500166"/>
                <a:gd name="connsiteY22" fmla="*/ 469836 h 755059"/>
                <a:gd name="connsiteX23" fmla="*/ 0 w 500166"/>
                <a:gd name="connsiteY23" fmla="*/ 378105 h 755059"/>
                <a:gd name="connsiteX24" fmla="*/ 7209 w 500166"/>
                <a:gd name="connsiteY24" fmla="*/ 342399 h 755059"/>
                <a:gd name="connsiteX25" fmla="*/ 9621 w 500166"/>
                <a:gd name="connsiteY25" fmla="*/ 338821 h 755059"/>
                <a:gd name="connsiteX26" fmla="*/ 9621 w 500166"/>
                <a:gd name="connsiteY26" fmla="*/ 183463 h 755059"/>
                <a:gd name="connsiteX27" fmla="*/ 1 w 500166"/>
                <a:gd name="connsiteY27" fmla="*/ 183463 h 755059"/>
                <a:gd name="connsiteX28" fmla="*/ 1 w 500166"/>
                <a:gd name="connsiteY28" fmla="*/ 91732 h 755059"/>
                <a:gd name="connsiteX29" fmla="*/ 91733 w 500166"/>
                <a:gd name="connsiteY29" fmla="*/ 0 h 755059"/>
                <a:gd name="connsiteX0" fmla="*/ 91733 w 500166"/>
                <a:gd name="connsiteY0" fmla="*/ 0 h 755059"/>
                <a:gd name="connsiteX1" fmla="*/ 500166 w 500166"/>
                <a:gd name="connsiteY1" fmla="*/ 0 h 755059"/>
                <a:gd name="connsiteX2" fmla="*/ 500166 w 500166"/>
                <a:gd name="connsiteY2" fmla="*/ 91732 h 755059"/>
                <a:gd name="connsiteX3" fmla="*/ 408434 w 500166"/>
                <a:gd name="connsiteY3" fmla="*/ 183464 h 755059"/>
                <a:gd name="connsiteX4" fmla="*/ 180364 w 500166"/>
                <a:gd name="connsiteY4" fmla="*/ 183463 h 755059"/>
                <a:gd name="connsiteX5" fmla="*/ 180364 w 500166"/>
                <a:gd name="connsiteY5" fmla="*/ 286373 h 755059"/>
                <a:gd name="connsiteX6" fmla="*/ 500165 w 500166"/>
                <a:gd name="connsiteY6" fmla="*/ 286373 h 755059"/>
                <a:gd name="connsiteX7" fmla="*/ 500165 w 500166"/>
                <a:gd name="connsiteY7" fmla="*/ 378105 h 755059"/>
                <a:gd name="connsiteX8" fmla="*/ 497362 w 500166"/>
                <a:gd name="connsiteY8" fmla="*/ 391989 h 755059"/>
                <a:gd name="connsiteX9" fmla="*/ 497362 w 500166"/>
                <a:gd name="connsiteY9" fmla="*/ 571595 h 755059"/>
                <a:gd name="connsiteX10" fmla="*/ 500165 w 500166"/>
                <a:gd name="connsiteY10" fmla="*/ 571595 h 755059"/>
                <a:gd name="connsiteX11" fmla="*/ 500165 w 500166"/>
                <a:gd name="connsiteY11" fmla="*/ 663327 h 755059"/>
                <a:gd name="connsiteX12" fmla="*/ 497362 w 500166"/>
                <a:gd name="connsiteY12" fmla="*/ 677211 h 755059"/>
                <a:gd name="connsiteX13" fmla="*/ 497362 w 500166"/>
                <a:gd name="connsiteY13" fmla="*/ 707365 h 755059"/>
                <a:gd name="connsiteX14" fmla="*/ 487339 w 500166"/>
                <a:gd name="connsiteY14" fmla="*/ 707365 h 755059"/>
                <a:gd name="connsiteX15" fmla="*/ 473297 w 500166"/>
                <a:gd name="connsiteY15" fmla="*/ 728191 h 755059"/>
                <a:gd name="connsiteX16" fmla="*/ 408433 w 500166"/>
                <a:gd name="connsiteY16" fmla="*/ 755059 h 755059"/>
                <a:gd name="connsiteX17" fmla="*/ 0 w 500166"/>
                <a:gd name="connsiteY17" fmla="*/ 755058 h 755059"/>
                <a:gd name="connsiteX18" fmla="*/ 0 w 500166"/>
                <a:gd name="connsiteY18" fmla="*/ 663327 h 755059"/>
                <a:gd name="connsiteX19" fmla="*/ 91732 w 500166"/>
                <a:gd name="connsiteY19" fmla="*/ 571595 h 755059"/>
                <a:gd name="connsiteX20" fmla="*/ 326619 w 500166"/>
                <a:gd name="connsiteY20" fmla="*/ 571595 h 755059"/>
                <a:gd name="connsiteX21" fmla="*/ 326619 w 500166"/>
                <a:gd name="connsiteY21" fmla="*/ 469837 h 755059"/>
                <a:gd name="connsiteX22" fmla="*/ 0 w 500166"/>
                <a:gd name="connsiteY22" fmla="*/ 469836 h 755059"/>
                <a:gd name="connsiteX23" fmla="*/ 0 w 500166"/>
                <a:gd name="connsiteY23" fmla="*/ 378105 h 755059"/>
                <a:gd name="connsiteX24" fmla="*/ 7209 w 500166"/>
                <a:gd name="connsiteY24" fmla="*/ 342399 h 755059"/>
                <a:gd name="connsiteX25" fmla="*/ 9621 w 500166"/>
                <a:gd name="connsiteY25" fmla="*/ 338821 h 755059"/>
                <a:gd name="connsiteX26" fmla="*/ 9621 w 500166"/>
                <a:gd name="connsiteY26" fmla="*/ 183463 h 755059"/>
                <a:gd name="connsiteX27" fmla="*/ 1 w 500166"/>
                <a:gd name="connsiteY27" fmla="*/ 91732 h 755059"/>
                <a:gd name="connsiteX28" fmla="*/ 91733 w 500166"/>
                <a:gd name="connsiteY28" fmla="*/ 0 h 755059"/>
                <a:gd name="connsiteX0" fmla="*/ 91733 w 500166"/>
                <a:gd name="connsiteY0" fmla="*/ 0 h 755059"/>
                <a:gd name="connsiteX1" fmla="*/ 500166 w 500166"/>
                <a:gd name="connsiteY1" fmla="*/ 0 h 755059"/>
                <a:gd name="connsiteX2" fmla="*/ 500166 w 500166"/>
                <a:gd name="connsiteY2" fmla="*/ 91732 h 755059"/>
                <a:gd name="connsiteX3" fmla="*/ 408434 w 500166"/>
                <a:gd name="connsiteY3" fmla="*/ 183464 h 755059"/>
                <a:gd name="connsiteX4" fmla="*/ 180364 w 500166"/>
                <a:gd name="connsiteY4" fmla="*/ 183463 h 755059"/>
                <a:gd name="connsiteX5" fmla="*/ 180364 w 500166"/>
                <a:gd name="connsiteY5" fmla="*/ 286373 h 755059"/>
                <a:gd name="connsiteX6" fmla="*/ 500165 w 500166"/>
                <a:gd name="connsiteY6" fmla="*/ 286373 h 755059"/>
                <a:gd name="connsiteX7" fmla="*/ 500165 w 500166"/>
                <a:gd name="connsiteY7" fmla="*/ 378105 h 755059"/>
                <a:gd name="connsiteX8" fmla="*/ 497362 w 500166"/>
                <a:gd name="connsiteY8" fmla="*/ 391989 h 755059"/>
                <a:gd name="connsiteX9" fmla="*/ 497362 w 500166"/>
                <a:gd name="connsiteY9" fmla="*/ 571595 h 755059"/>
                <a:gd name="connsiteX10" fmla="*/ 500165 w 500166"/>
                <a:gd name="connsiteY10" fmla="*/ 571595 h 755059"/>
                <a:gd name="connsiteX11" fmla="*/ 500165 w 500166"/>
                <a:gd name="connsiteY11" fmla="*/ 663327 h 755059"/>
                <a:gd name="connsiteX12" fmla="*/ 497362 w 500166"/>
                <a:gd name="connsiteY12" fmla="*/ 677211 h 755059"/>
                <a:gd name="connsiteX13" fmla="*/ 497362 w 500166"/>
                <a:gd name="connsiteY13" fmla="*/ 707365 h 755059"/>
                <a:gd name="connsiteX14" fmla="*/ 487339 w 500166"/>
                <a:gd name="connsiteY14" fmla="*/ 707365 h 755059"/>
                <a:gd name="connsiteX15" fmla="*/ 473297 w 500166"/>
                <a:gd name="connsiteY15" fmla="*/ 728191 h 755059"/>
                <a:gd name="connsiteX16" fmla="*/ 408433 w 500166"/>
                <a:gd name="connsiteY16" fmla="*/ 755059 h 755059"/>
                <a:gd name="connsiteX17" fmla="*/ 0 w 500166"/>
                <a:gd name="connsiteY17" fmla="*/ 755058 h 755059"/>
                <a:gd name="connsiteX18" fmla="*/ 0 w 500166"/>
                <a:gd name="connsiteY18" fmla="*/ 663327 h 755059"/>
                <a:gd name="connsiteX19" fmla="*/ 91732 w 500166"/>
                <a:gd name="connsiteY19" fmla="*/ 571595 h 755059"/>
                <a:gd name="connsiteX20" fmla="*/ 326619 w 500166"/>
                <a:gd name="connsiteY20" fmla="*/ 571595 h 755059"/>
                <a:gd name="connsiteX21" fmla="*/ 326619 w 500166"/>
                <a:gd name="connsiteY21" fmla="*/ 469837 h 755059"/>
                <a:gd name="connsiteX22" fmla="*/ 0 w 500166"/>
                <a:gd name="connsiteY22" fmla="*/ 469836 h 755059"/>
                <a:gd name="connsiteX23" fmla="*/ 0 w 500166"/>
                <a:gd name="connsiteY23" fmla="*/ 378105 h 755059"/>
                <a:gd name="connsiteX24" fmla="*/ 7209 w 500166"/>
                <a:gd name="connsiteY24" fmla="*/ 342399 h 755059"/>
                <a:gd name="connsiteX25" fmla="*/ 9621 w 500166"/>
                <a:gd name="connsiteY25" fmla="*/ 183463 h 755059"/>
                <a:gd name="connsiteX26" fmla="*/ 1 w 500166"/>
                <a:gd name="connsiteY26" fmla="*/ 91732 h 755059"/>
                <a:gd name="connsiteX27" fmla="*/ 91733 w 500166"/>
                <a:gd name="connsiteY27" fmla="*/ 0 h 755059"/>
                <a:gd name="connsiteX0" fmla="*/ 91733 w 500166"/>
                <a:gd name="connsiteY0" fmla="*/ 0 h 755059"/>
                <a:gd name="connsiteX1" fmla="*/ 500166 w 500166"/>
                <a:gd name="connsiteY1" fmla="*/ 0 h 755059"/>
                <a:gd name="connsiteX2" fmla="*/ 500166 w 500166"/>
                <a:gd name="connsiteY2" fmla="*/ 91732 h 755059"/>
                <a:gd name="connsiteX3" fmla="*/ 408434 w 500166"/>
                <a:gd name="connsiteY3" fmla="*/ 183464 h 755059"/>
                <a:gd name="connsiteX4" fmla="*/ 180364 w 500166"/>
                <a:gd name="connsiteY4" fmla="*/ 183463 h 755059"/>
                <a:gd name="connsiteX5" fmla="*/ 180364 w 500166"/>
                <a:gd name="connsiteY5" fmla="*/ 286373 h 755059"/>
                <a:gd name="connsiteX6" fmla="*/ 500165 w 500166"/>
                <a:gd name="connsiteY6" fmla="*/ 286373 h 755059"/>
                <a:gd name="connsiteX7" fmla="*/ 500165 w 500166"/>
                <a:gd name="connsiteY7" fmla="*/ 378105 h 755059"/>
                <a:gd name="connsiteX8" fmla="*/ 497362 w 500166"/>
                <a:gd name="connsiteY8" fmla="*/ 391989 h 755059"/>
                <a:gd name="connsiteX9" fmla="*/ 497362 w 500166"/>
                <a:gd name="connsiteY9" fmla="*/ 571595 h 755059"/>
                <a:gd name="connsiteX10" fmla="*/ 500165 w 500166"/>
                <a:gd name="connsiteY10" fmla="*/ 571595 h 755059"/>
                <a:gd name="connsiteX11" fmla="*/ 500165 w 500166"/>
                <a:gd name="connsiteY11" fmla="*/ 663327 h 755059"/>
                <a:gd name="connsiteX12" fmla="*/ 497362 w 500166"/>
                <a:gd name="connsiteY12" fmla="*/ 677211 h 755059"/>
                <a:gd name="connsiteX13" fmla="*/ 497362 w 500166"/>
                <a:gd name="connsiteY13" fmla="*/ 707365 h 755059"/>
                <a:gd name="connsiteX14" fmla="*/ 487339 w 500166"/>
                <a:gd name="connsiteY14" fmla="*/ 707365 h 755059"/>
                <a:gd name="connsiteX15" fmla="*/ 473297 w 500166"/>
                <a:gd name="connsiteY15" fmla="*/ 728191 h 755059"/>
                <a:gd name="connsiteX16" fmla="*/ 408433 w 500166"/>
                <a:gd name="connsiteY16" fmla="*/ 755059 h 755059"/>
                <a:gd name="connsiteX17" fmla="*/ 0 w 500166"/>
                <a:gd name="connsiteY17" fmla="*/ 755058 h 755059"/>
                <a:gd name="connsiteX18" fmla="*/ 0 w 500166"/>
                <a:gd name="connsiteY18" fmla="*/ 663327 h 755059"/>
                <a:gd name="connsiteX19" fmla="*/ 91732 w 500166"/>
                <a:gd name="connsiteY19" fmla="*/ 571595 h 755059"/>
                <a:gd name="connsiteX20" fmla="*/ 326619 w 500166"/>
                <a:gd name="connsiteY20" fmla="*/ 571595 h 755059"/>
                <a:gd name="connsiteX21" fmla="*/ 326619 w 500166"/>
                <a:gd name="connsiteY21" fmla="*/ 469837 h 755059"/>
                <a:gd name="connsiteX22" fmla="*/ 0 w 500166"/>
                <a:gd name="connsiteY22" fmla="*/ 469836 h 755059"/>
                <a:gd name="connsiteX23" fmla="*/ 0 w 500166"/>
                <a:gd name="connsiteY23" fmla="*/ 378105 h 755059"/>
                <a:gd name="connsiteX24" fmla="*/ 7209 w 500166"/>
                <a:gd name="connsiteY24" fmla="*/ 342399 h 755059"/>
                <a:gd name="connsiteX25" fmla="*/ 1 w 500166"/>
                <a:gd name="connsiteY25" fmla="*/ 91732 h 755059"/>
                <a:gd name="connsiteX26" fmla="*/ 91733 w 500166"/>
                <a:gd name="connsiteY26" fmla="*/ 0 h 755059"/>
                <a:gd name="connsiteX0" fmla="*/ 98528 w 506961"/>
                <a:gd name="connsiteY0" fmla="*/ 0 h 755059"/>
                <a:gd name="connsiteX1" fmla="*/ 506961 w 506961"/>
                <a:gd name="connsiteY1" fmla="*/ 0 h 755059"/>
                <a:gd name="connsiteX2" fmla="*/ 506961 w 506961"/>
                <a:gd name="connsiteY2" fmla="*/ 91732 h 755059"/>
                <a:gd name="connsiteX3" fmla="*/ 415229 w 506961"/>
                <a:gd name="connsiteY3" fmla="*/ 183464 h 755059"/>
                <a:gd name="connsiteX4" fmla="*/ 187159 w 506961"/>
                <a:gd name="connsiteY4" fmla="*/ 183463 h 755059"/>
                <a:gd name="connsiteX5" fmla="*/ 187159 w 506961"/>
                <a:gd name="connsiteY5" fmla="*/ 286373 h 755059"/>
                <a:gd name="connsiteX6" fmla="*/ 506960 w 506961"/>
                <a:gd name="connsiteY6" fmla="*/ 286373 h 755059"/>
                <a:gd name="connsiteX7" fmla="*/ 506960 w 506961"/>
                <a:gd name="connsiteY7" fmla="*/ 378105 h 755059"/>
                <a:gd name="connsiteX8" fmla="*/ 504157 w 506961"/>
                <a:gd name="connsiteY8" fmla="*/ 391989 h 755059"/>
                <a:gd name="connsiteX9" fmla="*/ 504157 w 506961"/>
                <a:gd name="connsiteY9" fmla="*/ 571595 h 755059"/>
                <a:gd name="connsiteX10" fmla="*/ 506960 w 506961"/>
                <a:gd name="connsiteY10" fmla="*/ 571595 h 755059"/>
                <a:gd name="connsiteX11" fmla="*/ 506960 w 506961"/>
                <a:gd name="connsiteY11" fmla="*/ 663327 h 755059"/>
                <a:gd name="connsiteX12" fmla="*/ 504157 w 506961"/>
                <a:gd name="connsiteY12" fmla="*/ 677211 h 755059"/>
                <a:gd name="connsiteX13" fmla="*/ 504157 w 506961"/>
                <a:gd name="connsiteY13" fmla="*/ 707365 h 755059"/>
                <a:gd name="connsiteX14" fmla="*/ 494134 w 506961"/>
                <a:gd name="connsiteY14" fmla="*/ 707365 h 755059"/>
                <a:gd name="connsiteX15" fmla="*/ 480092 w 506961"/>
                <a:gd name="connsiteY15" fmla="*/ 728191 h 755059"/>
                <a:gd name="connsiteX16" fmla="*/ 415228 w 506961"/>
                <a:gd name="connsiteY16" fmla="*/ 755059 h 755059"/>
                <a:gd name="connsiteX17" fmla="*/ 6795 w 506961"/>
                <a:gd name="connsiteY17" fmla="*/ 755058 h 755059"/>
                <a:gd name="connsiteX18" fmla="*/ 6795 w 506961"/>
                <a:gd name="connsiteY18" fmla="*/ 663327 h 755059"/>
                <a:gd name="connsiteX19" fmla="*/ 98527 w 506961"/>
                <a:gd name="connsiteY19" fmla="*/ 571595 h 755059"/>
                <a:gd name="connsiteX20" fmla="*/ 333414 w 506961"/>
                <a:gd name="connsiteY20" fmla="*/ 571595 h 755059"/>
                <a:gd name="connsiteX21" fmla="*/ 333414 w 506961"/>
                <a:gd name="connsiteY21" fmla="*/ 469837 h 755059"/>
                <a:gd name="connsiteX22" fmla="*/ 6795 w 506961"/>
                <a:gd name="connsiteY22" fmla="*/ 469836 h 755059"/>
                <a:gd name="connsiteX23" fmla="*/ 6795 w 506961"/>
                <a:gd name="connsiteY23" fmla="*/ 378105 h 755059"/>
                <a:gd name="connsiteX24" fmla="*/ 6796 w 506961"/>
                <a:gd name="connsiteY24" fmla="*/ 91732 h 755059"/>
                <a:gd name="connsiteX25" fmla="*/ 98528 w 506961"/>
                <a:gd name="connsiteY25" fmla="*/ 0 h 755059"/>
                <a:gd name="connsiteX0" fmla="*/ 91733 w 500166"/>
                <a:gd name="connsiteY0" fmla="*/ 0 h 755059"/>
                <a:gd name="connsiteX1" fmla="*/ 500166 w 500166"/>
                <a:gd name="connsiteY1" fmla="*/ 0 h 755059"/>
                <a:gd name="connsiteX2" fmla="*/ 500166 w 500166"/>
                <a:gd name="connsiteY2" fmla="*/ 91732 h 755059"/>
                <a:gd name="connsiteX3" fmla="*/ 408434 w 500166"/>
                <a:gd name="connsiteY3" fmla="*/ 183464 h 755059"/>
                <a:gd name="connsiteX4" fmla="*/ 180364 w 500166"/>
                <a:gd name="connsiteY4" fmla="*/ 183463 h 755059"/>
                <a:gd name="connsiteX5" fmla="*/ 180364 w 500166"/>
                <a:gd name="connsiteY5" fmla="*/ 286373 h 755059"/>
                <a:gd name="connsiteX6" fmla="*/ 500165 w 500166"/>
                <a:gd name="connsiteY6" fmla="*/ 286373 h 755059"/>
                <a:gd name="connsiteX7" fmla="*/ 500165 w 500166"/>
                <a:gd name="connsiteY7" fmla="*/ 378105 h 755059"/>
                <a:gd name="connsiteX8" fmla="*/ 497362 w 500166"/>
                <a:gd name="connsiteY8" fmla="*/ 391989 h 755059"/>
                <a:gd name="connsiteX9" fmla="*/ 497362 w 500166"/>
                <a:gd name="connsiteY9" fmla="*/ 571595 h 755059"/>
                <a:gd name="connsiteX10" fmla="*/ 500165 w 500166"/>
                <a:gd name="connsiteY10" fmla="*/ 571595 h 755059"/>
                <a:gd name="connsiteX11" fmla="*/ 500165 w 500166"/>
                <a:gd name="connsiteY11" fmla="*/ 663327 h 755059"/>
                <a:gd name="connsiteX12" fmla="*/ 497362 w 500166"/>
                <a:gd name="connsiteY12" fmla="*/ 677211 h 755059"/>
                <a:gd name="connsiteX13" fmla="*/ 497362 w 500166"/>
                <a:gd name="connsiteY13" fmla="*/ 707365 h 755059"/>
                <a:gd name="connsiteX14" fmla="*/ 487339 w 500166"/>
                <a:gd name="connsiteY14" fmla="*/ 707365 h 755059"/>
                <a:gd name="connsiteX15" fmla="*/ 473297 w 500166"/>
                <a:gd name="connsiteY15" fmla="*/ 728191 h 755059"/>
                <a:gd name="connsiteX16" fmla="*/ 408433 w 500166"/>
                <a:gd name="connsiteY16" fmla="*/ 755059 h 755059"/>
                <a:gd name="connsiteX17" fmla="*/ 0 w 500166"/>
                <a:gd name="connsiteY17" fmla="*/ 755058 h 755059"/>
                <a:gd name="connsiteX18" fmla="*/ 0 w 500166"/>
                <a:gd name="connsiteY18" fmla="*/ 663327 h 755059"/>
                <a:gd name="connsiteX19" fmla="*/ 91732 w 500166"/>
                <a:gd name="connsiteY19" fmla="*/ 571595 h 755059"/>
                <a:gd name="connsiteX20" fmla="*/ 326619 w 500166"/>
                <a:gd name="connsiteY20" fmla="*/ 571595 h 755059"/>
                <a:gd name="connsiteX21" fmla="*/ 326619 w 500166"/>
                <a:gd name="connsiteY21" fmla="*/ 469837 h 755059"/>
                <a:gd name="connsiteX22" fmla="*/ 0 w 500166"/>
                <a:gd name="connsiteY22" fmla="*/ 469836 h 755059"/>
                <a:gd name="connsiteX23" fmla="*/ 1 w 500166"/>
                <a:gd name="connsiteY23" fmla="*/ 91732 h 755059"/>
                <a:gd name="connsiteX24" fmla="*/ 91733 w 500166"/>
                <a:gd name="connsiteY24" fmla="*/ 0 h 755059"/>
                <a:gd name="connsiteX0" fmla="*/ 91733 w 500166"/>
                <a:gd name="connsiteY0" fmla="*/ 0 h 755059"/>
                <a:gd name="connsiteX1" fmla="*/ 500166 w 500166"/>
                <a:gd name="connsiteY1" fmla="*/ 0 h 755059"/>
                <a:gd name="connsiteX2" fmla="*/ 500166 w 500166"/>
                <a:gd name="connsiteY2" fmla="*/ 91732 h 755059"/>
                <a:gd name="connsiteX3" fmla="*/ 408434 w 500166"/>
                <a:gd name="connsiteY3" fmla="*/ 183464 h 755059"/>
                <a:gd name="connsiteX4" fmla="*/ 180364 w 500166"/>
                <a:gd name="connsiteY4" fmla="*/ 183463 h 755059"/>
                <a:gd name="connsiteX5" fmla="*/ 180364 w 500166"/>
                <a:gd name="connsiteY5" fmla="*/ 286373 h 755059"/>
                <a:gd name="connsiteX6" fmla="*/ 500165 w 500166"/>
                <a:gd name="connsiteY6" fmla="*/ 286373 h 755059"/>
                <a:gd name="connsiteX7" fmla="*/ 500165 w 500166"/>
                <a:gd name="connsiteY7" fmla="*/ 378105 h 755059"/>
                <a:gd name="connsiteX8" fmla="*/ 497362 w 500166"/>
                <a:gd name="connsiteY8" fmla="*/ 391989 h 755059"/>
                <a:gd name="connsiteX9" fmla="*/ 497362 w 500166"/>
                <a:gd name="connsiteY9" fmla="*/ 571595 h 755059"/>
                <a:gd name="connsiteX10" fmla="*/ 500165 w 500166"/>
                <a:gd name="connsiteY10" fmla="*/ 663327 h 755059"/>
                <a:gd name="connsiteX11" fmla="*/ 497362 w 500166"/>
                <a:gd name="connsiteY11" fmla="*/ 677211 h 755059"/>
                <a:gd name="connsiteX12" fmla="*/ 497362 w 500166"/>
                <a:gd name="connsiteY12" fmla="*/ 707365 h 755059"/>
                <a:gd name="connsiteX13" fmla="*/ 487339 w 500166"/>
                <a:gd name="connsiteY13" fmla="*/ 707365 h 755059"/>
                <a:gd name="connsiteX14" fmla="*/ 473297 w 500166"/>
                <a:gd name="connsiteY14" fmla="*/ 728191 h 755059"/>
                <a:gd name="connsiteX15" fmla="*/ 408433 w 500166"/>
                <a:gd name="connsiteY15" fmla="*/ 755059 h 755059"/>
                <a:gd name="connsiteX16" fmla="*/ 0 w 500166"/>
                <a:gd name="connsiteY16" fmla="*/ 755058 h 755059"/>
                <a:gd name="connsiteX17" fmla="*/ 0 w 500166"/>
                <a:gd name="connsiteY17" fmla="*/ 663327 h 755059"/>
                <a:gd name="connsiteX18" fmla="*/ 91732 w 500166"/>
                <a:gd name="connsiteY18" fmla="*/ 571595 h 755059"/>
                <a:gd name="connsiteX19" fmla="*/ 326619 w 500166"/>
                <a:gd name="connsiteY19" fmla="*/ 571595 h 755059"/>
                <a:gd name="connsiteX20" fmla="*/ 326619 w 500166"/>
                <a:gd name="connsiteY20" fmla="*/ 469837 h 755059"/>
                <a:gd name="connsiteX21" fmla="*/ 0 w 500166"/>
                <a:gd name="connsiteY21" fmla="*/ 469836 h 755059"/>
                <a:gd name="connsiteX22" fmla="*/ 1 w 500166"/>
                <a:gd name="connsiteY22" fmla="*/ 91732 h 755059"/>
                <a:gd name="connsiteX23" fmla="*/ 91733 w 500166"/>
                <a:gd name="connsiteY23" fmla="*/ 0 h 755059"/>
                <a:gd name="connsiteX0" fmla="*/ 91733 w 500166"/>
                <a:gd name="connsiteY0" fmla="*/ 0 h 755059"/>
                <a:gd name="connsiteX1" fmla="*/ 500166 w 500166"/>
                <a:gd name="connsiteY1" fmla="*/ 0 h 755059"/>
                <a:gd name="connsiteX2" fmla="*/ 500166 w 500166"/>
                <a:gd name="connsiteY2" fmla="*/ 91732 h 755059"/>
                <a:gd name="connsiteX3" fmla="*/ 408434 w 500166"/>
                <a:gd name="connsiteY3" fmla="*/ 183464 h 755059"/>
                <a:gd name="connsiteX4" fmla="*/ 180364 w 500166"/>
                <a:gd name="connsiteY4" fmla="*/ 183463 h 755059"/>
                <a:gd name="connsiteX5" fmla="*/ 180364 w 500166"/>
                <a:gd name="connsiteY5" fmla="*/ 286373 h 755059"/>
                <a:gd name="connsiteX6" fmla="*/ 500165 w 500166"/>
                <a:gd name="connsiteY6" fmla="*/ 286373 h 755059"/>
                <a:gd name="connsiteX7" fmla="*/ 500165 w 500166"/>
                <a:gd name="connsiteY7" fmla="*/ 378105 h 755059"/>
                <a:gd name="connsiteX8" fmla="*/ 497362 w 500166"/>
                <a:gd name="connsiteY8" fmla="*/ 391989 h 755059"/>
                <a:gd name="connsiteX9" fmla="*/ 500165 w 500166"/>
                <a:gd name="connsiteY9" fmla="*/ 663327 h 755059"/>
                <a:gd name="connsiteX10" fmla="*/ 497362 w 500166"/>
                <a:gd name="connsiteY10" fmla="*/ 677211 h 755059"/>
                <a:gd name="connsiteX11" fmla="*/ 497362 w 500166"/>
                <a:gd name="connsiteY11" fmla="*/ 707365 h 755059"/>
                <a:gd name="connsiteX12" fmla="*/ 487339 w 500166"/>
                <a:gd name="connsiteY12" fmla="*/ 707365 h 755059"/>
                <a:gd name="connsiteX13" fmla="*/ 473297 w 500166"/>
                <a:gd name="connsiteY13" fmla="*/ 728191 h 755059"/>
                <a:gd name="connsiteX14" fmla="*/ 408433 w 500166"/>
                <a:gd name="connsiteY14" fmla="*/ 755059 h 755059"/>
                <a:gd name="connsiteX15" fmla="*/ 0 w 500166"/>
                <a:gd name="connsiteY15" fmla="*/ 755058 h 755059"/>
                <a:gd name="connsiteX16" fmla="*/ 0 w 500166"/>
                <a:gd name="connsiteY16" fmla="*/ 663327 h 755059"/>
                <a:gd name="connsiteX17" fmla="*/ 91732 w 500166"/>
                <a:gd name="connsiteY17" fmla="*/ 571595 h 755059"/>
                <a:gd name="connsiteX18" fmla="*/ 326619 w 500166"/>
                <a:gd name="connsiteY18" fmla="*/ 571595 h 755059"/>
                <a:gd name="connsiteX19" fmla="*/ 326619 w 500166"/>
                <a:gd name="connsiteY19" fmla="*/ 469837 h 755059"/>
                <a:gd name="connsiteX20" fmla="*/ 0 w 500166"/>
                <a:gd name="connsiteY20" fmla="*/ 469836 h 755059"/>
                <a:gd name="connsiteX21" fmla="*/ 1 w 500166"/>
                <a:gd name="connsiteY21" fmla="*/ 91732 h 755059"/>
                <a:gd name="connsiteX22" fmla="*/ 91733 w 500166"/>
                <a:gd name="connsiteY22" fmla="*/ 0 h 755059"/>
                <a:gd name="connsiteX0" fmla="*/ 91733 w 500166"/>
                <a:gd name="connsiteY0" fmla="*/ 0 h 755059"/>
                <a:gd name="connsiteX1" fmla="*/ 500166 w 500166"/>
                <a:gd name="connsiteY1" fmla="*/ 0 h 755059"/>
                <a:gd name="connsiteX2" fmla="*/ 500166 w 500166"/>
                <a:gd name="connsiteY2" fmla="*/ 91732 h 755059"/>
                <a:gd name="connsiteX3" fmla="*/ 408434 w 500166"/>
                <a:gd name="connsiteY3" fmla="*/ 183464 h 755059"/>
                <a:gd name="connsiteX4" fmla="*/ 180364 w 500166"/>
                <a:gd name="connsiteY4" fmla="*/ 183463 h 755059"/>
                <a:gd name="connsiteX5" fmla="*/ 180364 w 500166"/>
                <a:gd name="connsiteY5" fmla="*/ 286373 h 755059"/>
                <a:gd name="connsiteX6" fmla="*/ 500165 w 500166"/>
                <a:gd name="connsiteY6" fmla="*/ 286373 h 755059"/>
                <a:gd name="connsiteX7" fmla="*/ 500165 w 500166"/>
                <a:gd name="connsiteY7" fmla="*/ 378105 h 755059"/>
                <a:gd name="connsiteX8" fmla="*/ 500165 w 500166"/>
                <a:gd name="connsiteY8" fmla="*/ 663327 h 755059"/>
                <a:gd name="connsiteX9" fmla="*/ 497362 w 500166"/>
                <a:gd name="connsiteY9" fmla="*/ 677211 h 755059"/>
                <a:gd name="connsiteX10" fmla="*/ 497362 w 500166"/>
                <a:gd name="connsiteY10" fmla="*/ 707365 h 755059"/>
                <a:gd name="connsiteX11" fmla="*/ 487339 w 500166"/>
                <a:gd name="connsiteY11" fmla="*/ 707365 h 755059"/>
                <a:gd name="connsiteX12" fmla="*/ 473297 w 500166"/>
                <a:gd name="connsiteY12" fmla="*/ 728191 h 755059"/>
                <a:gd name="connsiteX13" fmla="*/ 408433 w 500166"/>
                <a:gd name="connsiteY13" fmla="*/ 755059 h 755059"/>
                <a:gd name="connsiteX14" fmla="*/ 0 w 500166"/>
                <a:gd name="connsiteY14" fmla="*/ 755058 h 755059"/>
                <a:gd name="connsiteX15" fmla="*/ 0 w 500166"/>
                <a:gd name="connsiteY15" fmla="*/ 663327 h 755059"/>
                <a:gd name="connsiteX16" fmla="*/ 91732 w 500166"/>
                <a:gd name="connsiteY16" fmla="*/ 571595 h 755059"/>
                <a:gd name="connsiteX17" fmla="*/ 326619 w 500166"/>
                <a:gd name="connsiteY17" fmla="*/ 571595 h 755059"/>
                <a:gd name="connsiteX18" fmla="*/ 326619 w 500166"/>
                <a:gd name="connsiteY18" fmla="*/ 469837 h 755059"/>
                <a:gd name="connsiteX19" fmla="*/ 0 w 500166"/>
                <a:gd name="connsiteY19" fmla="*/ 469836 h 755059"/>
                <a:gd name="connsiteX20" fmla="*/ 1 w 500166"/>
                <a:gd name="connsiteY20" fmla="*/ 91732 h 755059"/>
                <a:gd name="connsiteX21" fmla="*/ 91733 w 500166"/>
                <a:gd name="connsiteY21" fmla="*/ 0 h 755059"/>
                <a:gd name="connsiteX0" fmla="*/ 91733 w 500166"/>
                <a:gd name="connsiteY0" fmla="*/ 0 h 755059"/>
                <a:gd name="connsiteX1" fmla="*/ 500166 w 500166"/>
                <a:gd name="connsiteY1" fmla="*/ 0 h 755059"/>
                <a:gd name="connsiteX2" fmla="*/ 500166 w 500166"/>
                <a:gd name="connsiteY2" fmla="*/ 91732 h 755059"/>
                <a:gd name="connsiteX3" fmla="*/ 408434 w 500166"/>
                <a:gd name="connsiteY3" fmla="*/ 183464 h 755059"/>
                <a:gd name="connsiteX4" fmla="*/ 180364 w 500166"/>
                <a:gd name="connsiteY4" fmla="*/ 183463 h 755059"/>
                <a:gd name="connsiteX5" fmla="*/ 180364 w 500166"/>
                <a:gd name="connsiteY5" fmla="*/ 286373 h 755059"/>
                <a:gd name="connsiteX6" fmla="*/ 500165 w 500166"/>
                <a:gd name="connsiteY6" fmla="*/ 286373 h 755059"/>
                <a:gd name="connsiteX7" fmla="*/ 500165 w 500166"/>
                <a:gd name="connsiteY7" fmla="*/ 663327 h 755059"/>
                <a:gd name="connsiteX8" fmla="*/ 497362 w 500166"/>
                <a:gd name="connsiteY8" fmla="*/ 677211 h 755059"/>
                <a:gd name="connsiteX9" fmla="*/ 497362 w 500166"/>
                <a:gd name="connsiteY9" fmla="*/ 707365 h 755059"/>
                <a:gd name="connsiteX10" fmla="*/ 487339 w 500166"/>
                <a:gd name="connsiteY10" fmla="*/ 707365 h 755059"/>
                <a:gd name="connsiteX11" fmla="*/ 473297 w 500166"/>
                <a:gd name="connsiteY11" fmla="*/ 728191 h 755059"/>
                <a:gd name="connsiteX12" fmla="*/ 408433 w 500166"/>
                <a:gd name="connsiteY12" fmla="*/ 755059 h 755059"/>
                <a:gd name="connsiteX13" fmla="*/ 0 w 500166"/>
                <a:gd name="connsiteY13" fmla="*/ 755058 h 755059"/>
                <a:gd name="connsiteX14" fmla="*/ 0 w 500166"/>
                <a:gd name="connsiteY14" fmla="*/ 663327 h 755059"/>
                <a:gd name="connsiteX15" fmla="*/ 91732 w 500166"/>
                <a:gd name="connsiteY15" fmla="*/ 571595 h 755059"/>
                <a:gd name="connsiteX16" fmla="*/ 326619 w 500166"/>
                <a:gd name="connsiteY16" fmla="*/ 571595 h 755059"/>
                <a:gd name="connsiteX17" fmla="*/ 326619 w 500166"/>
                <a:gd name="connsiteY17" fmla="*/ 469837 h 755059"/>
                <a:gd name="connsiteX18" fmla="*/ 0 w 500166"/>
                <a:gd name="connsiteY18" fmla="*/ 469836 h 755059"/>
                <a:gd name="connsiteX19" fmla="*/ 1 w 500166"/>
                <a:gd name="connsiteY19" fmla="*/ 91732 h 755059"/>
                <a:gd name="connsiteX20" fmla="*/ 91733 w 500166"/>
                <a:gd name="connsiteY20" fmla="*/ 0 h 755059"/>
                <a:gd name="connsiteX0" fmla="*/ 91733 w 500166"/>
                <a:gd name="connsiteY0" fmla="*/ 0 h 755059"/>
                <a:gd name="connsiteX1" fmla="*/ 500166 w 500166"/>
                <a:gd name="connsiteY1" fmla="*/ 0 h 755059"/>
                <a:gd name="connsiteX2" fmla="*/ 500166 w 500166"/>
                <a:gd name="connsiteY2" fmla="*/ 91732 h 755059"/>
                <a:gd name="connsiteX3" fmla="*/ 408434 w 500166"/>
                <a:gd name="connsiteY3" fmla="*/ 183464 h 755059"/>
                <a:gd name="connsiteX4" fmla="*/ 180364 w 500166"/>
                <a:gd name="connsiteY4" fmla="*/ 183463 h 755059"/>
                <a:gd name="connsiteX5" fmla="*/ 180364 w 500166"/>
                <a:gd name="connsiteY5" fmla="*/ 286373 h 755059"/>
                <a:gd name="connsiteX6" fmla="*/ 500165 w 500166"/>
                <a:gd name="connsiteY6" fmla="*/ 286373 h 755059"/>
                <a:gd name="connsiteX7" fmla="*/ 500165 w 500166"/>
                <a:gd name="connsiteY7" fmla="*/ 663327 h 755059"/>
                <a:gd name="connsiteX8" fmla="*/ 497362 w 500166"/>
                <a:gd name="connsiteY8" fmla="*/ 707365 h 755059"/>
                <a:gd name="connsiteX9" fmla="*/ 487339 w 500166"/>
                <a:gd name="connsiteY9" fmla="*/ 707365 h 755059"/>
                <a:gd name="connsiteX10" fmla="*/ 473297 w 500166"/>
                <a:gd name="connsiteY10" fmla="*/ 728191 h 755059"/>
                <a:gd name="connsiteX11" fmla="*/ 408433 w 500166"/>
                <a:gd name="connsiteY11" fmla="*/ 755059 h 755059"/>
                <a:gd name="connsiteX12" fmla="*/ 0 w 500166"/>
                <a:gd name="connsiteY12" fmla="*/ 755058 h 755059"/>
                <a:gd name="connsiteX13" fmla="*/ 0 w 500166"/>
                <a:gd name="connsiteY13" fmla="*/ 663327 h 755059"/>
                <a:gd name="connsiteX14" fmla="*/ 91732 w 500166"/>
                <a:gd name="connsiteY14" fmla="*/ 571595 h 755059"/>
                <a:gd name="connsiteX15" fmla="*/ 326619 w 500166"/>
                <a:gd name="connsiteY15" fmla="*/ 571595 h 755059"/>
                <a:gd name="connsiteX16" fmla="*/ 326619 w 500166"/>
                <a:gd name="connsiteY16" fmla="*/ 469837 h 755059"/>
                <a:gd name="connsiteX17" fmla="*/ 0 w 500166"/>
                <a:gd name="connsiteY17" fmla="*/ 469836 h 755059"/>
                <a:gd name="connsiteX18" fmla="*/ 1 w 500166"/>
                <a:gd name="connsiteY18" fmla="*/ 91732 h 755059"/>
                <a:gd name="connsiteX19" fmla="*/ 91733 w 500166"/>
                <a:gd name="connsiteY19" fmla="*/ 0 h 755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00166" h="755059">
                  <a:moveTo>
                    <a:pt x="91733" y="0"/>
                  </a:moveTo>
                  <a:lnTo>
                    <a:pt x="500166" y="0"/>
                  </a:lnTo>
                  <a:lnTo>
                    <a:pt x="500166" y="91732"/>
                  </a:lnTo>
                  <a:cubicBezTo>
                    <a:pt x="500166" y="142394"/>
                    <a:pt x="459096" y="183464"/>
                    <a:pt x="408434" y="183464"/>
                  </a:cubicBezTo>
                  <a:lnTo>
                    <a:pt x="180364" y="183463"/>
                  </a:lnTo>
                  <a:lnTo>
                    <a:pt x="180364" y="286373"/>
                  </a:lnTo>
                  <a:lnTo>
                    <a:pt x="500165" y="286373"/>
                  </a:lnTo>
                  <a:lnTo>
                    <a:pt x="500165" y="663327"/>
                  </a:lnTo>
                  <a:lnTo>
                    <a:pt x="497362" y="707365"/>
                  </a:lnTo>
                  <a:lnTo>
                    <a:pt x="487339" y="707365"/>
                  </a:lnTo>
                  <a:lnTo>
                    <a:pt x="473297" y="728191"/>
                  </a:lnTo>
                  <a:cubicBezTo>
                    <a:pt x="456697" y="744792"/>
                    <a:pt x="433764" y="755059"/>
                    <a:pt x="408433" y="755059"/>
                  </a:cubicBezTo>
                  <a:lnTo>
                    <a:pt x="0" y="755058"/>
                  </a:lnTo>
                  <a:lnTo>
                    <a:pt x="0" y="663327"/>
                  </a:lnTo>
                  <a:cubicBezTo>
                    <a:pt x="0" y="612665"/>
                    <a:pt x="41070" y="571595"/>
                    <a:pt x="91732" y="571595"/>
                  </a:cubicBezTo>
                  <a:lnTo>
                    <a:pt x="326619" y="571595"/>
                  </a:lnTo>
                  <a:lnTo>
                    <a:pt x="326619" y="469837"/>
                  </a:lnTo>
                  <a:lnTo>
                    <a:pt x="0" y="469836"/>
                  </a:lnTo>
                  <a:cubicBezTo>
                    <a:pt x="0" y="343801"/>
                    <a:pt x="1" y="217767"/>
                    <a:pt x="1" y="91732"/>
                  </a:cubicBezTo>
                  <a:cubicBezTo>
                    <a:pt x="1" y="41070"/>
                    <a:pt x="41071" y="0"/>
                    <a:pt x="91733" y="0"/>
                  </a:cubicBezTo>
                  <a:close/>
                </a:path>
              </a:pathLst>
            </a:custGeom>
            <a:solidFill>
              <a:srgbClr val="F3E315"/>
            </a:solidFill>
            <a:ln w="14684" cap="flat">
              <a:noFill/>
              <a:prstDash val="solid"/>
              <a:miter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matte">
              <a:bevelT w="203200" h="50800"/>
            </a:sp3d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7" name="Forme libre : forme 46">
              <a:extLst>
                <a:ext uri="{FF2B5EF4-FFF2-40B4-BE49-F238E27FC236}">
                  <a16:creationId xmlns:a16="http://schemas.microsoft.com/office/drawing/2014/main" id="{652D3DA3-3FDB-493C-977E-372A54A8F69B}"/>
                </a:ext>
              </a:extLst>
            </p:cNvPr>
            <p:cNvSpPr/>
            <p:nvPr/>
          </p:nvSpPr>
          <p:spPr>
            <a:xfrm rot="8139637">
              <a:off x="3297258" y="2633945"/>
              <a:ext cx="213608" cy="335404"/>
            </a:xfrm>
            <a:custGeom>
              <a:avLst/>
              <a:gdLst>
                <a:gd name="connsiteX0" fmla="*/ 241078 w 314443"/>
                <a:gd name="connsiteY0" fmla="*/ 0 h 335404"/>
                <a:gd name="connsiteX1" fmla="*/ 241078 w 314443"/>
                <a:gd name="connsiteY1" fmla="*/ 178184 h 335404"/>
                <a:gd name="connsiteX2" fmla="*/ 314443 w 314443"/>
                <a:gd name="connsiteY2" fmla="*/ 178185 h 335404"/>
                <a:gd name="connsiteX3" fmla="*/ 157219 w 314443"/>
                <a:gd name="connsiteY3" fmla="*/ 335404 h 335404"/>
                <a:gd name="connsiteX4" fmla="*/ 0 w 314443"/>
                <a:gd name="connsiteY4" fmla="*/ 178180 h 335404"/>
                <a:gd name="connsiteX5" fmla="*/ 83109 w 314443"/>
                <a:gd name="connsiteY5" fmla="*/ 178181 h 335404"/>
                <a:gd name="connsiteX6" fmla="*/ 83109 w 314443"/>
                <a:gd name="connsiteY6" fmla="*/ 0 h 335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4443" h="335404">
                  <a:moveTo>
                    <a:pt x="241078" y="0"/>
                  </a:moveTo>
                  <a:lnTo>
                    <a:pt x="241078" y="178184"/>
                  </a:lnTo>
                  <a:lnTo>
                    <a:pt x="314443" y="178185"/>
                  </a:lnTo>
                  <a:lnTo>
                    <a:pt x="157219" y="335404"/>
                  </a:lnTo>
                  <a:lnTo>
                    <a:pt x="0" y="178180"/>
                  </a:lnTo>
                  <a:lnTo>
                    <a:pt x="83109" y="178181"/>
                  </a:lnTo>
                  <a:lnTo>
                    <a:pt x="83109" y="0"/>
                  </a:lnTo>
                  <a:close/>
                </a:path>
              </a:pathLst>
            </a:custGeom>
            <a:solidFill>
              <a:schemeClr val="bg1"/>
            </a:solidFill>
            <a:ln w="14684" cap="flat">
              <a:solidFill>
                <a:schemeClr val="tx1"/>
              </a:solidFill>
              <a:prstDash val="solid"/>
              <a:miter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obliqueTopLeft"/>
              <a:lightRig rig="soft" dir="t">
                <a:rot lat="0" lon="0" rev="0"/>
              </a:lightRig>
            </a:scene3d>
            <a:sp3d>
              <a:bevelT w="203200" h="50800"/>
            </a:sp3d>
          </p:spPr>
          <p:txBody>
            <a:bodyPr rtlCol="0" anchor="ctr"/>
            <a:lstStyle/>
            <a:p>
              <a:endParaRPr lang="fr-FR" dirty="0"/>
            </a:p>
          </p:txBody>
        </p:sp>
      </p:grp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2ECECB7C-1788-400F-83AE-A69F55013585}"/>
              </a:ext>
            </a:extLst>
          </p:cNvPr>
          <p:cNvGrpSpPr/>
          <p:nvPr/>
        </p:nvGrpSpPr>
        <p:grpSpPr>
          <a:xfrm>
            <a:off x="1611915" y="2344302"/>
            <a:ext cx="988061" cy="954690"/>
            <a:chOff x="1611915" y="2344302"/>
            <a:chExt cx="988061" cy="954690"/>
          </a:xfrm>
        </p:grpSpPr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7B2D26B2-DBAB-485D-AEE4-8AA9DB4ED0FF}"/>
                </a:ext>
              </a:extLst>
            </p:cNvPr>
            <p:cNvSpPr txBox="1"/>
            <p:nvPr/>
          </p:nvSpPr>
          <p:spPr>
            <a:xfrm>
              <a:off x="1611915" y="2960438"/>
              <a:ext cx="9880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Weby</a:t>
              </a:r>
              <a:r>
                <a:rPr lang="fr-FR" sz="1600" dirty="0"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93" name="Graphique 89">
              <a:extLst>
                <a:ext uri="{FF2B5EF4-FFF2-40B4-BE49-F238E27FC236}">
                  <a16:creationId xmlns:a16="http://schemas.microsoft.com/office/drawing/2014/main" id="{40DB6FBB-C3A2-4825-ABC1-192EF910EAC4}"/>
                </a:ext>
              </a:extLst>
            </p:cNvPr>
            <p:cNvSpPr/>
            <p:nvPr/>
          </p:nvSpPr>
          <p:spPr>
            <a:xfrm>
              <a:off x="1790244" y="2344302"/>
              <a:ext cx="604574" cy="454968"/>
            </a:xfrm>
            <a:custGeom>
              <a:avLst/>
              <a:gdLst>
                <a:gd name="connsiteX0" fmla="*/ 574469 w 855719"/>
                <a:gd name="connsiteY0" fmla="*/ 438906 h 597823"/>
                <a:gd name="connsiteX1" fmla="*/ 566851 w 855719"/>
                <a:gd name="connsiteY1" fmla="*/ 441972 h 597823"/>
                <a:gd name="connsiteX2" fmla="*/ 555239 w 855719"/>
                <a:gd name="connsiteY2" fmla="*/ 437838 h 597823"/>
                <a:gd name="connsiteX3" fmla="*/ 547807 w 855719"/>
                <a:gd name="connsiteY3" fmla="*/ 420000 h 597823"/>
                <a:gd name="connsiteX4" fmla="*/ 474460 w 855719"/>
                <a:gd name="connsiteY4" fmla="*/ 139251 h 597823"/>
                <a:gd name="connsiteX5" fmla="*/ 331113 w 855719"/>
                <a:gd name="connsiteY5" fmla="*/ 139251 h 597823"/>
                <a:gd name="connsiteX6" fmla="*/ 263898 w 855719"/>
                <a:gd name="connsiteY6" fmla="*/ 420000 h 597823"/>
                <a:gd name="connsiteX7" fmla="*/ 255862 w 855719"/>
                <a:gd name="connsiteY7" fmla="*/ 439324 h 597823"/>
                <a:gd name="connsiteX8" fmla="*/ 245039 w 855719"/>
                <a:gd name="connsiteY8" fmla="*/ 443876 h 597823"/>
                <a:gd name="connsiteX9" fmla="*/ 224415 w 855719"/>
                <a:gd name="connsiteY9" fmla="*/ 420000 h 597823"/>
                <a:gd name="connsiteX10" fmla="*/ 131374 w 855719"/>
                <a:gd name="connsiteY10" fmla="*/ 139251 h 597823"/>
                <a:gd name="connsiteX11" fmla="*/ 11 w 855719"/>
                <a:gd name="connsiteY11" fmla="*/ 139251 h 597823"/>
                <a:gd name="connsiteX12" fmla="*/ 123198 w 855719"/>
                <a:gd name="connsiteY12" fmla="*/ 505563 h 597823"/>
                <a:gd name="connsiteX13" fmla="*/ 147446 w 855719"/>
                <a:gd name="connsiteY13" fmla="*/ 557495 h 597823"/>
                <a:gd name="connsiteX14" fmla="*/ 182981 w 855719"/>
                <a:gd name="connsiteY14" fmla="*/ 587224 h 597823"/>
                <a:gd name="connsiteX15" fmla="*/ 240348 w 855719"/>
                <a:gd name="connsiteY15" fmla="*/ 597583 h 597823"/>
                <a:gd name="connsiteX16" fmla="*/ 355778 w 855719"/>
                <a:gd name="connsiteY16" fmla="*/ 503008 h 597823"/>
                <a:gd name="connsiteX17" fmla="*/ 405527 w 855719"/>
                <a:gd name="connsiteY17" fmla="*/ 312513 h 597823"/>
                <a:gd name="connsiteX18" fmla="*/ 457692 w 855719"/>
                <a:gd name="connsiteY18" fmla="*/ 499943 h 597823"/>
                <a:gd name="connsiteX19" fmla="*/ 481057 w 855719"/>
                <a:gd name="connsiteY19" fmla="*/ 551132 h 597823"/>
                <a:gd name="connsiteX20" fmla="*/ 517939 w 855719"/>
                <a:gd name="connsiteY20" fmla="*/ 585227 h 597823"/>
                <a:gd name="connsiteX21" fmla="*/ 570242 w 855719"/>
                <a:gd name="connsiteY21" fmla="*/ 597583 h 597823"/>
                <a:gd name="connsiteX22" fmla="*/ 613209 w 855719"/>
                <a:gd name="connsiteY22" fmla="*/ 585923 h 597823"/>
                <a:gd name="connsiteX23" fmla="*/ 655108 w 855719"/>
                <a:gd name="connsiteY23" fmla="*/ 551550 h 597823"/>
                <a:gd name="connsiteX24" fmla="*/ 684790 w 855719"/>
                <a:gd name="connsiteY24" fmla="*/ 498642 h 597823"/>
                <a:gd name="connsiteX25" fmla="*/ 855730 w 855719"/>
                <a:gd name="connsiteY25" fmla="*/ -241 h 597823"/>
                <a:gd name="connsiteX26" fmla="*/ 727293 w 855719"/>
                <a:gd name="connsiteY26" fmla="*/ -241 h 597823"/>
                <a:gd name="connsiteX27" fmla="*/ 581716 w 855719"/>
                <a:gd name="connsiteY27" fmla="*/ 424320 h 597823"/>
                <a:gd name="connsiteX28" fmla="*/ 574469 w 855719"/>
                <a:gd name="connsiteY28" fmla="*/ 438906 h 597823"/>
                <a:gd name="connsiteX0" fmla="*/ 574457 w 855719"/>
                <a:gd name="connsiteY0" fmla="*/ 439147 h 597823"/>
                <a:gd name="connsiteX1" fmla="*/ 566839 w 855719"/>
                <a:gd name="connsiteY1" fmla="*/ 442213 h 597823"/>
                <a:gd name="connsiteX2" fmla="*/ 555227 w 855719"/>
                <a:gd name="connsiteY2" fmla="*/ 438079 h 597823"/>
                <a:gd name="connsiteX3" fmla="*/ 547795 w 855719"/>
                <a:gd name="connsiteY3" fmla="*/ 420241 h 597823"/>
                <a:gd name="connsiteX4" fmla="*/ 474448 w 855719"/>
                <a:gd name="connsiteY4" fmla="*/ 139492 h 597823"/>
                <a:gd name="connsiteX5" fmla="*/ 331101 w 855719"/>
                <a:gd name="connsiteY5" fmla="*/ 139492 h 597823"/>
                <a:gd name="connsiteX6" fmla="*/ 263886 w 855719"/>
                <a:gd name="connsiteY6" fmla="*/ 420241 h 597823"/>
                <a:gd name="connsiteX7" fmla="*/ 255850 w 855719"/>
                <a:gd name="connsiteY7" fmla="*/ 439565 h 597823"/>
                <a:gd name="connsiteX8" fmla="*/ 245027 w 855719"/>
                <a:gd name="connsiteY8" fmla="*/ 444117 h 597823"/>
                <a:gd name="connsiteX9" fmla="*/ 224403 w 855719"/>
                <a:gd name="connsiteY9" fmla="*/ 420241 h 597823"/>
                <a:gd name="connsiteX10" fmla="*/ 131362 w 855719"/>
                <a:gd name="connsiteY10" fmla="*/ 139492 h 597823"/>
                <a:gd name="connsiteX11" fmla="*/ -1 w 855719"/>
                <a:gd name="connsiteY11" fmla="*/ 139492 h 597823"/>
                <a:gd name="connsiteX12" fmla="*/ 123186 w 855719"/>
                <a:gd name="connsiteY12" fmla="*/ 505804 h 597823"/>
                <a:gd name="connsiteX13" fmla="*/ 147434 w 855719"/>
                <a:gd name="connsiteY13" fmla="*/ 557736 h 597823"/>
                <a:gd name="connsiteX14" fmla="*/ 182969 w 855719"/>
                <a:gd name="connsiteY14" fmla="*/ 587465 h 597823"/>
                <a:gd name="connsiteX15" fmla="*/ 240336 w 855719"/>
                <a:gd name="connsiteY15" fmla="*/ 597824 h 597823"/>
                <a:gd name="connsiteX16" fmla="*/ 355766 w 855719"/>
                <a:gd name="connsiteY16" fmla="*/ 503249 h 597823"/>
                <a:gd name="connsiteX17" fmla="*/ 405515 w 855719"/>
                <a:gd name="connsiteY17" fmla="*/ 312754 h 597823"/>
                <a:gd name="connsiteX18" fmla="*/ 457680 w 855719"/>
                <a:gd name="connsiteY18" fmla="*/ 500184 h 597823"/>
                <a:gd name="connsiteX19" fmla="*/ 481045 w 855719"/>
                <a:gd name="connsiteY19" fmla="*/ 551373 h 597823"/>
                <a:gd name="connsiteX20" fmla="*/ 517927 w 855719"/>
                <a:gd name="connsiteY20" fmla="*/ 585468 h 597823"/>
                <a:gd name="connsiteX21" fmla="*/ 570230 w 855719"/>
                <a:gd name="connsiteY21" fmla="*/ 597824 h 597823"/>
                <a:gd name="connsiteX22" fmla="*/ 613197 w 855719"/>
                <a:gd name="connsiteY22" fmla="*/ 586164 h 597823"/>
                <a:gd name="connsiteX23" fmla="*/ 655096 w 855719"/>
                <a:gd name="connsiteY23" fmla="*/ 551791 h 597823"/>
                <a:gd name="connsiteX24" fmla="*/ 684778 w 855719"/>
                <a:gd name="connsiteY24" fmla="*/ 498883 h 597823"/>
                <a:gd name="connsiteX25" fmla="*/ 855718 w 855719"/>
                <a:gd name="connsiteY25" fmla="*/ 0 h 597823"/>
                <a:gd name="connsiteX26" fmla="*/ 727281 w 855719"/>
                <a:gd name="connsiteY26" fmla="*/ 0 h 597823"/>
                <a:gd name="connsiteX27" fmla="*/ 658702 w 855719"/>
                <a:gd name="connsiteY27" fmla="*/ 109353 h 597823"/>
                <a:gd name="connsiteX28" fmla="*/ 581704 w 855719"/>
                <a:gd name="connsiteY28" fmla="*/ 424561 h 597823"/>
                <a:gd name="connsiteX29" fmla="*/ 574457 w 855719"/>
                <a:gd name="connsiteY29" fmla="*/ 439147 h 597823"/>
                <a:gd name="connsiteX0" fmla="*/ 574458 w 855719"/>
                <a:gd name="connsiteY0" fmla="*/ 439147 h 597824"/>
                <a:gd name="connsiteX1" fmla="*/ 566840 w 855719"/>
                <a:gd name="connsiteY1" fmla="*/ 442213 h 597824"/>
                <a:gd name="connsiteX2" fmla="*/ 555228 w 855719"/>
                <a:gd name="connsiteY2" fmla="*/ 438079 h 597824"/>
                <a:gd name="connsiteX3" fmla="*/ 547796 w 855719"/>
                <a:gd name="connsiteY3" fmla="*/ 420241 h 597824"/>
                <a:gd name="connsiteX4" fmla="*/ 474449 w 855719"/>
                <a:gd name="connsiteY4" fmla="*/ 139492 h 597824"/>
                <a:gd name="connsiteX5" fmla="*/ 331102 w 855719"/>
                <a:gd name="connsiteY5" fmla="*/ 139492 h 597824"/>
                <a:gd name="connsiteX6" fmla="*/ 263887 w 855719"/>
                <a:gd name="connsiteY6" fmla="*/ 420241 h 597824"/>
                <a:gd name="connsiteX7" fmla="*/ 255851 w 855719"/>
                <a:gd name="connsiteY7" fmla="*/ 439565 h 597824"/>
                <a:gd name="connsiteX8" fmla="*/ 245028 w 855719"/>
                <a:gd name="connsiteY8" fmla="*/ 444117 h 597824"/>
                <a:gd name="connsiteX9" fmla="*/ 224404 w 855719"/>
                <a:gd name="connsiteY9" fmla="*/ 420241 h 597824"/>
                <a:gd name="connsiteX10" fmla="*/ 131363 w 855719"/>
                <a:gd name="connsiteY10" fmla="*/ 139492 h 597824"/>
                <a:gd name="connsiteX11" fmla="*/ 0 w 855719"/>
                <a:gd name="connsiteY11" fmla="*/ 139492 h 597824"/>
                <a:gd name="connsiteX12" fmla="*/ 123187 w 855719"/>
                <a:gd name="connsiteY12" fmla="*/ 505804 h 597824"/>
                <a:gd name="connsiteX13" fmla="*/ 147435 w 855719"/>
                <a:gd name="connsiteY13" fmla="*/ 557736 h 597824"/>
                <a:gd name="connsiteX14" fmla="*/ 182970 w 855719"/>
                <a:gd name="connsiteY14" fmla="*/ 587465 h 597824"/>
                <a:gd name="connsiteX15" fmla="*/ 240337 w 855719"/>
                <a:gd name="connsiteY15" fmla="*/ 597824 h 597824"/>
                <a:gd name="connsiteX16" fmla="*/ 355767 w 855719"/>
                <a:gd name="connsiteY16" fmla="*/ 503249 h 597824"/>
                <a:gd name="connsiteX17" fmla="*/ 405516 w 855719"/>
                <a:gd name="connsiteY17" fmla="*/ 312754 h 597824"/>
                <a:gd name="connsiteX18" fmla="*/ 457681 w 855719"/>
                <a:gd name="connsiteY18" fmla="*/ 500184 h 597824"/>
                <a:gd name="connsiteX19" fmla="*/ 481046 w 855719"/>
                <a:gd name="connsiteY19" fmla="*/ 551373 h 597824"/>
                <a:gd name="connsiteX20" fmla="*/ 517928 w 855719"/>
                <a:gd name="connsiteY20" fmla="*/ 585468 h 597824"/>
                <a:gd name="connsiteX21" fmla="*/ 570231 w 855719"/>
                <a:gd name="connsiteY21" fmla="*/ 597824 h 597824"/>
                <a:gd name="connsiteX22" fmla="*/ 613198 w 855719"/>
                <a:gd name="connsiteY22" fmla="*/ 586164 h 597824"/>
                <a:gd name="connsiteX23" fmla="*/ 655097 w 855719"/>
                <a:gd name="connsiteY23" fmla="*/ 551791 h 597824"/>
                <a:gd name="connsiteX24" fmla="*/ 684779 w 855719"/>
                <a:gd name="connsiteY24" fmla="*/ 498883 h 597824"/>
                <a:gd name="connsiteX25" fmla="*/ 855719 w 855719"/>
                <a:gd name="connsiteY25" fmla="*/ 0 h 597824"/>
                <a:gd name="connsiteX26" fmla="*/ 727282 w 855719"/>
                <a:gd name="connsiteY26" fmla="*/ 0 h 597824"/>
                <a:gd name="connsiteX27" fmla="*/ 658703 w 855719"/>
                <a:gd name="connsiteY27" fmla="*/ 109353 h 597824"/>
                <a:gd name="connsiteX28" fmla="*/ 581705 w 855719"/>
                <a:gd name="connsiteY28" fmla="*/ 424561 h 597824"/>
                <a:gd name="connsiteX29" fmla="*/ 574458 w 855719"/>
                <a:gd name="connsiteY29" fmla="*/ 439147 h 597824"/>
                <a:gd name="connsiteX0" fmla="*/ 574458 w 855719"/>
                <a:gd name="connsiteY0" fmla="*/ 439147 h 597824"/>
                <a:gd name="connsiteX1" fmla="*/ 566840 w 855719"/>
                <a:gd name="connsiteY1" fmla="*/ 442213 h 597824"/>
                <a:gd name="connsiteX2" fmla="*/ 555228 w 855719"/>
                <a:gd name="connsiteY2" fmla="*/ 438079 h 597824"/>
                <a:gd name="connsiteX3" fmla="*/ 547796 w 855719"/>
                <a:gd name="connsiteY3" fmla="*/ 420241 h 597824"/>
                <a:gd name="connsiteX4" fmla="*/ 474449 w 855719"/>
                <a:gd name="connsiteY4" fmla="*/ 139492 h 597824"/>
                <a:gd name="connsiteX5" fmla="*/ 331102 w 855719"/>
                <a:gd name="connsiteY5" fmla="*/ 139492 h 597824"/>
                <a:gd name="connsiteX6" fmla="*/ 263887 w 855719"/>
                <a:gd name="connsiteY6" fmla="*/ 420241 h 597824"/>
                <a:gd name="connsiteX7" fmla="*/ 255851 w 855719"/>
                <a:gd name="connsiteY7" fmla="*/ 439565 h 597824"/>
                <a:gd name="connsiteX8" fmla="*/ 245028 w 855719"/>
                <a:gd name="connsiteY8" fmla="*/ 444117 h 597824"/>
                <a:gd name="connsiteX9" fmla="*/ 224404 w 855719"/>
                <a:gd name="connsiteY9" fmla="*/ 420241 h 597824"/>
                <a:gd name="connsiteX10" fmla="*/ 131363 w 855719"/>
                <a:gd name="connsiteY10" fmla="*/ 139492 h 597824"/>
                <a:gd name="connsiteX11" fmla="*/ 0 w 855719"/>
                <a:gd name="connsiteY11" fmla="*/ 139492 h 597824"/>
                <a:gd name="connsiteX12" fmla="*/ 123187 w 855719"/>
                <a:gd name="connsiteY12" fmla="*/ 505804 h 597824"/>
                <a:gd name="connsiteX13" fmla="*/ 147435 w 855719"/>
                <a:gd name="connsiteY13" fmla="*/ 557736 h 597824"/>
                <a:gd name="connsiteX14" fmla="*/ 182970 w 855719"/>
                <a:gd name="connsiteY14" fmla="*/ 587465 h 597824"/>
                <a:gd name="connsiteX15" fmla="*/ 240337 w 855719"/>
                <a:gd name="connsiteY15" fmla="*/ 597824 h 597824"/>
                <a:gd name="connsiteX16" fmla="*/ 355767 w 855719"/>
                <a:gd name="connsiteY16" fmla="*/ 503249 h 597824"/>
                <a:gd name="connsiteX17" fmla="*/ 405516 w 855719"/>
                <a:gd name="connsiteY17" fmla="*/ 312754 h 597824"/>
                <a:gd name="connsiteX18" fmla="*/ 457681 w 855719"/>
                <a:gd name="connsiteY18" fmla="*/ 500184 h 597824"/>
                <a:gd name="connsiteX19" fmla="*/ 481046 w 855719"/>
                <a:gd name="connsiteY19" fmla="*/ 551373 h 597824"/>
                <a:gd name="connsiteX20" fmla="*/ 517928 w 855719"/>
                <a:gd name="connsiteY20" fmla="*/ 585468 h 597824"/>
                <a:gd name="connsiteX21" fmla="*/ 570231 w 855719"/>
                <a:gd name="connsiteY21" fmla="*/ 597824 h 597824"/>
                <a:gd name="connsiteX22" fmla="*/ 613198 w 855719"/>
                <a:gd name="connsiteY22" fmla="*/ 586164 h 597824"/>
                <a:gd name="connsiteX23" fmla="*/ 655097 w 855719"/>
                <a:gd name="connsiteY23" fmla="*/ 551791 h 597824"/>
                <a:gd name="connsiteX24" fmla="*/ 684779 w 855719"/>
                <a:gd name="connsiteY24" fmla="*/ 498883 h 597824"/>
                <a:gd name="connsiteX25" fmla="*/ 855719 w 855719"/>
                <a:gd name="connsiteY25" fmla="*/ 0 h 597824"/>
                <a:gd name="connsiteX26" fmla="*/ 727282 w 855719"/>
                <a:gd name="connsiteY26" fmla="*/ 0 h 597824"/>
                <a:gd name="connsiteX27" fmla="*/ 658703 w 855719"/>
                <a:gd name="connsiteY27" fmla="*/ 109353 h 597824"/>
                <a:gd name="connsiteX28" fmla="*/ 581705 w 855719"/>
                <a:gd name="connsiteY28" fmla="*/ 424561 h 597824"/>
                <a:gd name="connsiteX29" fmla="*/ 574458 w 855719"/>
                <a:gd name="connsiteY29" fmla="*/ 439147 h 597824"/>
                <a:gd name="connsiteX0" fmla="*/ 574458 w 855719"/>
                <a:gd name="connsiteY0" fmla="*/ 439147 h 597824"/>
                <a:gd name="connsiteX1" fmla="*/ 566840 w 855719"/>
                <a:gd name="connsiteY1" fmla="*/ 442213 h 597824"/>
                <a:gd name="connsiteX2" fmla="*/ 555228 w 855719"/>
                <a:gd name="connsiteY2" fmla="*/ 438079 h 597824"/>
                <a:gd name="connsiteX3" fmla="*/ 547796 w 855719"/>
                <a:gd name="connsiteY3" fmla="*/ 420241 h 597824"/>
                <a:gd name="connsiteX4" fmla="*/ 474449 w 855719"/>
                <a:gd name="connsiteY4" fmla="*/ 139492 h 597824"/>
                <a:gd name="connsiteX5" fmla="*/ 331102 w 855719"/>
                <a:gd name="connsiteY5" fmla="*/ 139492 h 597824"/>
                <a:gd name="connsiteX6" fmla="*/ 263887 w 855719"/>
                <a:gd name="connsiteY6" fmla="*/ 420241 h 597824"/>
                <a:gd name="connsiteX7" fmla="*/ 255851 w 855719"/>
                <a:gd name="connsiteY7" fmla="*/ 439565 h 597824"/>
                <a:gd name="connsiteX8" fmla="*/ 245028 w 855719"/>
                <a:gd name="connsiteY8" fmla="*/ 444117 h 597824"/>
                <a:gd name="connsiteX9" fmla="*/ 224404 w 855719"/>
                <a:gd name="connsiteY9" fmla="*/ 420241 h 597824"/>
                <a:gd name="connsiteX10" fmla="*/ 131363 w 855719"/>
                <a:gd name="connsiteY10" fmla="*/ 139492 h 597824"/>
                <a:gd name="connsiteX11" fmla="*/ 0 w 855719"/>
                <a:gd name="connsiteY11" fmla="*/ 139492 h 597824"/>
                <a:gd name="connsiteX12" fmla="*/ 123187 w 855719"/>
                <a:gd name="connsiteY12" fmla="*/ 505804 h 597824"/>
                <a:gd name="connsiteX13" fmla="*/ 147435 w 855719"/>
                <a:gd name="connsiteY13" fmla="*/ 557736 h 597824"/>
                <a:gd name="connsiteX14" fmla="*/ 182970 w 855719"/>
                <a:gd name="connsiteY14" fmla="*/ 587465 h 597824"/>
                <a:gd name="connsiteX15" fmla="*/ 240337 w 855719"/>
                <a:gd name="connsiteY15" fmla="*/ 597824 h 597824"/>
                <a:gd name="connsiteX16" fmla="*/ 355767 w 855719"/>
                <a:gd name="connsiteY16" fmla="*/ 503249 h 597824"/>
                <a:gd name="connsiteX17" fmla="*/ 405516 w 855719"/>
                <a:gd name="connsiteY17" fmla="*/ 312754 h 597824"/>
                <a:gd name="connsiteX18" fmla="*/ 457681 w 855719"/>
                <a:gd name="connsiteY18" fmla="*/ 500184 h 597824"/>
                <a:gd name="connsiteX19" fmla="*/ 481046 w 855719"/>
                <a:gd name="connsiteY19" fmla="*/ 551373 h 597824"/>
                <a:gd name="connsiteX20" fmla="*/ 517928 w 855719"/>
                <a:gd name="connsiteY20" fmla="*/ 585468 h 597824"/>
                <a:gd name="connsiteX21" fmla="*/ 570231 w 855719"/>
                <a:gd name="connsiteY21" fmla="*/ 597824 h 597824"/>
                <a:gd name="connsiteX22" fmla="*/ 613198 w 855719"/>
                <a:gd name="connsiteY22" fmla="*/ 586164 h 597824"/>
                <a:gd name="connsiteX23" fmla="*/ 655097 w 855719"/>
                <a:gd name="connsiteY23" fmla="*/ 551791 h 597824"/>
                <a:gd name="connsiteX24" fmla="*/ 684779 w 855719"/>
                <a:gd name="connsiteY24" fmla="*/ 498883 h 597824"/>
                <a:gd name="connsiteX25" fmla="*/ 855719 w 855719"/>
                <a:gd name="connsiteY25" fmla="*/ 0 h 597824"/>
                <a:gd name="connsiteX26" fmla="*/ 727282 w 855719"/>
                <a:gd name="connsiteY26" fmla="*/ 0 h 597824"/>
                <a:gd name="connsiteX27" fmla="*/ 658703 w 855719"/>
                <a:gd name="connsiteY27" fmla="*/ 109353 h 597824"/>
                <a:gd name="connsiteX28" fmla="*/ 581705 w 855719"/>
                <a:gd name="connsiteY28" fmla="*/ 424561 h 597824"/>
                <a:gd name="connsiteX29" fmla="*/ 574458 w 855719"/>
                <a:gd name="connsiteY29" fmla="*/ 439147 h 597824"/>
                <a:gd name="connsiteX0" fmla="*/ 574458 w 855719"/>
                <a:gd name="connsiteY0" fmla="*/ 439147 h 597824"/>
                <a:gd name="connsiteX1" fmla="*/ 566840 w 855719"/>
                <a:gd name="connsiteY1" fmla="*/ 442213 h 597824"/>
                <a:gd name="connsiteX2" fmla="*/ 555228 w 855719"/>
                <a:gd name="connsiteY2" fmla="*/ 438079 h 597824"/>
                <a:gd name="connsiteX3" fmla="*/ 547796 w 855719"/>
                <a:gd name="connsiteY3" fmla="*/ 420241 h 597824"/>
                <a:gd name="connsiteX4" fmla="*/ 474449 w 855719"/>
                <a:gd name="connsiteY4" fmla="*/ 139492 h 597824"/>
                <a:gd name="connsiteX5" fmla="*/ 331102 w 855719"/>
                <a:gd name="connsiteY5" fmla="*/ 139492 h 597824"/>
                <a:gd name="connsiteX6" fmla="*/ 263887 w 855719"/>
                <a:gd name="connsiteY6" fmla="*/ 420241 h 597824"/>
                <a:gd name="connsiteX7" fmla="*/ 255851 w 855719"/>
                <a:gd name="connsiteY7" fmla="*/ 439565 h 597824"/>
                <a:gd name="connsiteX8" fmla="*/ 245028 w 855719"/>
                <a:gd name="connsiteY8" fmla="*/ 444117 h 597824"/>
                <a:gd name="connsiteX9" fmla="*/ 224404 w 855719"/>
                <a:gd name="connsiteY9" fmla="*/ 420241 h 597824"/>
                <a:gd name="connsiteX10" fmla="*/ 131363 w 855719"/>
                <a:gd name="connsiteY10" fmla="*/ 139492 h 597824"/>
                <a:gd name="connsiteX11" fmla="*/ 0 w 855719"/>
                <a:gd name="connsiteY11" fmla="*/ 139492 h 597824"/>
                <a:gd name="connsiteX12" fmla="*/ 123187 w 855719"/>
                <a:gd name="connsiteY12" fmla="*/ 505804 h 597824"/>
                <a:gd name="connsiteX13" fmla="*/ 147435 w 855719"/>
                <a:gd name="connsiteY13" fmla="*/ 557736 h 597824"/>
                <a:gd name="connsiteX14" fmla="*/ 182970 w 855719"/>
                <a:gd name="connsiteY14" fmla="*/ 587465 h 597824"/>
                <a:gd name="connsiteX15" fmla="*/ 240337 w 855719"/>
                <a:gd name="connsiteY15" fmla="*/ 597824 h 597824"/>
                <a:gd name="connsiteX16" fmla="*/ 355767 w 855719"/>
                <a:gd name="connsiteY16" fmla="*/ 503249 h 597824"/>
                <a:gd name="connsiteX17" fmla="*/ 405516 w 855719"/>
                <a:gd name="connsiteY17" fmla="*/ 312754 h 597824"/>
                <a:gd name="connsiteX18" fmla="*/ 457681 w 855719"/>
                <a:gd name="connsiteY18" fmla="*/ 500184 h 597824"/>
                <a:gd name="connsiteX19" fmla="*/ 481046 w 855719"/>
                <a:gd name="connsiteY19" fmla="*/ 551373 h 597824"/>
                <a:gd name="connsiteX20" fmla="*/ 517928 w 855719"/>
                <a:gd name="connsiteY20" fmla="*/ 585468 h 597824"/>
                <a:gd name="connsiteX21" fmla="*/ 570231 w 855719"/>
                <a:gd name="connsiteY21" fmla="*/ 597824 h 597824"/>
                <a:gd name="connsiteX22" fmla="*/ 613198 w 855719"/>
                <a:gd name="connsiteY22" fmla="*/ 586164 h 597824"/>
                <a:gd name="connsiteX23" fmla="*/ 655097 w 855719"/>
                <a:gd name="connsiteY23" fmla="*/ 551791 h 597824"/>
                <a:gd name="connsiteX24" fmla="*/ 684779 w 855719"/>
                <a:gd name="connsiteY24" fmla="*/ 498883 h 597824"/>
                <a:gd name="connsiteX25" fmla="*/ 855719 w 855719"/>
                <a:gd name="connsiteY25" fmla="*/ 0 h 597824"/>
                <a:gd name="connsiteX26" fmla="*/ 727282 w 855719"/>
                <a:gd name="connsiteY26" fmla="*/ 0 h 597824"/>
                <a:gd name="connsiteX27" fmla="*/ 658703 w 855719"/>
                <a:gd name="connsiteY27" fmla="*/ 109353 h 597824"/>
                <a:gd name="connsiteX28" fmla="*/ 581705 w 855719"/>
                <a:gd name="connsiteY28" fmla="*/ 424561 h 597824"/>
                <a:gd name="connsiteX29" fmla="*/ 574458 w 855719"/>
                <a:gd name="connsiteY29" fmla="*/ 439147 h 597824"/>
                <a:gd name="connsiteX0" fmla="*/ 574458 w 855719"/>
                <a:gd name="connsiteY0" fmla="*/ 439147 h 597824"/>
                <a:gd name="connsiteX1" fmla="*/ 566840 w 855719"/>
                <a:gd name="connsiteY1" fmla="*/ 442213 h 597824"/>
                <a:gd name="connsiteX2" fmla="*/ 555228 w 855719"/>
                <a:gd name="connsiteY2" fmla="*/ 438079 h 597824"/>
                <a:gd name="connsiteX3" fmla="*/ 547796 w 855719"/>
                <a:gd name="connsiteY3" fmla="*/ 420241 h 597824"/>
                <a:gd name="connsiteX4" fmla="*/ 474449 w 855719"/>
                <a:gd name="connsiteY4" fmla="*/ 139492 h 597824"/>
                <a:gd name="connsiteX5" fmla="*/ 331102 w 855719"/>
                <a:gd name="connsiteY5" fmla="*/ 139492 h 597824"/>
                <a:gd name="connsiteX6" fmla="*/ 263887 w 855719"/>
                <a:gd name="connsiteY6" fmla="*/ 420241 h 597824"/>
                <a:gd name="connsiteX7" fmla="*/ 255851 w 855719"/>
                <a:gd name="connsiteY7" fmla="*/ 439565 h 597824"/>
                <a:gd name="connsiteX8" fmla="*/ 245028 w 855719"/>
                <a:gd name="connsiteY8" fmla="*/ 444117 h 597824"/>
                <a:gd name="connsiteX9" fmla="*/ 224404 w 855719"/>
                <a:gd name="connsiteY9" fmla="*/ 420241 h 597824"/>
                <a:gd name="connsiteX10" fmla="*/ 131363 w 855719"/>
                <a:gd name="connsiteY10" fmla="*/ 139492 h 597824"/>
                <a:gd name="connsiteX11" fmla="*/ 0 w 855719"/>
                <a:gd name="connsiteY11" fmla="*/ 139492 h 597824"/>
                <a:gd name="connsiteX12" fmla="*/ 123187 w 855719"/>
                <a:gd name="connsiteY12" fmla="*/ 505804 h 597824"/>
                <a:gd name="connsiteX13" fmla="*/ 147435 w 855719"/>
                <a:gd name="connsiteY13" fmla="*/ 557736 h 597824"/>
                <a:gd name="connsiteX14" fmla="*/ 182970 w 855719"/>
                <a:gd name="connsiteY14" fmla="*/ 587465 h 597824"/>
                <a:gd name="connsiteX15" fmla="*/ 240337 w 855719"/>
                <a:gd name="connsiteY15" fmla="*/ 597824 h 597824"/>
                <a:gd name="connsiteX16" fmla="*/ 355767 w 855719"/>
                <a:gd name="connsiteY16" fmla="*/ 503249 h 597824"/>
                <a:gd name="connsiteX17" fmla="*/ 405516 w 855719"/>
                <a:gd name="connsiteY17" fmla="*/ 312754 h 597824"/>
                <a:gd name="connsiteX18" fmla="*/ 457681 w 855719"/>
                <a:gd name="connsiteY18" fmla="*/ 500184 h 597824"/>
                <a:gd name="connsiteX19" fmla="*/ 481046 w 855719"/>
                <a:gd name="connsiteY19" fmla="*/ 551373 h 597824"/>
                <a:gd name="connsiteX20" fmla="*/ 517928 w 855719"/>
                <a:gd name="connsiteY20" fmla="*/ 585468 h 597824"/>
                <a:gd name="connsiteX21" fmla="*/ 570231 w 855719"/>
                <a:gd name="connsiteY21" fmla="*/ 597824 h 597824"/>
                <a:gd name="connsiteX22" fmla="*/ 613198 w 855719"/>
                <a:gd name="connsiteY22" fmla="*/ 586164 h 597824"/>
                <a:gd name="connsiteX23" fmla="*/ 655097 w 855719"/>
                <a:gd name="connsiteY23" fmla="*/ 551791 h 597824"/>
                <a:gd name="connsiteX24" fmla="*/ 684779 w 855719"/>
                <a:gd name="connsiteY24" fmla="*/ 498883 h 597824"/>
                <a:gd name="connsiteX25" fmla="*/ 855719 w 855719"/>
                <a:gd name="connsiteY25" fmla="*/ 0 h 597824"/>
                <a:gd name="connsiteX26" fmla="*/ 727282 w 855719"/>
                <a:gd name="connsiteY26" fmla="*/ 0 h 597824"/>
                <a:gd name="connsiteX27" fmla="*/ 658703 w 855719"/>
                <a:gd name="connsiteY27" fmla="*/ 109353 h 597824"/>
                <a:gd name="connsiteX28" fmla="*/ 581705 w 855719"/>
                <a:gd name="connsiteY28" fmla="*/ 424561 h 597824"/>
                <a:gd name="connsiteX29" fmla="*/ 574458 w 855719"/>
                <a:gd name="connsiteY29" fmla="*/ 439147 h 597824"/>
                <a:gd name="connsiteX0" fmla="*/ 574458 w 855719"/>
                <a:gd name="connsiteY0" fmla="*/ 459682 h 618359"/>
                <a:gd name="connsiteX1" fmla="*/ 566840 w 855719"/>
                <a:gd name="connsiteY1" fmla="*/ 462748 h 618359"/>
                <a:gd name="connsiteX2" fmla="*/ 555228 w 855719"/>
                <a:gd name="connsiteY2" fmla="*/ 458614 h 618359"/>
                <a:gd name="connsiteX3" fmla="*/ 547796 w 855719"/>
                <a:gd name="connsiteY3" fmla="*/ 440776 h 618359"/>
                <a:gd name="connsiteX4" fmla="*/ 474449 w 855719"/>
                <a:gd name="connsiteY4" fmla="*/ 160027 h 618359"/>
                <a:gd name="connsiteX5" fmla="*/ 331102 w 855719"/>
                <a:gd name="connsiteY5" fmla="*/ 160027 h 618359"/>
                <a:gd name="connsiteX6" fmla="*/ 263887 w 855719"/>
                <a:gd name="connsiteY6" fmla="*/ 440776 h 618359"/>
                <a:gd name="connsiteX7" fmla="*/ 255851 w 855719"/>
                <a:gd name="connsiteY7" fmla="*/ 460100 h 618359"/>
                <a:gd name="connsiteX8" fmla="*/ 245028 w 855719"/>
                <a:gd name="connsiteY8" fmla="*/ 464652 h 618359"/>
                <a:gd name="connsiteX9" fmla="*/ 224404 w 855719"/>
                <a:gd name="connsiteY9" fmla="*/ 440776 h 618359"/>
                <a:gd name="connsiteX10" fmla="*/ 131363 w 855719"/>
                <a:gd name="connsiteY10" fmla="*/ 160027 h 618359"/>
                <a:gd name="connsiteX11" fmla="*/ 0 w 855719"/>
                <a:gd name="connsiteY11" fmla="*/ 160027 h 618359"/>
                <a:gd name="connsiteX12" fmla="*/ 123187 w 855719"/>
                <a:gd name="connsiteY12" fmla="*/ 526339 h 618359"/>
                <a:gd name="connsiteX13" fmla="*/ 147435 w 855719"/>
                <a:gd name="connsiteY13" fmla="*/ 578271 h 618359"/>
                <a:gd name="connsiteX14" fmla="*/ 182970 w 855719"/>
                <a:gd name="connsiteY14" fmla="*/ 608000 h 618359"/>
                <a:gd name="connsiteX15" fmla="*/ 240337 w 855719"/>
                <a:gd name="connsiteY15" fmla="*/ 618359 h 618359"/>
                <a:gd name="connsiteX16" fmla="*/ 355767 w 855719"/>
                <a:gd name="connsiteY16" fmla="*/ 523784 h 618359"/>
                <a:gd name="connsiteX17" fmla="*/ 405516 w 855719"/>
                <a:gd name="connsiteY17" fmla="*/ 333289 h 618359"/>
                <a:gd name="connsiteX18" fmla="*/ 457681 w 855719"/>
                <a:gd name="connsiteY18" fmla="*/ 520719 h 618359"/>
                <a:gd name="connsiteX19" fmla="*/ 481046 w 855719"/>
                <a:gd name="connsiteY19" fmla="*/ 571908 h 618359"/>
                <a:gd name="connsiteX20" fmla="*/ 517928 w 855719"/>
                <a:gd name="connsiteY20" fmla="*/ 606003 h 618359"/>
                <a:gd name="connsiteX21" fmla="*/ 570231 w 855719"/>
                <a:gd name="connsiteY21" fmla="*/ 618359 h 618359"/>
                <a:gd name="connsiteX22" fmla="*/ 613198 w 855719"/>
                <a:gd name="connsiteY22" fmla="*/ 606699 h 618359"/>
                <a:gd name="connsiteX23" fmla="*/ 655097 w 855719"/>
                <a:gd name="connsiteY23" fmla="*/ 572326 h 618359"/>
                <a:gd name="connsiteX24" fmla="*/ 684779 w 855719"/>
                <a:gd name="connsiteY24" fmla="*/ 519418 h 618359"/>
                <a:gd name="connsiteX25" fmla="*/ 855719 w 855719"/>
                <a:gd name="connsiteY25" fmla="*/ 20535 h 618359"/>
                <a:gd name="connsiteX26" fmla="*/ 658703 w 855719"/>
                <a:gd name="connsiteY26" fmla="*/ 129888 h 618359"/>
                <a:gd name="connsiteX27" fmla="*/ 581705 w 855719"/>
                <a:gd name="connsiteY27" fmla="*/ 445096 h 618359"/>
                <a:gd name="connsiteX28" fmla="*/ 574458 w 855719"/>
                <a:gd name="connsiteY28" fmla="*/ 459682 h 618359"/>
                <a:gd name="connsiteX0" fmla="*/ 574458 w 871450"/>
                <a:gd name="connsiteY0" fmla="*/ 509489 h 668166"/>
                <a:gd name="connsiteX1" fmla="*/ 566840 w 871450"/>
                <a:gd name="connsiteY1" fmla="*/ 512555 h 668166"/>
                <a:gd name="connsiteX2" fmla="*/ 555228 w 871450"/>
                <a:gd name="connsiteY2" fmla="*/ 508421 h 668166"/>
                <a:gd name="connsiteX3" fmla="*/ 547796 w 871450"/>
                <a:gd name="connsiteY3" fmla="*/ 490583 h 668166"/>
                <a:gd name="connsiteX4" fmla="*/ 474449 w 871450"/>
                <a:gd name="connsiteY4" fmla="*/ 209834 h 668166"/>
                <a:gd name="connsiteX5" fmla="*/ 331102 w 871450"/>
                <a:gd name="connsiteY5" fmla="*/ 209834 h 668166"/>
                <a:gd name="connsiteX6" fmla="*/ 263887 w 871450"/>
                <a:gd name="connsiteY6" fmla="*/ 490583 h 668166"/>
                <a:gd name="connsiteX7" fmla="*/ 255851 w 871450"/>
                <a:gd name="connsiteY7" fmla="*/ 509907 h 668166"/>
                <a:gd name="connsiteX8" fmla="*/ 245028 w 871450"/>
                <a:gd name="connsiteY8" fmla="*/ 514459 h 668166"/>
                <a:gd name="connsiteX9" fmla="*/ 224404 w 871450"/>
                <a:gd name="connsiteY9" fmla="*/ 490583 h 668166"/>
                <a:gd name="connsiteX10" fmla="*/ 131363 w 871450"/>
                <a:gd name="connsiteY10" fmla="*/ 209834 h 668166"/>
                <a:gd name="connsiteX11" fmla="*/ 0 w 871450"/>
                <a:gd name="connsiteY11" fmla="*/ 209834 h 668166"/>
                <a:gd name="connsiteX12" fmla="*/ 123187 w 871450"/>
                <a:gd name="connsiteY12" fmla="*/ 576146 h 668166"/>
                <a:gd name="connsiteX13" fmla="*/ 147435 w 871450"/>
                <a:gd name="connsiteY13" fmla="*/ 628078 h 668166"/>
                <a:gd name="connsiteX14" fmla="*/ 182970 w 871450"/>
                <a:gd name="connsiteY14" fmla="*/ 657807 h 668166"/>
                <a:gd name="connsiteX15" fmla="*/ 240337 w 871450"/>
                <a:gd name="connsiteY15" fmla="*/ 668166 h 668166"/>
                <a:gd name="connsiteX16" fmla="*/ 355767 w 871450"/>
                <a:gd name="connsiteY16" fmla="*/ 573591 h 668166"/>
                <a:gd name="connsiteX17" fmla="*/ 405516 w 871450"/>
                <a:gd name="connsiteY17" fmla="*/ 383096 h 668166"/>
                <a:gd name="connsiteX18" fmla="*/ 457681 w 871450"/>
                <a:gd name="connsiteY18" fmla="*/ 570526 h 668166"/>
                <a:gd name="connsiteX19" fmla="*/ 481046 w 871450"/>
                <a:gd name="connsiteY19" fmla="*/ 621715 h 668166"/>
                <a:gd name="connsiteX20" fmla="*/ 517928 w 871450"/>
                <a:gd name="connsiteY20" fmla="*/ 655810 h 668166"/>
                <a:gd name="connsiteX21" fmla="*/ 570231 w 871450"/>
                <a:gd name="connsiteY21" fmla="*/ 668166 h 668166"/>
                <a:gd name="connsiteX22" fmla="*/ 613198 w 871450"/>
                <a:gd name="connsiteY22" fmla="*/ 656506 h 668166"/>
                <a:gd name="connsiteX23" fmla="*/ 655097 w 871450"/>
                <a:gd name="connsiteY23" fmla="*/ 622133 h 668166"/>
                <a:gd name="connsiteX24" fmla="*/ 684779 w 871450"/>
                <a:gd name="connsiteY24" fmla="*/ 569225 h 668166"/>
                <a:gd name="connsiteX25" fmla="*/ 871450 w 871450"/>
                <a:gd name="connsiteY25" fmla="*/ 15281 h 668166"/>
                <a:gd name="connsiteX26" fmla="*/ 658703 w 871450"/>
                <a:gd name="connsiteY26" fmla="*/ 179695 h 668166"/>
                <a:gd name="connsiteX27" fmla="*/ 581705 w 871450"/>
                <a:gd name="connsiteY27" fmla="*/ 494903 h 668166"/>
                <a:gd name="connsiteX28" fmla="*/ 574458 w 871450"/>
                <a:gd name="connsiteY28" fmla="*/ 509489 h 668166"/>
                <a:gd name="connsiteX0" fmla="*/ 574458 w 876314"/>
                <a:gd name="connsiteY0" fmla="*/ 500788 h 659465"/>
                <a:gd name="connsiteX1" fmla="*/ 566840 w 876314"/>
                <a:gd name="connsiteY1" fmla="*/ 503854 h 659465"/>
                <a:gd name="connsiteX2" fmla="*/ 555228 w 876314"/>
                <a:gd name="connsiteY2" fmla="*/ 499720 h 659465"/>
                <a:gd name="connsiteX3" fmla="*/ 547796 w 876314"/>
                <a:gd name="connsiteY3" fmla="*/ 481882 h 659465"/>
                <a:gd name="connsiteX4" fmla="*/ 474449 w 876314"/>
                <a:gd name="connsiteY4" fmla="*/ 201133 h 659465"/>
                <a:gd name="connsiteX5" fmla="*/ 331102 w 876314"/>
                <a:gd name="connsiteY5" fmla="*/ 201133 h 659465"/>
                <a:gd name="connsiteX6" fmla="*/ 263887 w 876314"/>
                <a:gd name="connsiteY6" fmla="*/ 481882 h 659465"/>
                <a:gd name="connsiteX7" fmla="*/ 255851 w 876314"/>
                <a:gd name="connsiteY7" fmla="*/ 501206 h 659465"/>
                <a:gd name="connsiteX8" fmla="*/ 245028 w 876314"/>
                <a:gd name="connsiteY8" fmla="*/ 505758 h 659465"/>
                <a:gd name="connsiteX9" fmla="*/ 224404 w 876314"/>
                <a:gd name="connsiteY9" fmla="*/ 481882 h 659465"/>
                <a:gd name="connsiteX10" fmla="*/ 131363 w 876314"/>
                <a:gd name="connsiteY10" fmla="*/ 201133 h 659465"/>
                <a:gd name="connsiteX11" fmla="*/ 0 w 876314"/>
                <a:gd name="connsiteY11" fmla="*/ 201133 h 659465"/>
                <a:gd name="connsiteX12" fmla="*/ 123187 w 876314"/>
                <a:gd name="connsiteY12" fmla="*/ 567445 h 659465"/>
                <a:gd name="connsiteX13" fmla="*/ 147435 w 876314"/>
                <a:gd name="connsiteY13" fmla="*/ 619377 h 659465"/>
                <a:gd name="connsiteX14" fmla="*/ 182970 w 876314"/>
                <a:gd name="connsiteY14" fmla="*/ 649106 h 659465"/>
                <a:gd name="connsiteX15" fmla="*/ 240337 w 876314"/>
                <a:gd name="connsiteY15" fmla="*/ 659465 h 659465"/>
                <a:gd name="connsiteX16" fmla="*/ 355767 w 876314"/>
                <a:gd name="connsiteY16" fmla="*/ 564890 h 659465"/>
                <a:gd name="connsiteX17" fmla="*/ 405516 w 876314"/>
                <a:gd name="connsiteY17" fmla="*/ 374395 h 659465"/>
                <a:gd name="connsiteX18" fmla="*/ 457681 w 876314"/>
                <a:gd name="connsiteY18" fmla="*/ 561825 h 659465"/>
                <a:gd name="connsiteX19" fmla="*/ 481046 w 876314"/>
                <a:gd name="connsiteY19" fmla="*/ 613014 h 659465"/>
                <a:gd name="connsiteX20" fmla="*/ 517928 w 876314"/>
                <a:gd name="connsiteY20" fmla="*/ 647109 h 659465"/>
                <a:gd name="connsiteX21" fmla="*/ 570231 w 876314"/>
                <a:gd name="connsiteY21" fmla="*/ 659465 h 659465"/>
                <a:gd name="connsiteX22" fmla="*/ 613198 w 876314"/>
                <a:gd name="connsiteY22" fmla="*/ 647805 h 659465"/>
                <a:gd name="connsiteX23" fmla="*/ 655097 w 876314"/>
                <a:gd name="connsiteY23" fmla="*/ 613432 h 659465"/>
                <a:gd name="connsiteX24" fmla="*/ 684779 w 876314"/>
                <a:gd name="connsiteY24" fmla="*/ 560524 h 659465"/>
                <a:gd name="connsiteX25" fmla="*/ 871450 w 876314"/>
                <a:gd name="connsiteY25" fmla="*/ 6580 h 659465"/>
                <a:gd name="connsiteX26" fmla="*/ 658703 w 876314"/>
                <a:gd name="connsiteY26" fmla="*/ 170994 h 659465"/>
                <a:gd name="connsiteX27" fmla="*/ 581705 w 876314"/>
                <a:gd name="connsiteY27" fmla="*/ 486202 h 659465"/>
                <a:gd name="connsiteX28" fmla="*/ 574458 w 876314"/>
                <a:gd name="connsiteY28" fmla="*/ 500788 h 659465"/>
                <a:gd name="connsiteX0" fmla="*/ 574458 w 876314"/>
                <a:gd name="connsiteY0" fmla="*/ 500788 h 659465"/>
                <a:gd name="connsiteX1" fmla="*/ 566840 w 876314"/>
                <a:gd name="connsiteY1" fmla="*/ 503854 h 659465"/>
                <a:gd name="connsiteX2" fmla="*/ 555228 w 876314"/>
                <a:gd name="connsiteY2" fmla="*/ 499720 h 659465"/>
                <a:gd name="connsiteX3" fmla="*/ 547796 w 876314"/>
                <a:gd name="connsiteY3" fmla="*/ 481882 h 659465"/>
                <a:gd name="connsiteX4" fmla="*/ 474449 w 876314"/>
                <a:gd name="connsiteY4" fmla="*/ 201133 h 659465"/>
                <a:gd name="connsiteX5" fmla="*/ 331102 w 876314"/>
                <a:gd name="connsiteY5" fmla="*/ 201133 h 659465"/>
                <a:gd name="connsiteX6" fmla="*/ 263887 w 876314"/>
                <a:gd name="connsiteY6" fmla="*/ 481882 h 659465"/>
                <a:gd name="connsiteX7" fmla="*/ 255851 w 876314"/>
                <a:gd name="connsiteY7" fmla="*/ 501206 h 659465"/>
                <a:gd name="connsiteX8" fmla="*/ 245028 w 876314"/>
                <a:gd name="connsiteY8" fmla="*/ 505758 h 659465"/>
                <a:gd name="connsiteX9" fmla="*/ 224404 w 876314"/>
                <a:gd name="connsiteY9" fmla="*/ 481882 h 659465"/>
                <a:gd name="connsiteX10" fmla="*/ 131363 w 876314"/>
                <a:gd name="connsiteY10" fmla="*/ 201133 h 659465"/>
                <a:gd name="connsiteX11" fmla="*/ 0 w 876314"/>
                <a:gd name="connsiteY11" fmla="*/ 201133 h 659465"/>
                <a:gd name="connsiteX12" fmla="*/ 123187 w 876314"/>
                <a:gd name="connsiteY12" fmla="*/ 567445 h 659465"/>
                <a:gd name="connsiteX13" fmla="*/ 147435 w 876314"/>
                <a:gd name="connsiteY13" fmla="*/ 619377 h 659465"/>
                <a:gd name="connsiteX14" fmla="*/ 182970 w 876314"/>
                <a:gd name="connsiteY14" fmla="*/ 649106 h 659465"/>
                <a:gd name="connsiteX15" fmla="*/ 240337 w 876314"/>
                <a:gd name="connsiteY15" fmla="*/ 659465 h 659465"/>
                <a:gd name="connsiteX16" fmla="*/ 355767 w 876314"/>
                <a:gd name="connsiteY16" fmla="*/ 564890 h 659465"/>
                <a:gd name="connsiteX17" fmla="*/ 405516 w 876314"/>
                <a:gd name="connsiteY17" fmla="*/ 374395 h 659465"/>
                <a:gd name="connsiteX18" fmla="*/ 457681 w 876314"/>
                <a:gd name="connsiteY18" fmla="*/ 561825 h 659465"/>
                <a:gd name="connsiteX19" fmla="*/ 481046 w 876314"/>
                <a:gd name="connsiteY19" fmla="*/ 613014 h 659465"/>
                <a:gd name="connsiteX20" fmla="*/ 517928 w 876314"/>
                <a:gd name="connsiteY20" fmla="*/ 647109 h 659465"/>
                <a:gd name="connsiteX21" fmla="*/ 570231 w 876314"/>
                <a:gd name="connsiteY21" fmla="*/ 659465 h 659465"/>
                <a:gd name="connsiteX22" fmla="*/ 613198 w 876314"/>
                <a:gd name="connsiteY22" fmla="*/ 647805 h 659465"/>
                <a:gd name="connsiteX23" fmla="*/ 655097 w 876314"/>
                <a:gd name="connsiteY23" fmla="*/ 613432 h 659465"/>
                <a:gd name="connsiteX24" fmla="*/ 684779 w 876314"/>
                <a:gd name="connsiteY24" fmla="*/ 560524 h 659465"/>
                <a:gd name="connsiteX25" fmla="*/ 871450 w 876314"/>
                <a:gd name="connsiteY25" fmla="*/ 6580 h 659465"/>
                <a:gd name="connsiteX26" fmla="*/ 658703 w 876314"/>
                <a:gd name="connsiteY26" fmla="*/ 170994 h 659465"/>
                <a:gd name="connsiteX27" fmla="*/ 581705 w 876314"/>
                <a:gd name="connsiteY27" fmla="*/ 486202 h 659465"/>
                <a:gd name="connsiteX28" fmla="*/ 574458 w 876314"/>
                <a:gd name="connsiteY28" fmla="*/ 500788 h 659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876314" h="659465">
                  <a:moveTo>
                    <a:pt x="574458" y="500788"/>
                  </a:moveTo>
                  <a:lnTo>
                    <a:pt x="566840" y="503854"/>
                  </a:lnTo>
                  <a:cubicBezTo>
                    <a:pt x="561684" y="503854"/>
                    <a:pt x="557783" y="502507"/>
                    <a:pt x="555228" y="499720"/>
                  </a:cubicBezTo>
                  <a:cubicBezTo>
                    <a:pt x="552673" y="496886"/>
                    <a:pt x="550304" y="490987"/>
                    <a:pt x="547796" y="481882"/>
                  </a:cubicBezTo>
                  <a:cubicBezTo>
                    <a:pt x="523347" y="388299"/>
                    <a:pt x="454983" y="306692"/>
                    <a:pt x="474449" y="201133"/>
                  </a:cubicBezTo>
                  <a:lnTo>
                    <a:pt x="331102" y="201133"/>
                  </a:lnTo>
                  <a:cubicBezTo>
                    <a:pt x="268775" y="294716"/>
                    <a:pt x="286292" y="388299"/>
                    <a:pt x="263887" y="481882"/>
                  </a:cubicBezTo>
                  <a:cubicBezTo>
                    <a:pt x="261565" y="491777"/>
                    <a:pt x="258917" y="498280"/>
                    <a:pt x="255851" y="501206"/>
                  </a:cubicBezTo>
                  <a:lnTo>
                    <a:pt x="245028" y="505758"/>
                  </a:lnTo>
                  <a:cubicBezTo>
                    <a:pt x="235785" y="505758"/>
                    <a:pt x="228817" y="497815"/>
                    <a:pt x="224404" y="481882"/>
                  </a:cubicBezTo>
                  <a:cubicBezTo>
                    <a:pt x="193390" y="388299"/>
                    <a:pt x="114471" y="314679"/>
                    <a:pt x="131363" y="201133"/>
                  </a:cubicBezTo>
                  <a:lnTo>
                    <a:pt x="0" y="201133"/>
                  </a:lnTo>
                  <a:lnTo>
                    <a:pt x="123187" y="567445"/>
                  </a:lnTo>
                  <a:cubicBezTo>
                    <a:pt x="130666" y="589138"/>
                    <a:pt x="138795" y="606510"/>
                    <a:pt x="147435" y="619377"/>
                  </a:cubicBezTo>
                  <a:cubicBezTo>
                    <a:pt x="156121" y="632244"/>
                    <a:pt x="167966" y="642092"/>
                    <a:pt x="182970" y="649106"/>
                  </a:cubicBezTo>
                  <a:cubicBezTo>
                    <a:pt x="198113" y="655981"/>
                    <a:pt x="217111" y="659465"/>
                    <a:pt x="240337" y="659465"/>
                  </a:cubicBezTo>
                  <a:cubicBezTo>
                    <a:pt x="300769" y="659465"/>
                    <a:pt x="339324" y="627971"/>
                    <a:pt x="355767" y="564890"/>
                  </a:cubicBezTo>
                  <a:lnTo>
                    <a:pt x="405516" y="374395"/>
                  </a:lnTo>
                  <a:lnTo>
                    <a:pt x="457681" y="561825"/>
                  </a:lnTo>
                  <a:cubicBezTo>
                    <a:pt x="463394" y="581473"/>
                    <a:pt x="471244" y="598567"/>
                    <a:pt x="481046" y="613014"/>
                  </a:cubicBezTo>
                  <a:cubicBezTo>
                    <a:pt x="490847" y="627413"/>
                    <a:pt x="503156" y="638840"/>
                    <a:pt x="517928" y="647109"/>
                  </a:cubicBezTo>
                  <a:cubicBezTo>
                    <a:pt x="532838" y="655330"/>
                    <a:pt x="550304" y="659465"/>
                    <a:pt x="570231" y="659465"/>
                  </a:cubicBezTo>
                  <a:cubicBezTo>
                    <a:pt x="583841" y="659465"/>
                    <a:pt x="598148" y="655563"/>
                    <a:pt x="613198" y="647805"/>
                  </a:cubicBezTo>
                  <a:cubicBezTo>
                    <a:pt x="628202" y="640094"/>
                    <a:pt x="642184" y="628668"/>
                    <a:pt x="655097" y="613432"/>
                  </a:cubicBezTo>
                  <a:cubicBezTo>
                    <a:pt x="667964" y="598242"/>
                    <a:pt x="629629" y="652657"/>
                    <a:pt x="684779" y="560524"/>
                  </a:cubicBezTo>
                  <a:cubicBezTo>
                    <a:pt x="787698" y="388590"/>
                    <a:pt x="754588" y="172874"/>
                    <a:pt x="871450" y="6580"/>
                  </a:cubicBezTo>
                  <a:cubicBezTo>
                    <a:pt x="910367" y="-30811"/>
                    <a:pt x="704372" y="100234"/>
                    <a:pt x="658703" y="170994"/>
                  </a:cubicBezTo>
                  <a:cubicBezTo>
                    <a:pt x="626384" y="276063"/>
                    <a:pt x="614024" y="381133"/>
                    <a:pt x="581705" y="486202"/>
                  </a:cubicBezTo>
                  <a:cubicBezTo>
                    <a:pt x="579057" y="494053"/>
                    <a:pt x="576316" y="498744"/>
                    <a:pt x="574458" y="500788"/>
                  </a:cubicBezTo>
                </a:path>
              </a:pathLst>
            </a:custGeom>
            <a:solidFill>
              <a:srgbClr val="00B0F0"/>
            </a:solidFill>
            <a:ln w="2172" cap="flat">
              <a:noFill/>
              <a:prstDash val="solid"/>
              <a:miter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94" name="Graphique 89">
              <a:extLst>
                <a:ext uri="{FF2B5EF4-FFF2-40B4-BE49-F238E27FC236}">
                  <a16:creationId xmlns:a16="http://schemas.microsoft.com/office/drawing/2014/main" id="{3AD3F051-A449-4B63-A367-219D3582EEDB}"/>
                </a:ext>
              </a:extLst>
            </p:cNvPr>
            <p:cNvSpPr/>
            <p:nvPr/>
          </p:nvSpPr>
          <p:spPr>
            <a:xfrm>
              <a:off x="2316715" y="2670494"/>
              <a:ext cx="109289" cy="128776"/>
            </a:xfrm>
            <a:prstGeom prst="ellipse">
              <a:avLst/>
            </a:prstGeom>
            <a:solidFill>
              <a:srgbClr val="00B0F0"/>
            </a:solidFill>
            <a:ln w="2172" cap="flat">
              <a:noFill/>
              <a:prstDash val="solid"/>
              <a:miter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 rtlCol="0" anchor="ctr"/>
            <a:lstStyle/>
            <a:p>
              <a:endParaRPr lang="fr-FR"/>
            </a:p>
          </p:txBody>
        </p:sp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29A64866-570D-477A-A0A4-D95B63B45298}"/>
              </a:ext>
            </a:extLst>
          </p:cNvPr>
          <p:cNvGrpSpPr/>
          <p:nvPr/>
        </p:nvGrpSpPr>
        <p:grpSpPr>
          <a:xfrm>
            <a:off x="5175480" y="2092316"/>
            <a:ext cx="988061" cy="1445913"/>
            <a:chOff x="5175480" y="2092316"/>
            <a:chExt cx="988061" cy="1445913"/>
          </a:xfrm>
        </p:grpSpPr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4BC6E3ED-A3DE-4E31-B33A-2C73B42CDDA7}"/>
                </a:ext>
              </a:extLst>
            </p:cNvPr>
            <p:cNvSpPr txBox="1"/>
            <p:nvPr/>
          </p:nvSpPr>
          <p:spPr>
            <a:xfrm>
              <a:off x="5175480" y="2953454"/>
              <a:ext cx="98806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latin typeface="Segoe UI" panose="020B0502040204020203" pitchFamily="34" charset="0"/>
                  <a:cs typeface="Segoe UI" panose="020B0502040204020203" pitchFamily="34" charset="0"/>
                </a:rPr>
                <a:t>Writer 2006</a:t>
              </a:r>
            </a:p>
          </p:txBody>
        </p:sp>
        <p:sp>
          <p:nvSpPr>
            <p:cNvPr id="120" name="Forme libre : forme 119">
              <a:extLst>
                <a:ext uri="{FF2B5EF4-FFF2-40B4-BE49-F238E27FC236}">
                  <a16:creationId xmlns:a16="http://schemas.microsoft.com/office/drawing/2014/main" id="{A658AE6D-2BA7-464F-93E0-1AE8BEA07D89}"/>
                </a:ext>
              </a:extLst>
            </p:cNvPr>
            <p:cNvSpPr/>
            <p:nvPr/>
          </p:nvSpPr>
          <p:spPr>
            <a:xfrm rot="1491672">
              <a:off x="5225267" y="2092316"/>
              <a:ext cx="690552" cy="911645"/>
            </a:xfrm>
            <a:custGeom>
              <a:avLst/>
              <a:gdLst>
                <a:gd name="connsiteX0" fmla="*/ 101870 w 690552"/>
                <a:gd name="connsiteY0" fmla="*/ 228857 h 911645"/>
                <a:gd name="connsiteX1" fmla="*/ 595778 w 690552"/>
                <a:gd name="connsiteY1" fmla="*/ 0 h 911645"/>
                <a:gd name="connsiteX2" fmla="*/ 690552 w 690552"/>
                <a:gd name="connsiteY2" fmla="*/ 204535 h 911645"/>
                <a:gd name="connsiteX3" fmla="*/ 426110 w 690552"/>
                <a:gd name="connsiteY3" fmla="*/ 204535 h 911645"/>
                <a:gd name="connsiteX4" fmla="*/ 426111 w 690552"/>
                <a:gd name="connsiteY4" fmla="*/ 806818 h 911645"/>
                <a:gd name="connsiteX5" fmla="*/ 487694 w 690552"/>
                <a:gd name="connsiteY5" fmla="*/ 806818 h 911645"/>
                <a:gd name="connsiteX6" fmla="*/ 261462 w 690552"/>
                <a:gd name="connsiteY6" fmla="*/ 911645 h 911645"/>
                <a:gd name="connsiteX7" fmla="*/ 46940 w 690552"/>
                <a:gd name="connsiteY7" fmla="*/ 448676 h 911645"/>
                <a:gd name="connsiteX8" fmla="*/ 47139 w 690552"/>
                <a:gd name="connsiteY8" fmla="*/ 448947 h 911645"/>
                <a:gd name="connsiteX9" fmla="*/ 4484 w 690552"/>
                <a:gd name="connsiteY9" fmla="*/ 356890 h 911645"/>
                <a:gd name="connsiteX10" fmla="*/ 55 w 690552"/>
                <a:gd name="connsiteY10" fmla="*/ 338360 h 911645"/>
                <a:gd name="connsiteX11" fmla="*/ 24752 w 690552"/>
                <a:gd name="connsiteY11" fmla="*/ 271010 h 911645"/>
                <a:gd name="connsiteX12" fmla="*/ 48242 w 690552"/>
                <a:gd name="connsiteY12" fmla="*/ 253770 h 911645"/>
                <a:gd name="connsiteX13" fmla="*/ 102158 w 690552"/>
                <a:gd name="connsiteY13" fmla="*/ 228788 h 911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90552" h="911645">
                  <a:moveTo>
                    <a:pt x="101870" y="228857"/>
                  </a:moveTo>
                  <a:lnTo>
                    <a:pt x="595778" y="0"/>
                  </a:lnTo>
                  <a:lnTo>
                    <a:pt x="690552" y="204535"/>
                  </a:lnTo>
                  <a:lnTo>
                    <a:pt x="426110" y="204535"/>
                  </a:lnTo>
                  <a:lnTo>
                    <a:pt x="426111" y="806818"/>
                  </a:lnTo>
                  <a:lnTo>
                    <a:pt x="487694" y="806818"/>
                  </a:lnTo>
                  <a:lnTo>
                    <a:pt x="261462" y="911645"/>
                  </a:lnTo>
                  <a:lnTo>
                    <a:pt x="46940" y="448676"/>
                  </a:lnTo>
                  <a:lnTo>
                    <a:pt x="47139" y="448947"/>
                  </a:lnTo>
                  <a:lnTo>
                    <a:pt x="4484" y="356890"/>
                  </a:lnTo>
                  <a:lnTo>
                    <a:pt x="55" y="338360"/>
                  </a:lnTo>
                  <a:cubicBezTo>
                    <a:pt x="-782" y="313611"/>
                    <a:pt x="8114" y="289352"/>
                    <a:pt x="24752" y="271010"/>
                  </a:cubicBezTo>
                  <a:lnTo>
                    <a:pt x="48242" y="253770"/>
                  </a:lnTo>
                  <a:lnTo>
                    <a:pt x="102158" y="22878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60000"/>
                    <a:lumOff val="40000"/>
                    <a:shade val="30000"/>
                    <a:satMod val="115000"/>
                  </a:schemeClr>
                </a:gs>
                <a:gs pos="55000">
                  <a:schemeClr val="accent1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1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 dirty="0"/>
            </a:p>
          </p:txBody>
        </p:sp>
        <p:sp>
          <p:nvSpPr>
            <p:cNvPr id="106" name="Forme libre : forme 105">
              <a:extLst>
                <a:ext uri="{FF2B5EF4-FFF2-40B4-BE49-F238E27FC236}">
                  <a16:creationId xmlns:a16="http://schemas.microsoft.com/office/drawing/2014/main" id="{2E34B072-81B2-41E1-8397-54C18C926D46}"/>
                </a:ext>
              </a:extLst>
            </p:cNvPr>
            <p:cNvSpPr/>
            <p:nvPr/>
          </p:nvSpPr>
          <p:spPr>
            <a:xfrm rot="1491672">
              <a:off x="5603097" y="2416176"/>
              <a:ext cx="427958" cy="602283"/>
            </a:xfrm>
            <a:custGeom>
              <a:avLst/>
              <a:gdLst>
                <a:gd name="connsiteX0" fmla="*/ 0 w 427958"/>
                <a:gd name="connsiteY0" fmla="*/ 0 h 602283"/>
                <a:gd name="connsiteX1" fmla="*/ 264442 w 427958"/>
                <a:gd name="connsiteY1" fmla="*/ 0 h 602283"/>
                <a:gd name="connsiteX2" fmla="*/ 266263 w 427958"/>
                <a:gd name="connsiteY2" fmla="*/ 3929 h 602283"/>
                <a:gd name="connsiteX3" fmla="*/ 323911 w 427958"/>
                <a:gd name="connsiteY3" fmla="*/ 3929 h 602283"/>
                <a:gd name="connsiteX4" fmla="*/ 426519 w 427958"/>
                <a:gd name="connsiteY4" fmla="*/ 225372 h 602283"/>
                <a:gd name="connsiteX5" fmla="*/ 426519 w 427958"/>
                <a:gd name="connsiteY5" fmla="*/ 349785 h 602283"/>
                <a:gd name="connsiteX6" fmla="*/ 427958 w 427958"/>
                <a:gd name="connsiteY6" fmla="*/ 352891 h 602283"/>
                <a:gd name="connsiteX7" fmla="*/ 427958 w 427958"/>
                <a:gd name="connsiteY7" fmla="*/ 432519 h 602283"/>
                <a:gd name="connsiteX8" fmla="*/ 61584 w 427958"/>
                <a:gd name="connsiteY8" fmla="*/ 602283 h 602283"/>
                <a:gd name="connsiteX9" fmla="*/ 1 w 427958"/>
                <a:gd name="connsiteY9" fmla="*/ 602283 h 602283"/>
                <a:gd name="connsiteX0" fmla="*/ 0 w 427958"/>
                <a:gd name="connsiteY0" fmla="*/ 0 h 602283"/>
                <a:gd name="connsiteX1" fmla="*/ 264442 w 427958"/>
                <a:gd name="connsiteY1" fmla="*/ 0 h 602283"/>
                <a:gd name="connsiteX2" fmla="*/ 323911 w 427958"/>
                <a:gd name="connsiteY2" fmla="*/ 3929 h 602283"/>
                <a:gd name="connsiteX3" fmla="*/ 426519 w 427958"/>
                <a:gd name="connsiteY3" fmla="*/ 225372 h 602283"/>
                <a:gd name="connsiteX4" fmla="*/ 426519 w 427958"/>
                <a:gd name="connsiteY4" fmla="*/ 349785 h 602283"/>
                <a:gd name="connsiteX5" fmla="*/ 427958 w 427958"/>
                <a:gd name="connsiteY5" fmla="*/ 352891 h 602283"/>
                <a:gd name="connsiteX6" fmla="*/ 427958 w 427958"/>
                <a:gd name="connsiteY6" fmla="*/ 432519 h 602283"/>
                <a:gd name="connsiteX7" fmla="*/ 61584 w 427958"/>
                <a:gd name="connsiteY7" fmla="*/ 602283 h 602283"/>
                <a:gd name="connsiteX8" fmla="*/ 1 w 427958"/>
                <a:gd name="connsiteY8" fmla="*/ 602283 h 602283"/>
                <a:gd name="connsiteX9" fmla="*/ 0 w 427958"/>
                <a:gd name="connsiteY9" fmla="*/ 0 h 602283"/>
                <a:gd name="connsiteX0" fmla="*/ 0 w 427958"/>
                <a:gd name="connsiteY0" fmla="*/ 0 h 602283"/>
                <a:gd name="connsiteX1" fmla="*/ 323911 w 427958"/>
                <a:gd name="connsiteY1" fmla="*/ 3929 h 602283"/>
                <a:gd name="connsiteX2" fmla="*/ 426519 w 427958"/>
                <a:gd name="connsiteY2" fmla="*/ 225372 h 602283"/>
                <a:gd name="connsiteX3" fmla="*/ 426519 w 427958"/>
                <a:gd name="connsiteY3" fmla="*/ 349785 h 602283"/>
                <a:gd name="connsiteX4" fmla="*/ 427958 w 427958"/>
                <a:gd name="connsiteY4" fmla="*/ 352891 h 602283"/>
                <a:gd name="connsiteX5" fmla="*/ 427958 w 427958"/>
                <a:gd name="connsiteY5" fmla="*/ 432519 h 602283"/>
                <a:gd name="connsiteX6" fmla="*/ 61584 w 427958"/>
                <a:gd name="connsiteY6" fmla="*/ 602283 h 602283"/>
                <a:gd name="connsiteX7" fmla="*/ 1 w 427958"/>
                <a:gd name="connsiteY7" fmla="*/ 602283 h 602283"/>
                <a:gd name="connsiteX8" fmla="*/ 0 w 427958"/>
                <a:gd name="connsiteY8" fmla="*/ 0 h 602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7958" h="602283">
                  <a:moveTo>
                    <a:pt x="0" y="0"/>
                  </a:moveTo>
                  <a:lnTo>
                    <a:pt x="323911" y="3929"/>
                  </a:lnTo>
                  <a:lnTo>
                    <a:pt x="426519" y="225372"/>
                  </a:lnTo>
                  <a:lnTo>
                    <a:pt x="426519" y="349785"/>
                  </a:lnTo>
                  <a:lnTo>
                    <a:pt x="427958" y="352891"/>
                  </a:lnTo>
                  <a:lnTo>
                    <a:pt x="427958" y="432519"/>
                  </a:lnTo>
                  <a:lnTo>
                    <a:pt x="61584" y="602283"/>
                  </a:lnTo>
                  <a:lnTo>
                    <a:pt x="1" y="602283"/>
                  </a:lnTo>
                  <a:cubicBezTo>
                    <a:pt x="1" y="401522"/>
                    <a:pt x="0" y="200761"/>
                    <a:pt x="0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 dirty="0"/>
            </a:p>
          </p:txBody>
        </p:sp>
        <p:cxnSp>
          <p:nvCxnSpPr>
            <p:cNvPr id="122" name="Connecteur droit 121">
              <a:extLst>
                <a:ext uri="{FF2B5EF4-FFF2-40B4-BE49-F238E27FC236}">
                  <a16:creationId xmlns:a16="http://schemas.microsoft.com/office/drawing/2014/main" id="{C8B3FEA1-0831-4508-8D40-4D5012E0F0D4}"/>
                </a:ext>
              </a:extLst>
            </p:cNvPr>
            <p:cNvCxnSpPr>
              <a:cxnSpLocks/>
            </p:cNvCxnSpPr>
            <p:nvPr/>
          </p:nvCxnSpPr>
          <p:spPr>
            <a:xfrm>
              <a:off x="5759092" y="2442159"/>
              <a:ext cx="242780" cy="1071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cteur droit 124">
              <a:extLst>
                <a:ext uri="{FF2B5EF4-FFF2-40B4-BE49-F238E27FC236}">
                  <a16:creationId xmlns:a16="http://schemas.microsoft.com/office/drawing/2014/main" id="{1F8D55FD-9DC5-403B-9C09-1B795EDC5F20}"/>
                </a:ext>
              </a:extLst>
            </p:cNvPr>
            <p:cNvCxnSpPr>
              <a:cxnSpLocks/>
            </p:cNvCxnSpPr>
            <p:nvPr/>
          </p:nvCxnSpPr>
          <p:spPr>
            <a:xfrm>
              <a:off x="5734316" y="2494558"/>
              <a:ext cx="189540" cy="846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cteur droit 125">
              <a:extLst>
                <a:ext uri="{FF2B5EF4-FFF2-40B4-BE49-F238E27FC236}">
                  <a16:creationId xmlns:a16="http://schemas.microsoft.com/office/drawing/2014/main" id="{A6D5FA8A-B369-4760-8D37-5DC250146EDC}"/>
                </a:ext>
              </a:extLst>
            </p:cNvPr>
            <p:cNvCxnSpPr>
              <a:cxnSpLocks/>
            </p:cNvCxnSpPr>
            <p:nvPr/>
          </p:nvCxnSpPr>
          <p:spPr>
            <a:xfrm>
              <a:off x="5711291" y="2546628"/>
              <a:ext cx="123333" cy="535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cteur droit 126">
              <a:extLst>
                <a:ext uri="{FF2B5EF4-FFF2-40B4-BE49-F238E27FC236}">
                  <a16:creationId xmlns:a16="http://schemas.microsoft.com/office/drawing/2014/main" id="{BB108844-BA2F-429B-9F55-96E24400BC09}"/>
                </a:ext>
              </a:extLst>
            </p:cNvPr>
            <p:cNvCxnSpPr>
              <a:cxnSpLocks/>
            </p:cNvCxnSpPr>
            <p:nvPr/>
          </p:nvCxnSpPr>
          <p:spPr>
            <a:xfrm>
              <a:off x="5682048" y="2604253"/>
              <a:ext cx="242780" cy="1071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28FABB6F-07EF-4A87-9E1A-4969213BF5F1}"/>
                </a:ext>
              </a:extLst>
            </p:cNvPr>
            <p:cNvSpPr/>
            <p:nvPr/>
          </p:nvSpPr>
          <p:spPr>
            <a:xfrm rot="1460260">
              <a:off x="5626089" y="2673603"/>
              <a:ext cx="170401" cy="170401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0DCECE2A-508B-48B7-8687-E36CC84EEBD1}"/>
              </a:ext>
            </a:extLst>
          </p:cNvPr>
          <p:cNvGrpSpPr/>
          <p:nvPr/>
        </p:nvGrpSpPr>
        <p:grpSpPr>
          <a:xfrm>
            <a:off x="2799770" y="3807870"/>
            <a:ext cx="988061" cy="1207220"/>
            <a:chOff x="2799770" y="3807870"/>
            <a:chExt cx="988061" cy="1207220"/>
          </a:xfrm>
        </p:grpSpPr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5A73599B-8D38-41AC-AAFD-D5B3E75D6E39}"/>
                </a:ext>
              </a:extLst>
            </p:cNvPr>
            <p:cNvSpPr txBox="1"/>
            <p:nvPr/>
          </p:nvSpPr>
          <p:spPr>
            <a:xfrm>
              <a:off x="2799770" y="4430315"/>
              <a:ext cx="98806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latin typeface="Segoe UI" panose="020B0502040204020203" pitchFamily="34" charset="0"/>
                  <a:cs typeface="Segoe UI" panose="020B0502040204020203" pitchFamily="34" charset="0"/>
                </a:rPr>
                <a:t>Inspire Store</a:t>
              </a:r>
            </a:p>
          </p:txBody>
        </p:sp>
        <p:sp>
          <p:nvSpPr>
            <p:cNvPr id="135" name="Forme libre : forme 134">
              <a:extLst>
                <a:ext uri="{FF2B5EF4-FFF2-40B4-BE49-F238E27FC236}">
                  <a16:creationId xmlns:a16="http://schemas.microsoft.com/office/drawing/2014/main" id="{71CB2AAA-BE45-4FA2-BFB4-64D35FF231C3}"/>
                </a:ext>
              </a:extLst>
            </p:cNvPr>
            <p:cNvSpPr/>
            <p:nvPr/>
          </p:nvSpPr>
          <p:spPr>
            <a:xfrm>
              <a:off x="3081077" y="3807870"/>
              <a:ext cx="420298" cy="553195"/>
            </a:xfrm>
            <a:custGeom>
              <a:avLst/>
              <a:gdLst>
                <a:gd name="connsiteX0" fmla="*/ 210150 w 420298"/>
                <a:gd name="connsiteY0" fmla="*/ 36405 h 553195"/>
                <a:gd name="connsiteX1" fmla="*/ 142973 w 420298"/>
                <a:gd name="connsiteY1" fmla="*/ 62544 h 553195"/>
                <a:gd name="connsiteX2" fmla="*/ 106806 w 420298"/>
                <a:gd name="connsiteY2" fmla="*/ 113387 h 553195"/>
                <a:gd name="connsiteX3" fmla="*/ 102926 w 420298"/>
                <a:gd name="connsiteY3" fmla="*/ 132897 h 553195"/>
                <a:gd name="connsiteX4" fmla="*/ 317372 w 420298"/>
                <a:gd name="connsiteY4" fmla="*/ 132897 h 553195"/>
                <a:gd name="connsiteX5" fmla="*/ 313492 w 420298"/>
                <a:gd name="connsiteY5" fmla="*/ 113387 h 553195"/>
                <a:gd name="connsiteX6" fmla="*/ 277326 w 420298"/>
                <a:gd name="connsiteY6" fmla="*/ 62544 h 553195"/>
                <a:gd name="connsiteX7" fmla="*/ 210150 w 420298"/>
                <a:gd name="connsiteY7" fmla="*/ 36405 h 553195"/>
                <a:gd name="connsiteX8" fmla="*/ 210149 w 420298"/>
                <a:gd name="connsiteY8" fmla="*/ 0 h 553195"/>
                <a:gd name="connsiteX9" fmla="*/ 295715 w 420298"/>
                <a:gd name="connsiteY9" fmla="*/ 30692 h 553195"/>
                <a:gd name="connsiteX10" fmla="*/ 345080 w 420298"/>
                <a:gd name="connsiteY10" fmla="*/ 94995 h 553195"/>
                <a:gd name="connsiteX11" fmla="*/ 358042 w 420298"/>
                <a:gd name="connsiteY11" fmla="*/ 134471 h 553195"/>
                <a:gd name="connsiteX12" fmla="*/ 377514 w 420298"/>
                <a:gd name="connsiteY12" fmla="*/ 138402 h 553195"/>
                <a:gd name="connsiteX13" fmla="*/ 420298 w 420298"/>
                <a:gd name="connsiteY13" fmla="*/ 202948 h 553195"/>
                <a:gd name="connsiteX14" fmla="*/ 420298 w 420298"/>
                <a:gd name="connsiteY14" fmla="*/ 483144 h 553195"/>
                <a:gd name="connsiteX15" fmla="*/ 350247 w 420298"/>
                <a:gd name="connsiteY15" fmla="*/ 553195 h 553195"/>
                <a:gd name="connsiteX16" fmla="*/ 70051 w 420298"/>
                <a:gd name="connsiteY16" fmla="*/ 553195 h 553195"/>
                <a:gd name="connsiteX17" fmla="*/ 0 w 420298"/>
                <a:gd name="connsiteY17" fmla="*/ 483144 h 553195"/>
                <a:gd name="connsiteX18" fmla="*/ 0 w 420298"/>
                <a:gd name="connsiteY18" fmla="*/ 202948 h 553195"/>
                <a:gd name="connsiteX19" fmla="*/ 42784 w 420298"/>
                <a:gd name="connsiteY19" fmla="*/ 138402 h 553195"/>
                <a:gd name="connsiteX20" fmla="*/ 62257 w 420298"/>
                <a:gd name="connsiteY20" fmla="*/ 134471 h 553195"/>
                <a:gd name="connsiteX21" fmla="*/ 75219 w 420298"/>
                <a:gd name="connsiteY21" fmla="*/ 94995 h 553195"/>
                <a:gd name="connsiteX22" fmla="*/ 124583 w 420298"/>
                <a:gd name="connsiteY22" fmla="*/ 30692 h 553195"/>
                <a:gd name="connsiteX23" fmla="*/ 210149 w 420298"/>
                <a:gd name="connsiteY23" fmla="*/ 0 h 553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20298" h="553195">
                  <a:moveTo>
                    <a:pt x="210150" y="36405"/>
                  </a:moveTo>
                  <a:cubicBezTo>
                    <a:pt x="186627" y="36405"/>
                    <a:pt x="163104" y="45118"/>
                    <a:pt x="142973" y="62544"/>
                  </a:cubicBezTo>
                  <a:cubicBezTo>
                    <a:pt x="127547" y="75897"/>
                    <a:pt x="115248" y="93419"/>
                    <a:pt x="106806" y="113387"/>
                  </a:cubicBezTo>
                  <a:lnTo>
                    <a:pt x="102926" y="132897"/>
                  </a:lnTo>
                  <a:lnTo>
                    <a:pt x="317372" y="132897"/>
                  </a:lnTo>
                  <a:lnTo>
                    <a:pt x="313492" y="113387"/>
                  </a:lnTo>
                  <a:cubicBezTo>
                    <a:pt x="305050" y="93419"/>
                    <a:pt x="292752" y="75897"/>
                    <a:pt x="277326" y="62544"/>
                  </a:cubicBezTo>
                  <a:cubicBezTo>
                    <a:pt x="257195" y="45118"/>
                    <a:pt x="233672" y="36405"/>
                    <a:pt x="210150" y="36405"/>
                  </a:cubicBezTo>
                  <a:close/>
                  <a:moveTo>
                    <a:pt x="210149" y="0"/>
                  </a:moveTo>
                  <a:cubicBezTo>
                    <a:pt x="240009" y="0"/>
                    <a:pt x="269869" y="10231"/>
                    <a:pt x="295715" y="30692"/>
                  </a:cubicBezTo>
                  <a:cubicBezTo>
                    <a:pt x="316729" y="47327"/>
                    <a:pt x="333531" y="69528"/>
                    <a:pt x="345080" y="94995"/>
                  </a:cubicBezTo>
                  <a:lnTo>
                    <a:pt x="358042" y="134471"/>
                  </a:lnTo>
                  <a:lnTo>
                    <a:pt x="377514" y="138402"/>
                  </a:lnTo>
                  <a:cubicBezTo>
                    <a:pt x="402656" y="149036"/>
                    <a:pt x="420298" y="173932"/>
                    <a:pt x="420298" y="202948"/>
                  </a:cubicBezTo>
                  <a:lnTo>
                    <a:pt x="420298" y="483144"/>
                  </a:lnTo>
                  <a:cubicBezTo>
                    <a:pt x="420298" y="521832"/>
                    <a:pt x="388935" y="553195"/>
                    <a:pt x="350247" y="553195"/>
                  </a:cubicBezTo>
                  <a:lnTo>
                    <a:pt x="70051" y="553195"/>
                  </a:lnTo>
                  <a:cubicBezTo>
                    <a:pt x="31363" y="553195"/>
                    <a:pt x="0" y="521832"/>
                    <a:pt x="0" y="483144"/>
                  </a:cubicBezTo>
                  <a:lnTo>
                    <a:pt x="0" y="202948"/>
                  </a:lnTo>
                  <a:cubicBezTo>
                    <a:pt x="0" y="173932"/>
                    <a:pt x="17642" y="149036"/>
                    <a:pt x="42784" y="138402"/>
                  </a:cubicBezTo>
                  <a:lnTo>
                    <a:pt x="62257" y="134471"/>
                  </a:lnTo>
                  <a:lnTo>
                    <a:pt x="75219" y="94995"/>
                  </a:lnTo>
                  <a:cubicBezTo>
                    <a:pt x="86767" y="69528"/>
                    <a:pt x="103570" y="47327"/>
                    <a:pt x="124583" y="30692"/>
                  </a:cubicBezTo>
                  <a:cubicBezTo>
                    <a:pt x="150429" y="10231"/>
                    <a:pt x="180289" y="0"/>
                    <a:pt x="210149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34925">
              <a:solidFill>
                <a:srgbClr val="FFFFFF"/>
              </a:solidFill>
            </a:ln>
            <a:effectLst>
              <a:outerShdw blurRad="317500" dir="2700000" algn="ctr">
                <a:srgbClr val="000000">
                  <a:alpha val="43000"/>
                </a:srgbClr>
              </a:outerShdw>
            </a:effectLst>
            <a:scene3d>
              <a:camera prst="perspectiveFront" fov="2100000">
                <a:rot lat="20768025" lon="19249560" rev="2913184"/>
              </a:camera>
              <a:lightRig rig="threePt" dir="t">
                <a:rot lat="0" lon="0" rev="0"/>
              </a:lightRig>
            </a:scene3d>
            <a:sp3d extrusionH="38100" prstMaterial="softEdge">
              <a:bevelT w="260350" h="50800"/>
              <a:bevelB/>
              <a:extrusionClr>
                <a:srgbClr val="3A3A3A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1C852D90-8B53-4503-95D3-5DA3C5709D9A}"/>
              </a:ext>
            </a:extLst>
          </p:cNvPr>
          <p:cNvGrpSpPr/>
          <p:nvPr/>
        </p:nvGrpSpPr>
        <p:grpSpPr>
          <a:xfrm>
            <a:off x="3987625" y="3858144"/>
            <a:ext cx="988061" cy="1149962"/>
            <a:chOff x="3987625" y="3858144"/>
            <a:chExt cx="988061" cy="1149962"/>
          </a:xfrm>
        </p:grpSpPr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04817BE8-03B2-4740-AA36-41F4F2185495}"/>
                </a:ext>
              </a:extLst>
            </p:cNvPr>
            <p:cNvSpPr txBox="1"/>
            <p:nvPr/>
          </p:nvSpPr>
          <p:spPr>
            <a:xfrm>
              <a:off x="3987625" y="4423331"/>
              <a:ext cx="98806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latin typeface="Segoe UI" panose="020B0502040204020203" pitchFamily="34" charset="0"/>
                  <a:cs typeface="Segoe UI" panose="020B0502040204020203" pitchFamily="34" charset="0"/>
                </a:rPr>
                <a:t>Groove </a:t>
              </a:r>
              <a:r>
                <a:rPr lang="fr-FR" sz="16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View</a:t>
              </a:r>
              <a:endParaRPr lang="fr-FR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Trapèze 8">
              <a:extLst>
                <a:ext uri="{FF2B5EF4-FFF2-40B4-BE49-F238E27FC236}">
                  <a16:creationId xmlns:a16="http://schemas.microsoft.com/office/drawing/2014/main" id="{3FEE2346-C2F3-4DB2-A0F1-C8675675E985}"/>
                </a:ext>
              </a:extLst>
            </p:cNvPr>
            <p:cNvSpPr/>
            <p:nvPr/>
          </p:nvSpPr>
          <p:spPr>
            <a:xfrm rot="5400000">
              <a:off x="4176559" y="3927340"/>
              <a:ext cx="502920" cy="364527"/>
            </a:xfrm>
            <a:prstGeom prst="trapezoid">
              <a:avLst/>
            </a:prstGeom>
            <a:solidFill>
              <a:srgbClr val="0CDAE4">
                <a:alpha val="61961"/>
              </a:srgb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" name="Trapèze 47">
              <a:extLst>
                <a:ext uri="{FF2B5EF4-FFF2-40B4-BE49-F238E27FC236}">
                  <a16:creationId xmlns:a16="http://schemas.microsoft.com/office/drawing/2014/main" id="{4C2B4DC6-8DC4-40E6-868F-45FF9B781BDF}"/>
                </a:ext>
              </a:extLst>
            </p:cNvPr>
            <p:cNvSpPr/>
            <p:nvPr/>
          </p:nvSpPr>
          <p:spPr>
            <a:xfrm rot="5400000">
              <a:off x="4245864" y="3927342"/>
              <a:ext cx="502920" cy="364527"/>
            </a:xfrm>
            <a:prstGeom prst="trapezoid">
              <a:avLst/>
            </a:prstGeom>
            <a:solidFill>
              <a:srgbClr val="0CDAE4">
                <a:alpha val="61961"/>
              </a:srgb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" name="Trapèze 48">
              <a:extLst>
                <a:ext uri="{FF2B5EF4-FFF2-40B4-BE49-F238E27FC236}">
                  <a16:creationId xmlns:a16="http://schemas.microsoft.com/office/drawing/2014/main" id="{E9B388C8-452A-4B37-8432-620816664DC7}"/>
                </a:ext>
              </a:extLst>
            </p:cNvPr>
            <p:cNvSpPr/>
            <p:nvPr/>
          </p:nvSpPr>
          <p:spPr>
            <a:xfrm rot="5400000">
              <a:off x="4319525" y="3927341"/>
              <a:ext cx="502920" cy="364527"/>
            </a:xfrm>
            <a:prstGeom prst="trapezoid">
              <a:avLst/>
            </a:prstGeom>
            <a:solidFill>
              <a:srgbClr val="0CDAE4">
                <a:alpha val="61961"/>
              </a:srgb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0" name="Trapèze 49">
              <a:extLst>
                <a:ext uri="{FF2B5EF4-FFF2-40B4-BE49-F238E27FC236}">
                  <a16:creationId xmlns:a16="http://schemas.microsoft.com/office/drawing/2014/main" id="{1BEC9709-2387-40F5-983F-4FB4A1D97DDA}"/>
                </a:ext>
              </a:extLst>
            </p:cNvPr>
            <p:cNvSpPr/>
            <p:nvPr/>
          </p:nvSpPr>
          <p:spPr>
            <a:xfrm rot="5400000">
              <a:off x="4516550" y="4042452"/>
              <a:ext cx="164319" cy="134303"/>
            </a:xfrm>
            <a:prstGeom prst="trapezoid">
              <a:avLst>
                <a:gd name="adj" fmla="val 66390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1BBC265D-A680-48F6-A710-AA3EA711EE9F}"/>
              </a:ext>
            </a:extLst>
          </p:cNvPr>
          <p:cNvGrpSpPr/>
          <p:nvPr/>
        </p:nvGrpSpPr>
        <p:grpSpPr>
          <a:xfrm>
            <a:off x="5175480" y="3756647"/>
            <a:ext cx="988061" cy="1005238"/>
            <a:chOff x="5175480" y="3756647"/>
            <a:chExt cx="988061" cy="1005238"/>
          </a:xfrm>
        </p:grpSpPr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BCCC9CC9-7D16-4D82-BF88-971D2388EC3B}"/>
                </a:ext>
              </a:extLst>
            </p:cNvPr>
            <p:cNvSpPr txBox="1"/>
            <p:nvPr/>
          </p:nvSpPr>
          <p:spPr>
            <a:xfrm>
              <a:off x="5175480" y="4423331"/>
              <a:ext cx="9880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latin typeface="Segoe UI" panose="020B0502040204020203" pitchFamily="34" charset="0"/>
                  <a:cs typeface="Segoe UI" panose="020B0502040204020203" pitchFamily="34" charset="0"/>
                </a:rPr>
                <a:t>All apps</a:t>
              </a:r>
            </a:p>
          </p:txBody>
        </p:sp>
        <p:sp>
          <p:nvSpPr>
            <p:cNvPr id="60" name="Rectangle : coins arrondis 59">
              <a:extLst>
                <a:ext uri="{FF2B5EF4-FFF2-40B4-BE49-F238E27FC236}">
                  <a16:creationId xmlns:a16="http://schemas.microsoft.com/office/drawing/2014/main" id="{E28BCA38-5FD6-4355-B7CD-48BE898F2A48}"/>
                </a:ext>
              </a:extLst>
            </p:cNvPr>
            <p:cNvSpPr/>
            <p:nvPr/>
          </p:nvSpPr>
          <p:spPr>
            <a:xfrm>
              <a:off x="5352825" y="3756647"/>
              <a:ext cx="636532" cy="636532"/>
            </a:xfrm>
            <a:prstGeom prst="roundRect">
              <a:avLst>
                <a:gd name="adj" fmla="val 11205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2" name="Groupe 11">
              <a:extLst>
                <a:ext uri="{FF2B5EF4-FFF2-40B4-BE49-F238E27FC236}">
                  <a16:creationId xmlns:a16="http://schemas.microsoft.com/office/drawing/2014/main" id="{960FDD2E-1DBC-4A0F-BDE2-9A7E3A0581C4}"/>
                </a:ext>
              </a:extLst>
            </p:cNvPr>
            <p:cNvGrpSpPr/>
            <p:nvPr/>
          </p:nvGrpSpPr>
          <p:grpSpPr>
            <a:xfrm>
              <a:off x="5429294" y="3826810"/>
              <a:ext cx="483969" cy="488259"/>
              <a:chOff x="5422139" y="3811212"/>
              <a:chExt cx="514907" cy="519472"/>
            </a:xfrm>
            <a:effectLst>
              <a:outerShdw blurRad="38100" dist="254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61" name="Rectangle : coins arrondis 60">
                <a:extLst>
                  <a:ext uri="{FF2B5EF4-FFF2-40B4-BE49-F238E27FC236}">
                    <a16:creationId xmlns:a16="http://schemas.microsoft.com/office/drawing/2014/main" id="{5370F48C-3403-49B3-9D2E-8AD67B014E0A}"/>
                  </a:ext>
                </a:extLst>
              </p:cNvPr>
              <p:cNvSpPr/>
              <p:nvPr/>
            </p:nvSpPr>
            <p:spPr>
              <a:xfrm>
                <a:off x="5422139" y="3811212"/>
                <a:ext cx="152400" cy="152400"/>
              </a:xfrm>
              <a:prstGeom prst="roundRect">
                <a:avLst>
                  <a:gd name="adj" fmla="val 16121"/>
                </a:avLst>
              </a:prstGeom>
              <a:solidFill>
                <a:srgbClr val="FFC00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3" name="Rectangle : coins arrondis 62">
                <a:extLst>
                  <a:ext uri="{FF2B5EF4-FFF2-40B4-BE49-F238E27FC236}">
                    <a16:creationId xmlns:a16="http://schemas.microsoft.com/office/drawing/2014/main" id="{D965E9A7-6D80-4018-BFBE-2B0B4F9B0F3A}"/>
                  </a:ext>
                </a:extLst>
              </p:cNvPr>
              <p:cNvSpPr/>
              <p:nvPr/>
            </p:nvSpPr>
            <p:spPr>
              <a:xfrm>
                <a:off x="5423392" y="3995730"/>
                <a:ext cx="152400" cy="152400"/>
              </a:xfrm>
              <a:prstGeom prst="roundRect">
                <a:avLst>
                  <a:gd name="adj" fmla="val 16121"/>
                </a:avLst>
              </a:prstGeom>
              <a:solidFill>
                <a:srgbClr val="99FFCC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4" name="Rectangle : coins arrondis 63">
                <a:extLst>
                  <a:ext uri="{FF2B5EF4-FFF2-40B4-BE49-F238E27FC236}">
                    <a16:creationId xmlns:a16="http://schemas.microsoft.com/office/drawing/2014/main" id="{0E4A7B2D-315B-4F16-89E7-EB2890F263BE}"/>
                  </a:ext>
                </a:extLst>
              </p:cNvPr>
              <p:cNvSpPr/>
              <p:nvPr/>
            </p:nvSpPr>
            <p:spPr>
              <a:xfrm>
                <a:off x="5423392" y="4178284"/>
                <a:ext cx="152400" cy="152400"/>
              </a:xfrm>
              <a:prstGeom prst="roundRect">
                <a:avLst>
                  <a:gd name="adj" fmla="val 16121"/>
                </a:avLst>
              </a:prstGeom>
              <a:solidFill>
                <a:srgbClr val="0CDAE4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5" name="Rectangle : coins arrondis 64">
                <a:extLst>
                  <a:ext uri="{FF2B5EF4-FFF2-40B4-BE49-F238E27FC236}">
                    <a16:creationId xmlns:a16="http://schemas.microsoft.com/office/drawing/2014/main" id="{4DC6F796-4645-43E2-9C6B-4B356A6663D8}"/>
                  </a:ext>
                </a:extLst>
              </p:cNvPr>
              <p:cNvSpPr/>
              <p:nvPr/>
            </p:nvSpPr>
            <p:spPr>
              <a:xfrm>
                <a:off x="5603403" y="3811213"/>
                <a:ext cx="152400" cy="152400"/>
              </a:xfrm>
              <a:prstGeom prst="roundRect">
                <a:avLst>
                  <a:gd name="adj" fmla="val 16121"/>
                </a:avLst>
              </a:prstGeom>
              <a:solidFill>
                <a:srgbClr val="F25516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6" name="Rectangle : coins arrondis 65">
                <a:extLst>
                  <a:ext uri="{FF2B5EF4-FFF2-40B4-BE49-F238E27FC236}">
                    <a16:creationId xmlns:a16="http://schemas.microsoft.com/office/drawing/2014/main" id="{9ED86C38-FC7D-4F38-BA4D-0F9A5C9B41A7}"/>
                  </a:ext>
                </a:extLst>
              </p:cNvPr>
              <p:cNvSpPr/>
              <p:nvPr/>
            </p:nvSpPr>
            <p:spPr>
              <a:xfrm>
                <a:off x="5604657" y="3995731"/>
                <a:ext cx="152400" cy="152400"/>
              </a:xfrm>
              <a:prstGeom prst="roundRect">
                <a:avLst>
                  <a:gd name="adj" fmla="val 16121"/>
                </a:avLst>
              </a:prstGeom>
              <a:solidFill>
                <a:srgbClr val="7030A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7" name="Rectangle : coins arrondis 66">
                <a:extLst>
                  <a:ext uri="{FF2B5EF4-FFF2-40B4-BE49-F238E27FC236}">
                    <a16:creationId xmlns:a16="http://schemas.microsoft.com/office/drawing/2014/main" id="{69A2507C-5A3B-44B4-AB85-6B29D7E53094}"/>
                  </a:ext>
                </a:extLst>
              </p:cNvPr>
              <p:cNvSpPr/>
              <p:nvPr/>
            </p:nvSpPr>
            <p:spPr>
              <a:xfrm>
                <a:off x="5604658" y="4178281"/>
                <a:ext cx="152400" cy="152400"/>
              </a:xfrm>
              <a:prstGeom prst="roundRect">
                <a:avLst>
                  <a:gd name="adj" fmla="val 16121"/>
                </a:avLst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8" name="Rectangle : coins arrondis 67">
                <a:extLst>
                  <a:ext uri="{FF2B5EF4-FFF2-40B4-BE49-F238E27FC236}">
                    <a16:creationId xmlns:a16="http://schemas.microsoft.com/office/drawing/2014/main" id="{8101ADAC-4E94-476B-B638-9551593F1511}"/>
                  </a:ext>
                </a:extLst>
              </p:cNvPr>
              <p:cNvSpPr/>
              <p:nvPr/>
            </p:nvSpPr>
            <p:spPr>
              <a:xfrm>
                <a:off x="5783774" y="3811212"/>
                <a:ext cx="152400" cy="152400"/>
              </a:xfrm>
              <a:prstGeom prst="roundRect">
                <a:avLst>
                  <a:gd name="adj" fmla="val 16121"/>
                </a:avLst>
              </a:prstGeom>
              <a:solidFill>
                <a:srgbClr val="3A3A3A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9" name="Rectangle : coins arrondis 68">
                <a:extLst>
                  <a:ext uri="{FF2B5EF4-FFF2-40B4-BE49-F238E27FC236}">
                    <a16:creationId xmlns:a16="http://schemas.microsoft.com/office/drawing/2014/main" id="{6A8600FA-D0C2-4BF0-834E-6D981BA74740}"/>
                  </a:ext>
                </a:extLst>
              </p:cNvPr>
              <p:cNvSpPr/>
              <p:nvPr/>
            </p:nvSpPr>
            <p:spPr>
              <a:xfrm>
                <a:off x="5783767" y="3996284"/>
                <a:ext cx="152400" cy="152400"/>
              </a:xfrm>
              <a:prstGeom prst="roundRect">
                <a:avLst>
                  <a:gd name="adj" fmla="val 16121"/>
                </a:avLst>
              </a:prstGeom>
              <a:solidFill>
                <a:schemeClr val="accent6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0" name="Rectangle : coins arrondis 69">
                <a:extLst>
                  <a:ext uri="{FF2B5EF4-FFF2-40B4-BE49-F238E27FC236}">
                    <a16:creationId xmlns:a16="http://schemas.microsoft.com/office/drawing/2014/main" id="{27A6D7F3-528E-49F7-8035-0F4D7939E4E9}"/>
                  </a:ext>
                </a:extLst>
              </p:cNvPr>
              <p:cNvSpPr/>
              <p:nvPr/>
            </p:nvSpPr>
            <p:spPr>
              <a:xfrm>
                <a:off x="5784646" y="4175341"/>
                <a:ext cx="152400" cy="152400"/>
              </a:xfrm>
              <a:prstGeom prst="roundRect">
                <a:avLst>
                  <a:gd name="adj" fmla="val 16121"/>
                </a:avLst>
              </a:prstGeom>
              <a:solidFill>
                <a:srgbClr val="FF99CC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209A77E8-3F9E-499A-9F8F-C10998FE89B3}"/>
              </a:ext>
            </a:extLst>
          </p:cNvPr>
          <p:cNvGrpSpPr/>
          <p:nvPr/>
        </p:nvGrpSpPr>
        <p:grpSpPr>
          <a:xfrm>
            <a:off x="6632456" y="1947265"/>
            <a:ext cx="1303217" cy="3403600"/>
            <a:chOff x="6632456" y="1947265"/>
            <a:chExt cx="1303217" cy="3403600"/>
          </a:xfrm>
        </p:grpSpPr>
        <p:sp>
          <p:nvSpPr>
            <p:cNvPr id="6" name="Rectangle à coins arrondis 1">
              <a:extLst>
                <a:ext uri="{FF2B5EF4-FFF2-40B4-BE49-F238E27FC236}">
                  <a16:creationId xmlns:a16="http://schemas.microsoft.com/office/drawing/2014/main" id="{5FC23EB6-BF39-48FB-9CFC-2F21CF2ED8A3}"/>
                </a:ext>
              </a:extLst>
            </p:cNvPr>
            <p:cNvSpPr/>
            <p:nvPr/>
          </p:nvSpPr>
          <p:spPr>
            <a:xfrm>
              <a:off x="6632456" y="1947265"/>
              <a:ext cx="1270000" cy="3403600"/>
            </a:xfrm>
            <a:prstGeom prst="roundRect">
              <a:avLst>
                <a:gd name="adj" fmla="val 3975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</a:p>
          </p:txBody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7850126E-0F06-46C3-A1DA-2ED08F24688D}"/>
                </a:ext>
              </a:extLst>
            </p:cNvPr>
            <p:cNvSpPr txBox="1"/>
            <p:nvPr/>
          </p:nvSpPr>
          <p:spPr>
            <a:xfrm>
              <a:off x="6665673" y="2006712"/>
              <a:ext cx="11587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Welcome</a:t>
              </a:r>
              <a:endParaRPr lang="fr-FR" sz="1100" b="1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1" name="ZoneTexte 40">
              <a:extLst>
                <a:ext uri="{FF2B5EF4-FFF2-40B4-BE49-F238E27FC236}">
                  <a16:creationId xmlns:a16="http://schemas.microsoft.com/office/drawing/2014/main" id="{2EAF9CCA-7D57-4F27-9C66-7AC90FD6A123}"/>
                </a:ext>
              </a:extLst>
            </p:cNvPr>
            <p:cNvSpPr txBox="1"/>
            <p:nvPr/>
          </p:nvSpPr>
          <p:spPr>
            <a:xfrm>
              <a:off x="6665673" y="2235343"/>
              <a:ext cx="1270000" cy="16927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14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to the </a:t>
              </a:r>
              <a:r>
                <a:rPr lang="fr-FR" sz="2000" b="1" u="sng" dirty="0">
                  <a:latin typeface="Segoe UI" panose="020B0502040204020203" pitchFamily="34" charset="0"/>
                  <a:cs typeface="Segoe UI" panose="020B0502040204020203" pitchFamily="34" charset="0"/>
                </a:rPr>
                <a:t>new</a:t>
              </a:r>
              <a:r>
                <a:rPr lang="fr-FR" sz="20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2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Applications </a:t>
              </a:r>
              <a:r>
                <a:rPr lang="fr-FR" sz="16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Center !</a:t>
              </a:r>
            </a:p>
            <a:p>
              <a:r>
                <a:rPr lang="fr-F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 </a:t>
              </a:r>
              <a:r>
                <a:rPr lang="fr-FR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this</a:t>
              </a:r>
              <a:r>
                <a:rPr lang="fr-F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space</a:t>
              </a:r>
              <a:r>
                <a:rPr lang="fr-F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you</a:t>
              </a:r>
              <a:r>
                <a:rPr lang="fr-F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can launch </a:t>
              </a:r>
              <a:r>
                <a:rPr lang="fr-FR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any</a:t>
              </a:r>
              <a:r>
                <a:rPr lang="fr-F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apps !</a:t>
              </a:r>
            </a:p>
          </p:txBody>
        </p:sp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05A4A461-24BE-4522-8F84-E04C73C440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-5666" t="-6809" r="25209" b="29367"/>
            <a:stretch/>
          </p:blipFill>
          <p:spPr>
            <a:xfrm>
              <a:off x="6632456" y="3826810"/>
              <a:ext cx="1270000" cy="1524055"/>
            </a:xfrm>
            <a:prstGeom prst="roundRect">
              <a:avLst>
                <a:gd name="adj" fmla="val 3791"/>
              </a:avLst>
            </a:prstGeom>
          </p:spPr>
        </p:pic>
      </p:grpSp>
      <p:pic>
        <p:nvPicPr>
          <p:cNvPr id="13" name="Image 12">
            <a:extLst>
              <a:ext uri="{FF2B5EF4-FFF2-40B4-BE49-F238E27FC236}">
                <a16:creationId xmlns:a16="http://schemas.microsoft.com/office/drawing/2014/main" id="{D255A714-F709-4555-84FD-C39D5D37F7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0654" y="1474461"/>
            <a:ext cx="307564" cy="307564"/>
          </a:xfrm>
          <a:prstGeom prst="rect">
            <a:avLst/>
          </a:prstGeom>
        </p:spPr>
      </p:pic>
      <p:grpSp>
        <p:nvGrpSpPr>
          <p:cNvPr id="8" name="Groupe 7">
            <a:extLst>
              <a:ext uri="{FF2B5EF4-FFF2-40B4-BE49-F238E27FC236}">
                <a16:creationId xmlns:a16="http://schemas.microsoft.com/office/drawing/2014/main" id="{071719ED-1921-4D60-BEA7-1734D9EC25A8}"/>
              </a:ext>
            </a:extLst>
          </p:cNvPr>
          <p:cNvGrpSpPr/>
          <p:nvPr/>
        </p:nvGrpSpPr>
        <p:grpSpPr>
          <a:xfrm>
            <a:off x="127000" y="6451600"/>
            <a:ext cx="2540226" cy="406400"/>
            <a:chOff x="127000" y="6451600"/>
            <a:chExt cx="2540226" cy="406400"/>
          </a:xfrm>
        </p:grpSpPr>
        <p:sp>
          <p:nvSpPr>
            <p:cNvPr id="4" name="Arrondir un rectangle avec un coin du même côté 13">
              <a:extLst>
                <a:ext uri="{FF2B5EF4-FFF2-40B4-BE49-F238E27FC236}">
                  <a16:creationId xmlns:a16="http://schemas.microsoft.com/office/drawing/2014/main" id="{664FA1AD-DCB8-4841-9358-3A1A79574389}"/>
                </a:ext>
              </a:extLst>
            </p:cNvPr>
            <p:cNvSpPr/>
            <p:nvPr/>
          </p:nvSpPr>
          <p:spPr>
            <a:xfrm>
              <a:off x="127000" y="6451600"/>
              <a:ext cx="2540226" cy="406400"/>
            </a:xfrm>
            <a:prstGeom prst="round2SameRect">
              <a:avLst>
                <a:gd name="adj1" fmla="val 14139"/>
                <a:gd name="adj2" fmla="val 0"/>
              </a:avLst>
            </a:prstGeom>
            <a:solidFill>
              <a:srgbClr val="E2C891">
                <a:alpha val="7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fr-FR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    Applications Center</a:t>
              </a:r>
            </a:p>
          </p:txBody>
        </p:sp>
        <p:pic>
          <p:nvPicPr>
            <p:cNvPr id="71" name="Image 70">
              <a:extLst>
                <a:ext uri="{FF2B5EF4-FFF2-40B4-BE49-F238E27FC236}">
                  <a16:creationId xmlns:a16="http://schemas.microsoft.com/office/drawing/2014/main" id="{0732BEA3-8641-458B-8AAB-E321FEF1F99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7593" y="6505856"/>
              <a:ext cx="307564" cy="307564"/>
            </a:xfrm>
            <a:prstGeom prst="rect">
              <a:avLst/>
            </a:prstGeom>
            <a:solidFill>
              <a:srgbClr val="E2C891">
                <a:alpha val="62000"/>
              </a:srgbClr>
            </a:solidFill>
            <a:ln>
              <a:solidFill>
                <a:schemeClr val="tx1"/>
              </a:solidFill>
            </a:ln>
          </p:spPr>
        </p:pic>
      </p:grpSp>
      <p:pic>
        <p:nvPicPr>
          <p:cNvPr id="72" name="hulu-app-early-2017-startup-sound">
            <a:hlinkClick r:id="" action="ppaction://media"/>
            <a:extLst>
              <a:ext uri="{FF2B5EF4-FFF2-40B4-BE49-F238E27FC236}">
                <a16:creationId xmlns:a16="http://schemas.microsoft.com/office/drawing/2014/main" id="{45D218DF-71C2-4CAD-95F1-806B48376D09}"/>
              </a:ext>
            </a:extLst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st="792"/>
                </p14:media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-746125" y="3052763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166019"/>
      </p:ext>
    </p:extLst>
  </p:cSld>
  <p:clrMapOvr>
    <a:masterClrMapping/>
  </p:clrMapOvr>
  <p:transition spd="slow" advClick="0" advTm="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656" fill="hold"/>
                                        <p:tgtEl>
                                          <p:spTgt spid="7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6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20000" showWhenStopped="0">
                <p:cTn id="3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2"/>
                </p:tgtEl>
              </p:cMediaNode>
            </p:audio>
          </p:childTnLst>
        </p:cTn>
      </p:par>
    </p:tnLst>
    <p:bldLst>
      <p:bldP spid="2" grpId="0" animBg="1"/>
      <p:bldP spid="3" grpId="0" animBg="1"/>
      <p:bldP spid="3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27000" y="6451600"/>
            <a:ext cx="2159000" cy="406400"/>
          </a:xfrm>
          <a:prstGeom prst="rect">
            <a:avLst/>
          </a:prstGeom>
          <a:solidFill>
            <a:srgbClr val="4F80E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System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Alert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dk1">
              <a:alpha val="69000"/>
            </a:schemeClr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/>
          <p:cNvSpPr/>
          <p:nvPr/>
        </p:nvSpPr>
        <p:spPr>
          <a:xfrm>
            <a:off x="127000" y="130175"/>
            <a:ext cx="4559300" cy="406400"/>
          </a:xfrm>
          <a:prstGeom prst="rect">
            <a:avLst/>
          </a:prstGeom>
          <a:solidFill>
            <a:srgbClr val="4F80E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System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Alert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27000" y="536575"/>
            <a:ext cx="4559300" cy="2085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35" name="ZoneTexte 34"/>
          <p:cNvSpPr txBox="1"/>
          <p:nvPr/>
        </p:nvSpPr>
        <p:spPr>
          <a:xfrm>
            <a:off x="292100" y="728295"/>
            <a:ext cx="4248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>
                <a:latin typeface="Arial" panose="020B0604020202020204" pitchFamily="34" charset="0"/>
                <a:cs typeface="Arial" panose="020B0604020202020204" pitchFamily="34" charset="0"/>
              </a:rPr>
              <a:t>Shutting</a:t>
            </a:r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 down…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6623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8000"/>
    </mc:Choice>
    <mc:Fallback xmlns="">
      <p:transition advClick="0" advTm="8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27000" y="6451600"/>
            <a:ext cx="2159000" cy="406400"/>
          </a:xfrm>
          <a:prstGeom prst="rect">
            <a:avLst/>
          </a:prstGeom>
          <a:solidFill>
            <a:srgbClr val="4F80E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System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Alert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dk1">
              <a:alpha val="69000"/>
            </a:schemeClr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/>
          <p:cNvSpPr/>
          <p:nvPr/>
        </p:nvSpPr>
        <p:spPr>
          <a:xfrm>
            <a:off x="127000" y="130175"/>
            <a:ext cx="4559300" cy="406400"/>
          </a:xfrm>
          <a:prstGeom prst="rect">
            <a:avLst/>
          </a:prstGeom>
          <a:solidFill>
            <a:srgbClr val="4F80E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System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Alert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27000" y="536575"/>
            <a:ext cx="4559300" cy="2085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7882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27000" y="6451600"/>
            <a:ext cx="2159000" cy="406400"/>
          </a:xfrm>
          <a:prstGeom prst="rect">
            <a:avLst/>
          </a:prstGeom>
          <a:solidFill>
            <a:srgbClr val="4F80E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System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Alert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dk1">
              <a:alpha val="69000"/>
            </a:schemeClr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/>
          <p:cNvSpPr/>
          <p:nvPr/>
        </p:nvSpPr>
        <p:spPr>
          <a:xfrm>
            <a:off x="127000" y="130175"/>
            <a:ext cx="4559300" cy="406400"/>
          </a:xfrm>
          <a:prstGeom prst="rect">
            <a:avLst/>
          </a:prstGeom>
          <a:solidFill>
            <a:srgbClr val="4F80E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System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Alert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27000" y="536575"/>
            <a:ext cx="4559300" cy="2085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279400" y="282575"/>
            <a:ext cx="4559300" cy="406400"/>
          </a:xfrm>
          <a:prstGeom prst="rect">
            <a:avLst/>
          </a:prstGeom>
          <a:solidFill>
            <a:srgbClr val="4F80E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System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Alert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9400" y="688975"/>
            <a:ext cx="4559300" cy="2085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416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27000" y="6451600"/>
            <a:ext cx="2159000" cy="406400"/>
          </a:xfrm>
          <a:prstGeom prst="rect">
            <a:avLst/>
          </a:prstGeom>
          <a:solidFill>
            <a:srgbClr val="4F80E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System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Alert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dk1">
              <a:alpha val="69000"/>
            </a:schemeClr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/>
          <p:cNvSpPr/>
          <p:nvPr/>
        </p:nvSpPr>
        <p:spPr>
          <a:xfrm>
            <a:off x="127000" y="130175"/>
            <a:ext cx="4559300" cy="406400"/>
          </a:xfrm>
          <a:prstGeom prst="rect">
            <a:avLst/>
          </a:prstGeom>
          <a:solidFill>
            <a:srgbClr val="4F80E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System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Alert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27000" y="536575"/>
            <a:ext cx="4559300" cy="2085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279400" y="282575"/>
            <a:ext cx="4559300" cy="406400"/>
          </a:xfrm>
          <a:prstGeom prst="rect">
            <a:avLst/>
          </a:prstGeom>
          <a:solidFill>
            <a:srgbClr val="4F80E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System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Alert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9400" y="688975"/>
            <a:ext cx="4559300" cy="2085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431800" y="434975"/>
            <a:ext cx="4559300" cy="406400"/>
          </a:xfrm>
          <a:prstGeom prst="rect">
            <a:avLst/>
          </a:prstGeom>
          <a:solidFill>
            <a:srgbClr val="4F80E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System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Alert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31800" y="841375"/>
            <a:ext cx="4559300" cy="2085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131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27000" y="6451600"/>
            <a:ext cx="2159000" cy="406400"/>
          </a:xfrm>
          <a:prstGeom prst="rect">
            <a:avLst/>
          </a:prstGeom>
          <a:solidFill>
            <a:srgbClr val="4F80E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System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Alert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dk1">
              <a:alpha val="69000"/>
            </a:schemeClr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/>
          <p:cNvSpPr/>
          <p:nvPr/>
        </p:nvSpPr>
        <p:spPr>
          <a:xfrm>
            <a:off x="127000" y="130175"/>
            <a:ext cx="4559300" cy="406400"/>
          </a:xfrm>
          <a:prstGeom prst="rect">
            <a:avLst/>
          </a:prstGeom>
          <a:solidFill>
            <a:srgbClr val="4F80E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System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Alert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27000" y="536575"/>
            <a:ext cx="4559300" cy="2085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279400" y="282575"/>
            <a:ext cx="4559300" cy="406400"/>
          </a:xfrm>
          <a:prstGeom prst="rect">
            <a:avLst/>
          </a:prstGeom>
          <a:solidFill>
            <a:srgbClr val="4F80E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System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Alert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9400" y="688975"/>
            <a:ext cx="4559300" cy="2085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431800" y="434975"/>
            <a:ext cx="4559300" cy="406400"/>
          </a:xfrm>
          <a:prstGeom prst="rect">
            <a:avLst/>
          </a:prstGeom>
          <a:solidFill>
            <a:srgbClr val="4F80E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System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Alert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31800" y="841375"/>
            <a:ext cx="4559300" cy="2085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584200" y="587375"/>
            <a:ext cx="4559300" cy="406400"/>
          </a:xfrm>
          <a:prstGeom prst="rect">
            <a:avLst/>
          </a:prstGeom>
          <a:solidFill>
            <a:srgbClr val="4F80E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System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Alert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84200" y="993775"/>
            <a:ext cx="4559300" cy="2085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081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27000" y="6451600"/>
            <a:ext cx="2159000" cy="406400"/>
          </a:xfrm>
          <a:prstGeom prst="rect">
            <a:avLst/>
          </a:prstGeom>
          <a:solidFill>
            <a:srgbClr val="4F80E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System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Alert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dk1">
              <a:alpha val="69000"/>
            </a:schemeClr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/>
          <p:cNvSpPr/>
          <p:nvPr/>
        </p:nvSpPr>
        <p:spPr>
          <a:xfrm>
            <a:off x="127000" y="130175"/>
            <a:ext cx="4559300" cy="406400"/>
          </a:xfrm>
          <a:prstGeom prst="rect">
            <a:avLst/>
          </a:prstGeom>
          <a:solidFill>
            <a:srgbClr val="4F80E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System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Alert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27000" y="536575"/>
            <a:ext cx="4559300" cy="2085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279400" y="282575"/>
            <a:ext cx="4559300" cy="406400"/>
          </a:xfrm>
          <a:prstGeom prst="rect">
            <a:avLst/>
          </a:prstGeom>
          <a:solidFill>
            <a:srgbClr val="4F80E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System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Alert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9400" y="688975"/>
            <a:ext cx="4559300" cy="2085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431800" y="434975"/>
            <a:ext cx="4559300" cy="406400"/>
          </a:xfrm>
          <a:prstGeom prst="rect">
            <a:avLst/>
          </a:prstGeom>
          <a:solidFill>
            <a:srgbClr val="4F80E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System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Alert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31800" y="841375"/>
            <a:ext cx="4559300" cy="2085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584200" y="587375"/>
            <a:ext cx="4559300" cy="406400"/>
          </a:xfrm>
          <a:prstGeom prst="rect">
            <a:avLst/>
          </a:prstGeom>
          <a:solidFill>
            <a:srgbClr val="4F80E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System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Alert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84200" y="993775"/>
            <a:ext cx="4559300" cy="2085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736600" y="739775"/>
            <a:ext cx="4559300" cy="406400"/>
          </a:xfrm>
          <a:prstGeom prst="rect">
            <a:avLst/>
          </a:prstGeom>
          <a:solidFill>
            <a:srgbClr val="4F80E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System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Alert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36600" y="1146175"/>
            <a:ext cx="4559300" cy="2085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1034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9517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B42AA2E-7E6A-45DF-BFCC-5DC11059AB74}"/>
              </a:ext>
            </a:extLst>
          </p:cNvPr>
          <p:cNvSpPr txBox="1"/>
          <p:nvPr/>
        </p:nvSpPr>
        <p:spPr>
          <a:xfrm>
            <a:off x="2037229" y="2124635"/>
            <a:ext cx="50695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exit Sandbox, click on exit.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 restart the Sandbox. </a:t>
            </a:r>
            <a:endParaRPr lang="fr-FR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hlinkClick r:id="rId2" action="ppaction://hlinksldjump"/>
            <a:extLst>
              <a:ext uri="{FF2B5EF4-FFF2-40B4-BE49-F238E27FC236}">
                <a16:creationId xmlns:a16="http://schemas.microsoft.com/office/drawing/2014/main" id="{3DDF3CB4-CC13-4176-AAE1-4F836EC0FE2A}"/>
              </a:ext>
            </a:extLst>
          </p:cNvPr>
          <p:cNvSpPr/>
          <p:nvPr/>
        </p:nvSpPr>
        <p:spPr>
          <a:xfrm>
            <a:off x="4929376" y="4377110"/>
            <a:ext cx="1944033" cy="50417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xit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Sandbox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hlinkClick r:id="rId3" action="ppaction://hlinksldjump"/>
            <a:extLst>
              <a:ext uri="{FF2B5EF4-FFF2-40B4-BE49-F238E27FC236}">
                <a16:creationId xmlns:a16="http://schemas.microsoft.com/office/drawing/2014/main" id="{EE24D5C5-964C-42E6-8309-5ADF271CC319}"/>
              </a:ext>
            </a:extLst>
          </p:cNvPr>
          <p:cNvSpPr/>
          <p:nvPr/>
        </p:nvSpPr>
        <p:spPr>
          <a:xfrm>
            <a:off x="2270592" y="4377110"/>
            <a:ext cx="1944033" cy="50417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Restart Sandbox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5220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>
            <a:extLst>
              <a:ext uri="{FF2B5EF4-FFF2-40B4-BE49-F238E27FC236}">
                <a16:creationId xmlns:a16="http://schemas.microsoft.com/office/drawing/2014/main" id="{3F96857C-C5EA-40ED-BF2A-1B2BC0E50C6C}"/>
              </a:ext>
            </a:extLst>
          </p:cNvPr>
          <p:cNvGrpSpPr/>
          <p:nvPr/>
        </p:nvGrpSpPr>
        <p:grpSpPr>
          <a:xfrm>
            <a:off x="502759" y="811625"/>
            <a:ext cx="1427148" cy="1427148"/>
            <a:chOff x="2854295" y="2290273"/>
            <a:chExt cx="1427148" cy="1427148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BB811A6-CC88-455D-A79D-93CE6C207E29}"/>
                </a:ext>
              </a:extLst>
            </p:cNvPr>
            <p:cNvSpPr/>
            <p:nvPr/>
          </p:nvSpPr>
          <p:spPr>
            <a:xfrm>
              <a:off x="2854295" y="2290273"/>
              <a:ext cx="418744" cy="4187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F4386E7-5D21-422F-80E5-EC1ADC615BC9}"/>
                </a:ext>
              </a:extLst>
            </p:cNvPr>
            <p:cNvSpPr/>
            <p:nvPr/>
          </p:nvSpPr>
          <p:spPr>
            <a:xfrm>
              <a:off x="2854295" y="2794475"/>
              <a:ext cx="418744" cy="4187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148CA66-A98F-4584-8986-EDAD477415F0}"/>
                </a:ext>
              </a:extLst>
            </p:cNvPr>
            <p:cNvSpPr/>
            <p:nvPr/>
          </p:nvSpPr>
          <p:spPr>
            <a:xfrm>
              <a:off x="2854295" y="3298677"/>
              <a:ext cx="418744" cy="4187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4355C14-8226-4900-A98A-FBCC32A49441}"/>
                </a:ext>
              </a:extLst>
            </p:cNvPr>
            <p:cNvSpPr/>
            <p:nvPr/>
          </p:nvSpPr>
          <p:spPr>
            <a:xfrm>
              <a:off x="3358497" y="2290273"/>
              <a:ext cx="418744" cy="4187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33506DD-F055-43E1-BE56-1C2112AF0108}"/>
                </a:ext>
              </a:extLst>
            </p:cNvPr>
            <p:cNvSpPr/>
            <p:nvPr/>
          </p:nvSpPr>
          <p:spPr>
            <a:xfrm>
              <a:off x="3358497" y="2794475"/>
              <a:ext cx="418744" cy="4187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B1E3392-C638-4160-B810-53646DA75890}"/>
                </a:ext>
              </a:extLst>
            </p:cNvPr>
            <p:cNvSpPr/>
            <p:nvPr/>
          </p:nvSpPr>
          <p:spPr>
            <a:xfrm>
              <a:off x="3358497" y="3298677"/>
              <a:ext cx="418744" cy="4187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036659B-524D-4F19-B2E7-2B46EC6EEB00}"/>
                </a:ext>
              </a:extLst>
            </p:cNvPr>
            <p:cNvSpPr/>
            <p:nvPr/>
          </p:nvSpPr>
          <p:spPr>
            <a:xfrm>
              <a:off x="3862699" y="2290273"/>
              <a:ext cx="418744" cy="4187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759D2CB-7FE4-4726-A4F0-92095E417A0E}"/>
                </a:ext>
              </a:extLst>
            </p:cNvPr>
            <p:cNvSpPr/>
            <p:nvPr/>
          </p:nvSpPr>
          <p:spPr>
            <a:xfrm>
              <a:off x="3862699" y="2794475"/>
              <a:ext cx="418744" cy="4187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0CCCB7C-D08F-4EF4-BAB1-3E9628B21BEC}"/>
                </a:ext>
              </a:extLst>
            </p:cNvPr>
            <p:cNvSpPr/>
            <p:nvPr/>
          </p:nvSpPr>
          <p:spPr>
            <a:xfrm>
              <a:off x="3862699" y="3298677"/>
              <a:ext cx="418744" cy="4187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24" name="Image 23">
            <a:extLst>
              <a:ext uri="{FF2B5EF4-FFF2-40B4-BE49-F238E27FC236}">
                <a16:creationId xmlns:a16="http://schemas.microsoft.com/office/drawing/2014/main" id="{5BF526AF-435B-4DE8-93F6-3C7C6384C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4350" y="376855"/>
            <a:ext cx="1420491" cy="1707028"/>
          </a:xfrm>
          <a:prstGeom prst="rect">
            <a:avLst/>
          </a:prstGeom>
        </p:spPr>
      </p:pic>
      <p:grpSp>
        <p:nvGrpSpPr>
          <p:cNvPr id="12" name="Groupe 11">
            <a:extLst>
              <a:ext uri="{FF2B5EF4-FFF2-40B4-BE49-F238E27FC236}">
                <a16:creationId xmlns:a16="http://schemas.microsoft.com/office/drawing/2014/main" id="{AA465172-37A2-43EF-BF8A-08797D17B5E9}"/>
              </a:ext>
            </a:extLst>
          </p:cNvPr>
          <p:cNvGrpSpPr/>
          <p:nvPr/>
        </p:nvGrpSpPr>
        <p:grpSpPr>
          <a:xfrm>
            <a:off x="373932" y="2769970"/>
            <a:ext cx="1555975" cy="1555975"/>
            <a:chOff x="5352825" y="3756647"/>
            <a:chExt cx="636532" cy="636532"/>
          </a:xfrm>
        </p:grpSpPr>
        <p:sp>
          <p:nvSpPr>
            <p:cNvPr id="13" name="Rectangle : coins arrondis 12">
              <a:extLst>
                <a:ext uri="{FF2B5EF4-FFF2-40B4-BE49-F238E27FC236}">
                  <a16:creationId xmlns:a16="http://schemas.microsoft.com/office/drawing/2014/main" id="{E40D19B7-BB8E-4195-90AF-724B52B3E149}"/>
                </a:ext>
              </a:extLst>
            </p:cNvPr>
            <p:cNvSpPr/>
            <p:nvPr/>
          </p:nvSpPr>
          <p:spPr>
            <a:xfrm>
              <a:off x="5352825" y="3756647"/>
              <a:ext cx="636532" cy="636532"/>
            </a:xfrm>
            <a:prstGeom prst="roundRect">
              <a:avLst>
                <a:gd name="adj" fmla="val 11205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E5AA10A0-BB56-4E1F-B04D-56D943038CBF}"/>
                </a:ext>
              </a:extLst>
            </p:cNvPr>
            <p:cNvGrpSpPr/>
            <p:nvPr/>
          </p:nvGrpSpPr>
          <p:grpSpPr>
            <a:xfrm>
              <a:off x="5429294" y="3826810"/>
              <a:ext cx="483969" cy="488259"/>
              <a:chOff x="5422139" y="3811212"/>
              <a:chExt cx="514907" cy="519472"/>
            </a:xfrm>
            <a:effectLst>
              <a:outerShdw blurRad="38100" dist="254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15" name="Rectangle : coins arrondis 14">
                <a:extLst>
                  <a:ext uri="{FF2B5EF4-FFF2-40B4-BE49-F238E27FC236}">
                    <a16:creationId xmlns:a16="http://schemas.microsoft.com/office/drawing/2014/main" id="{41F5EF72-62F6-4243-823D-B00C9570AC5B}"/>
                  </a:ext>
                </a:extLst>
              </p:cNvPr>
              <p:cNvSpPr/>
              <p:nvPr/>
            </p:nvSpPr>
            <p:spPr>
              <a:xfrm>
                <a:off x="5422139" y="3811212"/>
                <a:ext cx="152400" cy="152400"/>
              </a:xfrm>
              <a:prstGeom prst="roundRect">
                <a:avLst>
                  <a:gd name="adj" fmla="val 16121"/>
                </a:avLst>
              </a:prstGeom>
              <a:solidFill>
                <a:srgbClr val="FFC00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6" name="Rectangle : coins arrondis 15">
                <a:extLst>
                  <a:ext uri="{FF2B5EF4-FFF2-40B4-BE49-F238E27FC236}">
                    <a16:creationId xmlns:a16="http://schemas.microsoft.com/office/drawing/2014/main" id="{80213B75-4E8A-4C4A-AEDF-02E8105DFA71}"/>
                  </a:ext>
                </a:extLst>
              </p:cNvPr>
              <p:cNvSpPr/>
              <p:nvPr/>
            </p:nvSpPr>
            <p:spPr>
              <a:xfrm>
                <a:off x="5423392" y="3995730"/>
                <a:ext cx="152400" cy="152400"/>
              </a:xfrm>
              <a:prstGeom prst="roundRect">
                <a:avLst>
                  <a:gd name="adj" fmla="val 16121"/>
                </a:avLst>
              </a:prstGeom>
              <a:solidFill>
                <a:srgbClr val="99FFCC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7" name="Rectangle : coins arrondis 16">
                <a:extLst>
                  <a:ext uri="{FF2B5EF4-FFF2-40B4-BE49-F238E27FC236}">
                    <a16:creationId xmlns:a16="http://schemas.microsoft.com/office/drawing/2014/main" id="{D1DE77C2-1156-46A5-8F97-C78D9674F369}"/>
                  </a:ext>
                </a:extLst>
              </p:cNvPr>
              <p:cNvSpPr/>
              <p:nvPr/>
            </p:nvSpPr>
            <p:spPr>
              <a:xfrm>
                <a:off x="5423392" y="4178284"/>
                <a:ext cx="152400" cy="152400"/>
              </a:xfrm>
              <a:prstGeom prst="roundRect">
                <a:avLst>
                  <a:gd name="adj" fmla="val 16121"/>
                </a:avLst>
              </a:prstGeom>
              <a:solidFill>
                <a:srgbClr val="0CDAE4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8" name="Rectangle : coins arrondis 17">
                <a:extLst>
                  <a:ext uri="{FF2B5EF4-FFF2-40B4-BE49-F238E27FC236}">
                    <a16:creationId xmlns:a16="http://schemas.microsoft.com/office/drawing/2014/main" id="{E8E466FA-E6C0-41BE-9064-CA91EF54E53A}"/>
                  </a:ext>
                </a:extLst>
              </p:cNvPr>
              <p:cNvSpPr/>
              <p:nvPr/>
            </p:nvSpPr>
            <p:spPr>
              <a:xfrm>
                <a:off x="5603403" y="3811213"/>
                <a:ext cx="152400" cy="152400"/>
              </a:xfrm>
              <a:prstGeom prst="roundRect">
                <a:avLst>
                  <a:gd name="adj" fmla="val 16121"/>
                </a:avLst>
              </a:prstGeom>
              <a:solidFill>
                <a:srgbClr val="F25516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9" name="Rectangle : coins arrondis 18">
                <a:extLst>
                  <a:ext uri="{FF2B5EF4-FFF2-40B4-BE49-F238E27FC236}">
                    <a16:creationId xmlns:a16="http://schemas.microsoft.com/office/drawing/2014/main" id="{2202B280-B3B9-4AFE-9F0B-C43D0B0D8E28}"/>
                  </a:ext>
                </a:extLst>
              </p:cNvPr>
              <p:cNvSpPr/>
              <p:nvPr/>
            </p:nvSpPr>
            <p:spPr>
              <a:xfrm>
                <a:off x="5604657" y="3995731"/>
                <a:ext cx="152400" cy="152400"/>
              </a:xfrm>
              <a:prstGeom prst="roundRect">
                <a:avLst>
                  <a:gd name="adj" fmla="val 16121"/>
                </a:avLst>
              </a:prstGeom>
              <a:solidFill>
                <a:srgbClr val="7030A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0" name="Rectangle : coins arrondis 19">
                <a:extLst>
                  <a:ext uri="{FF2B5EF4-FFF2-40B4-BE49-F238E27FC236}">
                    <a16:creationId xmlns:a16="http://schemas.microsoft.com/office/drawing/2014/main" id="{78A3D20F-2F31-4E4C-AE1D-3B41309C7C62}"/>
                  </a:ext>
                </a:extLst>
              </p:cNvPr>
              <p:cNvSpPr/>
              <p:nvPr/>
            </p:nvSpPr>
            <p:spPr>
              <a:xfrm>
                <a:off x="5604658" y="4178281"/>
                <a:ext cx="152400" cy="152400"/>
              </a:xfrm>
              <a:prstGeom prst="roundRect">
                <a:avLst>
                  <a:gd name="adj" fmla="val 16121"/>
                </a:avLst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1" name="Rectangle : coins arrondis 20">
                <a:extLst>
                  <a:ext uri="{FF2B5EF4-FFF2-40B4-BE49-F238E27FC236}">
                    <a16:creationId xmlns:a16="http://schemas.microsoft.com/office/drawing/2014/main" id="{51823B55-DD52-4A95-AC00-3790122BBC65}"/>
                  </a:ext>
                </a:extLst>
              </p:cNvPr>
              <p:cNvSpPr/>
              <p:nvPr/>
            </p:nvSpPr>
            <p:spPr>
              <a:xfrm>
                <a:off x="5783774" y="3811212"/>
                <a:ext cx="152400" cy="152400"/>
              </a:xfrm>
              <a:prstGeom prst="roundRect">
                <a:avLst>
                  <a:gd name="adj" fmla="val 16121"/>
                </a:avLst>
              </a:prstGeom>
              <a:solidFill>
                <a:srgbClr val="3A3A3A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" name="Rectangle : coins arrondis 21">
                <a:extLst>
                  <a:ext uri="{FF2B5EF4-FFF2-40B4-BE49-F238E27FC236}">
                    <a16:creationId xmlns:a16="http://schemas.microsoft.com/office/drawing/2014/main" id="{E23D4622-C8A2-4B8F-86C5-C57A5C3524AE}"/>
                  </a:ext>
                </a:extLst>
              </p:cNvPr>
              <p:cNvSpPr/>
              <p:nvPr/>
            </p:nvSpPr>
            <p:spPr>
              <a:xfrm>
                <a:off x="5783767" y="3996284"/>
                <a:ext cx="152400" cy="152400"/>
              </a:xfrm>
              <a:prstGeom prst="roundRect">
                <a:avLst>
                  <a:gd name="adj" fmla="val 16121"/>
                </a:avLst>
              </a:prstGeom>
              <a:solidFill>
                <a:schemeClr val="accent6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3" name="Rectangle : coins arrondis 22">
                <a:extLst>
                  <a:ext uri="{FF2B5EF4-FFF2-40B4-BE49-F238E27FC236}">
                    <a16:creationId xmlns:a16="http://schemas.microsoft.com/office/drawing/2014/main" id="{2E54BA70-D067-428F-ADB0-F33A25208ACD}"/>
                  </a:ext>
                </a:extLst>
              </p:cNvPr>
              <p:cNvSpPr/>
              <p:nvPr/>
            </p:nvSpPr>
            <p:spPr>
              <a:xfrm>
                <a:off x="5784646" y="4175341"/>
                <a:ext cx="152400" cy="152400"/>
              </a:xfrm>
              <a:prstGeom prst="roundRect">
                <a:avLst>
                  <a:gd name="adj" fmla="val 16121"/>
                </a:avLst>
              </a:prstGeom>
              <a:solidFill>
                <a:srgbClr val="FF99CC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0AA116C2-5BFD-4B7B-A85F-3A6467C6AEC7}"/>
              </a:ext>
            </a:extLst>
          </p:cNvPr>
          <p:cNvGrpSpPr/>
          <p:nvPr/>
        </p:nvGrpSpPr>
        <p:grpSpPr>
          <a:xfrm>
            <a:off x="2474350" y="2762512"/>
            <a:ext cx="1555975" cy="1555975"/>
            <a:chOff x="5352825" y="3756647"/>
            <a:chExt cx="636532" cy="636532"/>
          </a:xfrm>
          <a:scene3d>
            <a:camera prst="perspectiveContrastingLeftFacing" fov="2700000">
              <a:rot lat="4601" lon="2378592" rev="21336882"/>
            </a:camera>
            <a:lightRig rig="threePt" dir="t"/>
          </a:scene3d>
        </p:grpSpPr>
        <p:sp>
          <p:nvSpPr>
            <p:cNvPr id="26" name="Rectangle : coins arrondis 25">
              <a:extLst>
                <a:ext uri="{FF2B5EF4-FFF2-40B4-BE49-F238E27FC236}">
                  <a16:creationId xmlns:a16="http://schemas.microsoft.com/office/drawing/2014/main" id="{B6985418-7B8C-4FE1-878F-C8E5199FC033}"/>
                </a:ext>
              </a:extLst>
            </p:cNvPr>
            <p:cNvSpPr/>
            <p:nvPr/>
          </p:nvSpPr>
          <p:spPr>
            <a:xfrm>
              <a:off x="5352825" y="3756647"/>
              <a:ext cx="636532" cy="636532"/>
            </a:xfrm>
            <a:prstGeom prst="roundRect">
              <a:avLst>
                <a:gd name="adj" fmla="val 11205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27" name="Groupe 26">
              <a:extLst>
                <a:ext uri="{FF2B5EF4-FFF2-40B4-BE49-F238E27FC236}">
                  <a16:creationId xmlns:a16="http://schemas.microsoft.com/office/drawing/2014/main" id="{C37312B6-8AF7-4FD9-A591-5EDE60F3D950}"/>
                </a:ext>
              </a:extLst>
            </p:cNvPr>
            <p:cNvGrpSpPr/>
            <p:nvPr/>
          </p:nvGrpSpPr>
          <p:grpSpPr>
            <a:xfrm>
              <a:off x="5429294" y="3826810"/>
              <a:ext cx="483969" cy="488259"/>
              <a:chOff x="5422139" y="3811212"/>
              <a:chExt cx="514907" cy="519472"/>
            </a:xfrm>
            <a:effectLst>
              <a:outerShdw blurRad="38100" dist="254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28" name="Rectangle : coins arrondis 27">
                <a:extLst>
                  <a:ext uri="{FF2B5EF4-FFF2-40B4-BE49-F238E27FC236}">
                    <a16:creationId xmlns:a16="http://schemas.microsoft.com/office/drawing/2014/main" id="{2BE19601-B17E-4EEA-A193-5A08EEEEADE9}"/>
                  </a:ext>
                </a:extLst>
              </p:cNvPr>
              <p:cNvSpPr/>
              <p:nvPr/>
            </p:nvSpPr>
            <p:spPr>
              <a:xfrm>
                <a:off x="5422139" y="3811212"/>
                <a:ext cx="152400" cy="152400"/>
              </a:xfrm>
              <a:prstGeom prst="roundRect">
                <a:avLst>
                  <a:gd name="adj" fmla="val 16121"/>
                </a:avLst>
              </a:prstGeom>
              <a:solidFill>
                <a:srgbClr val="FFC00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9" name="Rectangle : coins arrondis 28">
                <a:extLst>
                  <a:ext uri="{FF2B5EF4-FFF2-40B4-BE49-F238E27FC236}">
                    <a16:creationId xmlns:a16="http://schemas.microsoft.com/office/drawing/2014/main" id="{E75E8E57-52B3-4182-A662-6CA4275C6152}"/>
                  </a:ext>
                </a:extLst>
              </p:cNvPr>
              <p:cNvSpPr/>
              <p:nvPr/>
            </p:nvSpPr>
            <p:spPr>
              <a:xfrm>
                <a:off x="5423392" y="3995730"/>
                <a:ext cx="152400" cy="152400"/>
              </a:xfrm>
              <a:prstGeom prst="roundRect">
                <a:avLst>
                  <a:gd name="adj" fmla="val 16121"/>
                </a:avLst>
              </a:prstGeom>
              <a:solidFill>
                <a:srgbClr val="99FFCC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0" name="Rectangle : coins arrondis 29">
                <a:extLst>
                  <a:ext uri="{FF2B5EF4-FFF2-40B4-BE49-F238E27FC236}">
                    <a16:creationId xmlns:a16="http://schemas.microsoft.com/office/drawing/2014/main" id="{52515DAB-F700-410B-AA57-9B83EA0CC46C}"/>
                  </a:ext>
                </a:extLst>
              </p:cNvPr>
              <p:cNvSpPr/>
              <p:nvPr/>
            </p:nvSpPr>
            <p:spPr>
              <a:xfrm>
                <a:off x="5423392" y="4178284"/>
                <a:ext cx="152400" cy="152400"/>
              </a:xfrm>
              <a:prstGeom prst="roundRect">
                <a:avLst>
                  <a:gd name="adj" fmla="val 16121"/>
                </a:avLst>
              </a:prstGeom>
              <a:solidFill>
                <a:srgbClr val="0CDAE4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1" name="Rectangle : coins arrondis 30">
                <a:extLst>
                  <a:ext uri="{FF2B5EF4-FFF2-40B4-BE49-F238E27FC236}">
                    <a16:creationId xmlns:a16="http://schemas.microsoft.com/office/drawing/2014/main" id="{C2F6D47C-24DF-4342-9C41-46CE33E571D4}"/>
                  </a:ext>
                </a:extLst>
              </p:cNvPr>
              <p:cNvSpPr/>
              <p:nvPr/>
            </p:nvSpPr>
            <p:spPr>
              <a:xfrm>
                <a:off x="5603403" y="3811213"/>
                <a:ext cx="152400" cy="152400"/>
              </a:xfrm>
              <a:prstGeom prst="roundRect">
                <a:avLst>
                  <a:gd name="adj" fmla="val 16121"/>
                </a:avLst>
              </a:prstGeom>
              <a:solidFill>
                <a:srgbClr val="F25516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2" name="Rectangle : coins arrondis 31">
                <a:extLst>
                  <a:ext uri="{FF2B5EF4-FFF2-40B4-BE49-F238E27FC236}">
                    <a16:creationId xmlns:a16="http://schemas.microsoft.com/office/drawing/2014/main" id="{B84CD730-80D4-4BA1-A65F-D644E6B4FE1D}"/>
                  </a:ext>
                </a:extLst>
              </p:cNvPr>
              <p:cNvSpPr/>
              <p:nvPr/>
            </p:nvSpPr>
            <p:spPr>
              <a:xfrm>
                <a:off x="5604657" y="3995731"/>
                <a:ext cx="152400" cy="152400"/>
              </a:xfrm>
              <a:prstGeom prst="roundRect">
                <a:avLst>
                  <a:gd name="adj" fmla="val 16121"/>
                </a:avLst>
              </a:prstGeom>
              <a:solidFill>
                <a:srgbClr val="7030A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3" name="Rectangle : coins arrondis 32">
                <a:extLst>
                  <a:ext uri="{FF2B5EF4-FFF2-40B4-BE49-F238E27FC236}">
                    <a16:creationId xmlns:a16="http://schemas.microsoft.com/office/drawing/2014/main" id="{CDA4FFE8-C54A-45D8-9727-8D15CA84868A}"/>
                  </a:ext>
                </a:extLst>
              </p:cNvPr>
              <p:cNvSpPr/>
              <p:nvPr/>
            </p:nvSpPr>
            <p:spPr>
              <a:xfrm>
                <a:off x="5604658" y="4178281"/>
                <a:ext cx="152400" cy="152400"/>
              </a:xfrm>
              <a:prstGeom prst="roundRect">
                <a:avLst>
                  <a:gd name="adj" fmla="val 16121"/>
                </a:avLst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4" name="Rectangle : coins arrondis 33">
                <a:extLst>
                  <a:ext uri="{FF2B5EF4-FFF2-40B4-BE49-F238E27FC236}">
                    <a16:creationId xmlns:a16="http://schemas.microsoft.com/office/drawing/2014/main" id="{4979C3ED-AC13-4FCF-A001-122F364FB420}"/>
                  </a:ext>
                </a:extLst>
              </p:cNvPr>
              <p:cNvSpPr/>
              <p:nvPr/>
            </p:nvSpPr>
            <p:spPr>
              <a:xfrm>
                <a:off x="5783774" y="3811212"/>
                <a:ext cx="152400" cy="152400"/>
              </a:xfrm>
              <a:prstGeom prst="roundRect">
                <a:avLst>
                  <a:gd name="adj" fmla="val 16121"/>
                </a:avLst>
              </a:prstGeom>
              <a:solidFill>
                <a:srgbClr val="3A3A3A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5" name="Rectangle : coins arrondis 34">
                <a:extLst>
                  <a:ext uri="{FF2B5EF4-FFF2-40B4-BE49-F238E27FC236}">
                    <a16:creationId xmlns:a16="http://schemas.microsoft.com/office/drawing/2014/main" id="{E94CC517-5291-4ADD-A29C-0DCAC9762B99}"/>
                  </a:ext>
                </a:extLst>
              </p:cNvPr>
              <p:cNvSpPr/>
              <p:nvPr/>
            </p:nvSpPr>
            <p:spPr>
              <a:xfrm>
                <a:off x="5783767" y="3996284"/>
                <a:ext cx="152400" cy="152400"/>
              </a:xfrm>
              <a:prstGeom prst="roundRect">
                <a:avLst>
                  <a:gd name="adj" fmla="val 16121"/>
                </a:avLst>
              </a:prstGeom>
              <a:solidFill>
                <a:schemeClr val="accent6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6" name="Rectangle : coins arrondis 35">
                <a:extLst>
                  <a:ext uri="{FF2B5EF4-FFF2-40B4-BE49-F238E27FC236}">
                    <a16:creationId xmlns:a16="http://schemas.microsoft.com/office/drawing/2014/main" id="{A165E8EB-F41B-4C1D-A745-6ACA3A1B80C7}"/>
                  </a:ext>
                </a:extLst>
              </p:cNvPr>
              <p:cNvSpPr/>
              <p:nvPr/>
            </p:nvSpPr>
            <p:spPr>
              <a:xfrm>
                <a:off x="5784646" y="4175341"/>
                <a:ext cx="152400" cy="152400"/>
              </a:xfrm>
              <a:prstGeom prst="roundRect">
                <a:avLst>
                  <a:gd name="adj" fmla="val 16121"/>
                </a:avLst>
              </a:prstGeom>
              <a:solidFill>
                <a:srgbClr val="FF99CC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424716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Personne seule se tenant sur une montagne brumeuse pointue">
            <a:extLst>
              <a:ext uri="{FF2B5EF4-FFF2-40B4-BE49-F238E27FC236}">
                <a16:creationId xmlns:a16="http://schemas.microsoft.com/office/drawing/2014/main" id="{6A7FB902-9704-4857-9358-FFEE1A199C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8" r="2408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5AEA7C3C-9029-4DED-B18C-88C15D254AA1}"/>
              </a:ext>
            </a:extLst>
          </p:cNvPr>
          <p:cNvSpPr txBox="1"/>
          <p:nvPr/>
        </p:nvSpPr>
        <p:spPr>
          <a:xfrm>
            <a:off x="0" y="0"/>
            <a:ext cx="51771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Let’s try don’t leak this build</a:t>
            </a:r>
          </a:p>
          <a:p>
            <a:r>
              <a:rPr lang="en-US" sz="1400" b="1" u="sng" dirty="0">
                <a:latin typeface="Arial" panose="020B0604020202020204" pitchFamily="34" charset="0"/>
                <a:cs typeface="Arial" panose="020B0604020202020204" pitchFamily="34" charset="0"/>
              </a:rPr>
              <a:t>Build 4</a:t>
            </a:r>
            <a:endParaRPr lang="fr-FR" sz="14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046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ndir un rectangle avec un coin du même côté 3">
            <a:extLst>
              <a:ext uri="{FF2B5EF4-FFF2-40B4-BE49-F238E27FC236}">
                <a16:creationId xmlns:a16="http://schemas.microsoft.com/office/drawing/2014/main" id="{4D0D6E29-CD51-45EC-A976-3496974A99DA}"/>
              </a:ext>
            </a:extLst>
          </p:cNvPr>
          <p:cNvSpPr/>
          <p:nvPr/>
        </p:nvSpPr>
        <p:spPr>
          <a:xfrm>
            <a:off x="1143000" y="1416050"/>
            <a:ext cx="6858000" cy="406400"/>
          </a:xfrm>
          <a:prstGeom prst="round2SameRect">
            <a:avLst>
              <a:gd name="adj1" fmla="val 17679"/>
              <a:gd name="adj2" fmla="val 0"/>
            </a:avLst>
          </a:prstGeom>
          <a:solidFill>
            <a:srgbClr val="E2C891">
              <a:alpha val="7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fr-FR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</a:t>
            </a:r>
            <a:r>
              <a:rPr lang="fr-FR" sz="1100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Applications Center</a:t>
            </a:r>
          </a:p>
        </p:txBody>
      </p:sp>
      <p:sp>
        <p:nvSpPr>
          <p:cNvPr id="3" name="Arrondir un rectangle avec un coin du même côté 5">
            <a:extLst>
              <a:ext uri="{FF2B5EF4-FFF2-40B4-BE49-F238E27FC236}">
                <a16:creationId xmlns:a16="http://schemas.microsoft.com/office/drawing/2014/main" id="{9993D776-14B0-4BA3-9F2A-3991FF9DBC21}"/>
              </a:ext>
            </a:extLst>
          </p:cNvPr>
          <p:cNvSpPr/>
          <p:nvPr/>
        </p:nvSpPr>
        <p:spPr>
          <a:xfrm rot="10800000">
            <a:off x="1143000" y="1822450"/>
            <a:ext cx="6858000" cy="3619500"/>
          </a:xfrm>
          <a:prstGeom prst="round2SameRect">
            <a:avLst>
              <a:gd name="adj1" fmla="val 2973"/>
              <a:gd name="adj2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Rectangle : avec coins arrondis en haut 37">
            <a:extLst>
              <a:ext uri="{FF2B5EF4-FFF2-40B4-BE49-F238E27FC236}">
                <a16:creationId xmlns:a16="http://schemas.microsoft.com/office/drawing/2014/main" id="{A35A14A0-6658-45D8-A0AD-4644462D3BA8}"/>
              </a:ext>
            </a:extLst>
          </p:cNvPr>
          <p:cNvSpPr/>
          <p:nvPr/>
        </p:nvSpPr>
        <p:spPr>
          <a:xfrm>
            <a:off x="7167239" y="1461131"/>
            <a:ext cx="780270" cy="361319"/>
          </a:xfrm>
          <a:prstGeom prst="round2SameRect">
            <a:avLst>
              <a:gd name="adj1" fmla="val 15029"/>
              <a:gd name="adj2" fmla="val 0"/>
            </a:avLst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Close</a:t>
            </a:r>
          </a:p>
        </p:txBody>
      </p: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BC903E60-ECE9-49C1-B35C-74CF84865882}"/>
              </a:ext>
            </a:extLst>
          </p:cNvPr>
          <p:cNvGrpSpPr/>
          <p:nvPr/>
        </p:nvGrpSpPr>
        <p:grpSpPr>
          <a:xfrm>
            <a:off x="3987625" y="2207238"/>
            <a:ext cx="988061" cy="1084770"/>
            <a:chOff x="3987625" y="2207238"/>
            <a:chExt cx="988061" cy="1084770"/>
          </a:xfrm>
        </p:grpSpPr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037989CE-FBFE-445C-84B1-8B6E09E67881}"/>
                </a:ext>
              </a:extLst>
            </p:cNvPr>
            <p:cNvSpPr txBox="1"/>
            <p:nvPr/>
          </p:nvSpPr>
          <p:spPr>
            <a:xfrm>
              <a:off x="3987625" y="2953454"/>
              <a:ext cx="9880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latin typeface="Segoe UI" panose="020B0502040204020203" pitchFamily="34" charset="0"/>
                  <a:cs typeface="Segoe UI" panose="020B0502040204020203" pitchFamily="34" charset="0"/>
                </a:rPr>
                <a:t>Settings</a:t>
              </a:r>
            </a:p>
          </p:txBody>
        </p:sp>
        <p:sp>
          <p:nvSpPr>
            <p:cNvPr id="51" name="Forme libre : forme 50">
              <a:extLst>
                <a:ext uri="{FF2B5EF4-FFF2-40B4-BE49-F238E27FC236}">
                  <a16:creationId xmlns:a16="http://schemas.microsoft.com/office/drawing/2014/main" id="{90ED0AA1-AEFE-4BE4-A992-68B8CE3BA659}"/>
                </a:ext>
              </a:extLst>
            </p:cNvPr>
            <p:cNvSpPr/>
            <p:nvPr/>
          </p:nvSpPr>
          <p:spPr>
            <a:xfrm>
              <a:off x="4413233" y="2620595"/>
              <a:ext cx="322209" cy="322209"/>
            </a:xfrm>
            <a:custGeom>
              <a:avLst/>
              <a:gdLst>
                <a:gd name="connsiteX0" fmla="*/ 246414 w 613371"/>
                <a:gd name="connsiteY0" fmla="*/ 0 h 613371"/>
                <a:gd name="connsiteX1" fmla="*/ 360269 w 613371"/>
                <a:gd name="connsiteY1" fmla="*/ 0 h 613371"/>
                <a:gd name="connsiteX2" fmla="*/ 360269 w 613371"/>
                <a:gd name="connsiteY2" fmla="*/ 63819 h 613371"/>
                <a:gd name="connsiteX3" fmla="*/ 399477 w 613371"/>
                <a:gd name="connsiteY3" fmla="*/ 75990 h 613371"/>
                <a:gd name="connsiteX4" fmla="*/ 431247 w 613371"/>
                <a:gd name="connsiteY4" fmla="*/ 95265 h 613371"/>
                <a:gd name="connsiteX5" fmla="*/ 484312 w 613371"/>
                <a:gd name="connsiteY5" fmla="*/ 42107 h 613371"/>
                <a:gd name="connsiteX6" fmla="*/ 564889 w 613371"/>
                <a:gd name="connsiteY6" fmla="*/ 122546 h 613371"/>
                <a:gd name="connsiteX7" fmla="*/ 511116 w 613371"/>
                <a:gd name="connsiteY7" fmla="*/ 176412 h 613371"/>
                <a:gd name="connsiteX8" fmla="*/ 534354 w 613371"/>
                <a:gd name="connsiteY8" fmla="*/ 224752 h 613371"/>
                <a:gd name="connsiteX9" fmla="*/ 537235 w 613371"/>
                <a:gd name="connsiteY9" fmla="*/ 243807 h 613371"/>
                <a:gd name="connsiteX10" fmla="*/ 613371 w 613371"/>
                <a:gd name="connsiteY10" fmla="*/ 243807 h 613371"/>
                <a:gd name="connsiteX11" fmla="*/ 613371 w 613371"/>
                <a:gd name="connsiteY11" fmla="*/ 357662 h 613371"/>
                <a:gd name="connsiteX12" fmla="*/ 535889 w 613371"/>
                <a:gd name="connsiteY12" fmla="*/ 357662 h 613371"/>
                <a:gd name="connsiteX13" fmla="*/ 526338 w 613371"/>
                <a:gd name="connsiteY13" fmla="*/ 388430 h 613371"/>
                <a:gd name="connsiteX14" fmla="*/ 511344 w 613371"/>
                <a:gd name="connsiteY14" fmla="*/ 413143 h 613371"/>
                <a:gd name="connsiteX15" fmla="*/ 569562 w 613371"/>
                <a:gd name="connsiteY15" fmla="*/ 467181 h 613371"/>
                <a:gd name="connsiteX16" fmla="*/ 492106 w 613371"/>
                <a:gd name="connsiteY16" fmla="*/ 550628 h 613371"/>
                <a:gd name="connsiteX17" fmla="*/ 433636 w 613371"/>
                <a:gd name="connsiteY17" fmla="*/ 496357 h 613371"/>
                <a:gd name="connsiteX18" fmla="*/ 377575 w 613371"/>
                <a:gd name="connsiteY18" fmla="*/ 523307 h 613371"/>
                <a:gd name="connsiteX19" fmla="*/ 356754 w 613371"/>
                <a:gd name="connsiteY19" fmla="*/ 526455 h 613371"/>
                <a:gd name="connsiteX20" fmla="*/ 356754 w 613371"/>
                <a:gd name="connsiteY20" fmla="*/ 613371 h 613371"/>
                <a:gd name="connsiteX21" fmla="*/ 242899 w 613371"/>
                <a:gd name="connsiteY21" fmla="*/ 613371 h 613371"/>
                <a:gd name="connsiteX22" fmla="*/ 242899 w 613371"/>
                <a:gd name="connsiteY22" fmla="*/ 524293 h 613371"/>
                <a:gd name="connsiteX23" fmla="*/ 213897 w 613371"/>
                <a:gd name="connsiteY23" fmla="*/ 515291 h 613371"/>
                <a:gd name="connsiteX24" fmla="*/ 185223 w 613371"/>
                <a:gd name="connsiteY24" fmla="*/ 497894 h 613371"/>
                <a:gd name="connsiteX25" fmla="*/ 129058 w 613371"/>
                <a:gd name="connsiteY25" fmla="*/ 554156 h 613371"/>
                <a:gd name="connsiteX26" fmla="*/ 48481 w 613371"/>
                <a:gd name="connsiteY26" fmla="*/ 473718 h 613371"/>
                <a:gd name="connsiteX27" fmla="*/ 103874 w 613371"/>
                <a:gd name="connsiteY27" fmla="*/ 418229 h 613371"/>
                <a:gd name="connsiteX28" fmla="*/ 79021 w 613371"/>
                <a:gd name="connsiteY28" fmla="*/ 366528 h 613371"/>
                <a:gd name="connsiteX29" fmla="*/ 77149 w 613371"/>
                <a:gd name="connsiteY29" fmla="*/ 354147 h 613371"/>
                <a:gd name="connsiteX30" fmla="*/ 0 w 613371"/>
                <a:gd name="connsiteY30" fmla="*/ 354147 h 613371"/>
                <a:gd name="connsiteX31" fmla="*/ 0 w 613371"/>
                <a:gd name="connsiteY31" fmla="*/ 240292 h 613371"/>
                <a:gd name="connsiteX32" fmla="*/ 75414 w 613371"/>
                <a:gd name="connsiteY32" fmla="*/ 240292 h 613371"/>
                <a:gd name="connsiteX33" fmla="*/ 87037 w 613371"/>
                <a:gd name="connsiteY33" fmla="*/ 202850 h 613371"/>
                <a:gd name="connsiteX34" fmla="*/ 98949 w 613371"/>
                <a:gd name="connsiteY34" fmla="*/ 180903 h 613371"/>
                <a:gd name="connsiteX35" fmla="*/ 44940 w 613371"/>
                <a:gd name="connsiteY35" fmla="*/ 130773 h 613371"/>
                <a:gd name="connsiteX36" fmla="*/ 122397 w 613371"/>
                <a:gd name="connsiteY36" fmla="*/ 47325 h 613371"/>
                <a:gd name="connsiteX37" fmla="*/ 175646 w 613371"/>
                <a:gd name="connsiteY37" fmla="*/ 96751 h 613371"/>
                <a:gd name="connsiteX38" fmla="*/ 213897 w 613371"/>
                <a:gd name="connsiteY38" fmla="*/ 75990 h 613371"/>
                <a:gd name="connsiteX39" fmla="*/ 246414 w 613371"/>
                <a:gd name="connsiteY39" fmla="*/ 65896 h 613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613371" h="613371">
                  <a:moveTo>
                    <a:pt x="246414" y="0"/>
                  </a:moveTo>
                  <a:lnTo>
                    <a:pt x="360269" y="0"/>
                  </a:lnTo>
                  <a:lnTo>
                    <a:pt x="360269" y="63819"/>
                  </a:lnTo>
                  <a:lnTo>
                    <a:pt x="399477" y="75990"/>
                  </a:lnTo>
                  <a:lnTo>
                    <a:pt x="431247" y="95265"/>
                  </a:lnTo>
                  <a:lnTo>
                    <a:pt x="484312" y="42107"/>
                  </a:lnTo>
                  <a:lnTo>
                    <a:pt x="564889" y="122546"/>
                  </a:lnTo>
                  <a:lnTo>
                    <a:pt x="511116" y="176412"/>
                  </a:lnTo>
                  <a:lnTo>
                    <a:pt x="534354" y="224752"/>
                  </a:lnTo>
                  <a:lnTo>
                    <a:pt x="537235" y="243807"/>
                  </a:lnTo>
                  <a:lnTo>
                    <a:pt x="613371" y="243807"/>
                  </a:lnTo>
                  <a:lnTo>
                    <a:pt x="613371" y="357662"/>
                  </a:lnTo>
                  <a:lnTo>
                    <a:pt x="535889" y="357662"/>
                  </a:lnTo>
                  <a:lnTo>
                    <a:pt x="526338" y="388430"/>
                  </a:lnTo>
                  <a:lnTo>
                    <a:pt x="511344" y="413143"/>
                  </a:lnTo>
                  <a:lnTo>
                    <a:pt x="569562" y="467181"/>
                  </a:lnTo>
                  <a:lnTo>
                    <a:pt x="492106" y="550628"/>
                  </a:lnTo>
                  <a:lnTo>
                    <a:pt x="433636" y="496357"/>
                  </a:lnTo>
                  <a:lnTo>
                    <a:pt x="377575" y="523307"/>
                  </a:lnTo>
                  <a:lnTo>
                    <a:pt x="356754" y="526455"/>
                  </a:lnTo>
                  <a:lnTo>
                    <a:pt x="356754" y="613371"/>
                  </a:lnTo>
                  <a:lnTo>
                    <a:pt x="242899" y="613371"/>
                  </a:lnTo>
                  <a:lnTo>
                    <a:pt x="242899" y="524293"/>
                  </a:lnTo>
                  <a:lnTo>
                    <a:pt x="213897" y="515291"/>
                  </a:lnTo>
                  <a:lnTo>
                    <a:pt x="185223" y="497894"/>
                  </a:lnTo>
                  <a:lnTo>
                    <a:pt x="129058" y="554156"/>
                  </a:lnTo>
                  <a:lnTo>
                    <a:pt x="48481" y="473718"/>
                  </a:lnTo>
                  <a:lnTo>
                    <a:pt x="103874" y="418229"/>
                  </a:lnTo>
                  <a:lnTo>
                    <a:pt x="79021" y="366528"/>
                  </a:lnTo>
                  <a:lnTo>
                    <a:pt x="77149" y="354147"/>
                  </a:lnTo>
                  <a:lnTo>
                    <a:pt x="0" y="354147"/>
                  </a:lnTo>
                  <a:lnTo>
                    <a:pt x="0" y="240292"/>
                  </a:lnTo>
                  <a:lnTo>
                    <a:pt x="75414" y="240292"/>
                  </a:lnTo>
                  <a:lnTo>
                    <a:pt x="87037" y="202850"/>
                  </a:lnTo>
                  <a:lnTo>
                    <a:pt x="98949" y="180903"/>
                  </a:lnTo>
                  <a:lnTo>
                    <a:pt x="44940" y="130773"/>
                  </a:lnTo>
                  <a:lnTo>
                    <a:pt x="122397" y="47325"/>
                  </a:lnTo>
                  <a:lnTo>
                    <a:pt x="175646" y="96751"/>
                  </a:lnTo>
                  <a:lnTo>
                    <a:pt x="213897" y="75990"/>
                  </a:lnTo>
                  <a:lnTo>
                    <a:pt x="246414" y="65896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perspectiveFront" fov="5100000">
                <a:rot lat="0" lon="2100000" rev="0"/>
              </a:camera>
              <a:lightRig rig="flood" dir="t">
                <a:rot lat="0" lon="0" rev="13800000"/>
              </a:lightRig>
            </a:scene3d>
            <a:sp3d extrusionH="107950" prstMaterial="plastic">
              <a:bevelT w="82550" h="63500" prst="divot"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52" name="Forme libre : forme 51">
              <a:extLst>
                <a:ext uri="{FF2B5EF4-FFF2-40B4-BE49-F238E27FC236}">
                  <a16:creationId xmlns:a16="http://schemas.microsoft.com/office/drawing/2014/main" id="{D971F0DC-D7F6-4346-8ADE-C330517D40B0}"/>
                </a:ext>
              </a:extLst>
            </p:cNvPr>
            <p:cNvSpPr/>
            <p:nvPr/>
          </p:nvSpPr>
          <p:spPr>
            <a:xfrm rot="4147708">
              <a:off x="4095527" y="2207238"/>
              <a:ext cx="469842" cy="469842"/>
            </a:xfrm>
            <a:custGeom>
              <a:avLst/>
              <a:gdLst>
                <a:gd name="connsiteX0" fmla="*/ 246414 w 613371"/>
                <a:gd name="connsiteY0" fmla="*/ 0 h 613371"/>
                <a:gd name="connsiteX1" fmla="*/ 360269 w 613371"/>
                <a:gd name="connsiteY1" fmla="*/ 0 h 613371"/>
                <a:gd name="connsiteX2" fmla="*/ 360269 w 613371"/>
                <a:gd name="connsiteY2" fmla="*/ 63819 h 613371"/>
                <a:gd name="connsiteX3" fmla="*/ 399477 w 613371"/>
                <a:gd name="connsiteY3" fmla="*/ 75990 h 613371"/>
                <a:gd name="connsiteX4" fmla="*/ 431247 w 613371"/>
                <a:gd name="connsiteY4" fmla="*/ 95265 h 613371"/>
                <a:gd name="connsiteX5" fmla="*/ 484312 w 613371"/>
                <a:gd name="connsiteY5" fmla="*/ 42107 h 613371"/>
                <a:gd name="connsiteX6" fmla="*/ 564889 w 613371"/>
                <a:gd name="connsiteY6" fmla="*/ 122546 h 613371"/>
                <a:gd name="connsiteX7" fmla="*/ 511116 w 613371"/>
                <a:gd name="connsiteY7" fmla="*/ 176412 h 613371"/>
                <a:gd name="connsiteX8" fmla="*/ 534354 w 613371"/>
                <a:gd name="connsiteY8" fmla="*/ 224752 h 613371"/>
                <a:gd name="connsiteX9" fmla="*/ 537235 w 613371"/>
                <a:gd name="connsiteY9" fmla="*/ 243807 h 613371"/>
                <a:gd name="connsiteX10" fmla="*/ 613371 w 613371"/>
                <a:gd name="connsiteY10" fmla="*/ 243807 h 613371"/>
                <a:gd name="connsiteX11" fmla="*/ 613371 w 613371"/>
                <a:gd name="connsiteY11" fmla="*/ 357662 h 613371"/>
                <a:gd name="connsiteX12" fmla="*/ 535889 w 613371"/>
                <a:gd name="connsiteY12" fmla="*/ 357662 h 613371"/>
                <a:gd name="connsiteX13" fmla="*/ 526338 w 613371"/>
                <a:gd name="connsiteY13" fmla="*/ 388430 h 613371"/>
                <a:gd name="connsiteX14" fmla="*/ 511344 w 613371"/>
                <a:gd name="connsiteY14" fmla="*/ 413143 h 613371"/>
                <a:gd name="connsiteX15" fmla="*/ 569562 w 613371"/>
                <a:gd name="connsiteY15" fmla="*/ 467181 h 613371"/>
                <a:gd name="connsiteX16" fmla="*/ 492106 w 613371"/>
                <a:gd name="connsiteY16" fmla="*/ 550628 h 613371"/>
                <a:gd name="connsiteX17" fmla="*/ 433636 w 613371"/>
                <a:gd name="connsiteY17" fmla="*/ 496357 h 613371"/>
                <a:gd name="connsiteX18" fmla="*/ 377575 w 613371"/>
                <a:gd name="connsiteY18" fmla="*/ 523307 h 613371"/>
                <a:gd name="connsiteX19" fmla="*/ 356754 w 613371"/>
                <a:gd name="connsiteY19" fmla="*/ 526455 h 613371"/>
                <a:gd name="connsiteX20" fmla="*/ 356754 w 613371"/>
                <a:gd name="connsiteY20" fmla="*/ 613371 h 613371"/>
                <a:gd name="connsiteX21" fmla="*/ 242899 w 613371"/>
                <a:gd name="connsiteY21" fmla="*/ 613371 h 613371"/>
                <a:gd name="connsiteX22" fmla="*/ 242899 w 613371"/>
                <a:gd name="connsiteY22" fmla="*/ 524293 h 613371"/>
                <a:gd name="connsiteX23" fmla="*/ 213897 w 613371"/>
                <a:gd name="connsiteY23" fmla="*/ 515291 h 613371"/>
                <a:gd name="connsiteX24" fmla="*/ 185223 w 613371"/>
                <a:gd name="connsiteY24" fmla="*/ 497894 h 613371"/>
                <a:gd name="connsiteX25" fmla="*/ 129058 w 613371"/>
                <a:gd name="connsiteY25" fmla="*/ 554156 h 613371"/>
                <a:gd name="connsiteX26" fmla="*/ 48481 w 613371"/>
                <a:gd name="connsiteY26" fmla="*/ 473718 h 613371"/>
                <a:gd name="connsiteX27" fmla="*/ 103874 w 613371"/>
                <a:gd name="connsiteY27" fmla="*/ 418229 h 613371"/>
                <a:gd name="connsiteX28" fmla="*/ 79021 w 613371"/>
                <a:gd name="connsiteY28" fmla="*/ 366528 h 613371"/>
                <a:gd name="connsiteX29" fmla="*/ 77149 w 613371"/>
                <a:gd name="connsiteY29" fmla="*/ 354147 h 613371"/>
                <a:gd name="connsiteX30" fmla="*/ 0 w 613371"/>
                <a:gd name="connsiteY30" fmla="*/ 354147 h 613371"/>
                <a:gd name="connsiteX31" fmla="*/ 0 w 613371"/>
                <a:gd name="connsiteY31" fmla="*/ 240292 h 613371"/>
                <a:gd name="connsiteX32" fmla="*/ 75414 w 613371"/>
                <a:gd name="connsiteY32" fmla="*/ 240292 h 613371"/>
                <a:gd name="connsiteX33" fmla="*/ 87037 w 613371"/>
                <a:gd name="connsiteY33" fmla="*/ 202850 h 613371"/>
                <a:gd name="connsiteX34" fmla="*/ 98949 w 613371"/>
                <a:gd name="connsiteY34" fmla="*/ 180903 h 613371"/>
                <a:gd name="connsiteX35" fmla="*/ 44940 w 613371"/>
                <a:gd name="connsiteY35" fmla="*/ 130773 h 613371"/>
                <a:gd name="connsiteX36" fmla="*/ 122397 w 613371"/>
                <a:gd name="connsiteY36" fmla="*/ 47325 h 613371"/>
                <a:gd name="connsiteX37" fmla="*/ 175646 w 613371"/>
                <a:gd name="connsiteY37" fmla="*/ 96751 h 613371"/>
                <a:gd name="connsiteX38" fmla="*/ 213897 w 613371"/>
                <a:gd name="connsiteY38" fmla="*/ 75990 h 613371"/>
                <a:gd name="connsiteX39" fmla="*/ 246414 w 613371"/>
                <a:gd name="connsiteY39" fmla="*/ 65896 h 613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613371" h="613371">
                  <a:moveTo>
                    <a:pt x="246414" y="0"/>
                  </a:moveTo>
                  <a:lnTo>
                    <a:pt x="360269" y="0"/>
                  </a:lnTo>
                  <a:lnTo>
                    <a:pt x="360269" y="63819"/>
                  </a:lnTo>
                  <a:lnTo>
                    <a:pt x="399477" y="75990"/>
                  </a:lnTo>
                  <a:lnTo>
                    <a:pt x="431247" y="95265"/>
                  </a:lnTo>
                  <a:lnTo>
                    <a:pt x="484312" y="42107"/>
                  </a:lnTo>
                  <a:lnTo>
                    <a:pt x="564889" y="122546"/>
                  </a:lnTo>
                  <a:lnTo>
                    <a:pt x="511116" y="176412"/>
                  </a:lnTo>
                  <a:lnTo>
                    <a:pt x="534354" y="224752"/>
                  </a:lnTo>
                  <a:lnTo>
                    <a:pt x="537235" y="243807"/>
                  </a:lnTo>
                  <a:lnTo>
                    <a:pt x="613371" y="243807"/>
                  </a:lnTo>
                  <a:lnTo>
                    <a:pt x="613371" y="357662"/>
                  </a:lnTo>
                  <a:lnTo>
                    <a:pt x="535889" y="357662"/>
                  </a:lnTo>
                  <a:lnTo>
                    <a:pt x="526338" y="388430"/>
                  </a:lnTo>
                  <a:lnTo>
                    <a:pt x="511344" y="413143"/>
                  </a:lnTo>
                  <a:lnTo>
                    <a:pt x="569562" y="467181"/>
                  </a:lnTo>
                  <a:lnTo>
                    <a:pt x="492106" y="550628"/>
                  </a:lnTo>
                  <a:lnTo>
                    <a:pt x="433636" y="496357"/>
                  </a:lnTo>
                  <a:lnTo>
                    <a:pt x="377575" y="523307"/>
                  </a:lnTo>
                  <a:lnTo>
                    <a:pt x="356754" y="526455"/>
                  </a:lnTo>
                  <a:lnTo>
                    <a:pt x="356754" y="613371"/>
                  </a:lnTo>
                  <a:lnTo>
                    <a:pt x="242899" y="613371"/>
                  </a:lnTo>
                  <a:lnTo>
                    <a:pt x="242899" y="524293"/>
                  </a:lnTo>
                  <a:lnTo>
                    <a:pt x="213897" y="515291"/>
                  </a:lnTo>
                  <a:lnTo>
                    <a:pt x="185223" y="497894"/>
                  </a:lnTo>
                  <a:lnTo>
                    <a:pt x="129058" y="554156"/>
                  </a:lnTo>
                  <a:lnTo>
                    <a:pt x="48481" y="473718"/>
                  </a:lnTo>
                  <a:lnTo>
                    <a:pt x="103874" y="418229"/>
                  </a:lnTo>
                  <a:lnTo>
                    <a:pt x="79021" y="366528"/>
                  </a:lnTo>
                  <a:lnTo>
                    <a:pt x="77149" y="354147"/>
                  </a:lnTo>
                  <a:lnTo>
                    <a:pt x="0" y="354147"/>
                  </a:lnTo>
                  <a:lnTo>
                    <a:pt x="0" y="240292"/>
                  </a:lnTo>
                  <a:lnTo>
                    <a:pt x="75414" y="240292"/>
                  </a:lnTo>
                  <a:lnTo>
                    <a:pt x="87037" y="202850"/>
                  </a:lnTo>
                  <a:lnTo>
                    <a:pt x="98949" y="180903"/>
                  </a:lnTo>
                  <a:lnTo>
                    <a:pt x="44940" y="130773"/>
                  </a:lnTo>
                  <a:lnTo>
                    <a:pt x="122397" y="47325"/>
                  </a:lnTo>
                  <a:lnTo>
                    <a:pt x="175646" y="96751"/>
                  </a:lnTo>
                  <a:lnTo>
                    <a:pt x="213897" y="75990"/>
                  </a:lnTo>
                  <a:lnTo>
                    <a:pt x="246414" y="65896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perspectiveFront" fov="5100000">
                <a:rot lat="0" lon="2100000" rev="0"/>
              </a:camera>
              <a:lightRig rig="flood" dir="t">
                <a:rot lat="0" lon="0" rev="13800000"/>
              </a:lightRig>
            </a:scene3d>
            <a:sp3d extrusionH="107950" prstMaterial="plastic">
              <a:bevelT w="82550" h="63500" prst="divot"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/>
            </a:p>
          </p:txBody>
        </p:sp>
      </p:grpSp>
      <p:grpSp>
        <p:nvGrpSpPr>
          <p:cNvPr id="59" name="Groupe 58">
            <a:extLst>
              <a:ext uri="{FF2B5EF4-FFF2-40B4-BE49-F238E27FC236}">
                <a16:creationId xmlns:a16="http://schemas.microsoft.com/office/drawing/2014/main" id="{93D3BE1E-5EE5-490E-8D7D-E6A9F0F700E6}"/>
              </a:ext>
            </a:extLst>
          </p:cNvPr>
          <p:cNvGrpSpPr/>
          <p:nvPr/>
        </p:nvGrpSpPr>
        <p:grpSpPr>
          <a:xfrm>
            <a:off x="1611915" y="3782428"/>
            <a:ext cx="988061" cy="1232662"/>
            <a:chOff x="1611915" y="3782428"/>
            <a:chExt cx="988061" cy="1232662"/>
          </a:xfrm>
        </p:grpSpPr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A34CB330-B3C1-4035-9946-EEAE9AE2209F}"/>
                </a:ext>
              </a:extLst>
            </p:cNvPr>
            <p:cNvSpPr txBox="1"/>
            <p:nvPr/>
          </p:nvSpPr>
          <p:spPr>
            <a:xfrm>
              <a:off x="1611915" y="4430315"/>
              <a:ext cx="98806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latin typeface="Segoe UI" panose="020B0502040204020203" pitchFamily="34" charset="0"/>
                  <a:cs typeface="Segoe UI" panose="020B0502040204020203" pitchFamily="34" charset="0"/>
                </a:rPr>
                <a:t>Game Center</a:t>
              </a:r>
            </a:p>
          </p:txBody>
        </p:sp>
        <p:grpSp>
          <p:nvGrpSpPr>
            <p:cNvPr id="58" name="Groupe 57">
              <a:extLst>
                <a:ext uri="{FF2B5EF4-FFF2-40B4-BE49-F238E27FC236}">
                  <a16:creationId xmlns:a16="http://schemas.microsoft.com/office/drawing/2014/main" id="{C0A7C587-EE86-4F61-9E96-E14841BE166A}"/>
                </a:ext>
              </a:extLst>
            </p:cNvPr>
            <p:cNvGrpSpPr/>
            <p:nvPr/>
          </p:nvGrpSpPr>
          <p:grpSpPr>
            <a:xfrm>
              <a:off x="1786729" y="3782428"/>
              <a:ext cx="638435" cy="604079"/>
              <a:chOff x="1835542" y="3817077"/>
              <a:chExt cx="532342" cy="503695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54" name="Ellipse 53">
                <a:extLst>
                  <a:ext uri="{FF2B5EF4-FFF2-40B4-BE49-F238E27FC236}">
                    <a16:creationId xmlns:a16="http://schemas.microsoft.com/office/drawing/2014/main" id="{9A5E186B-0D69-47A2-8F0C-C6DFE22446A9}"/>
                  </a:ext>
                </a:extLst>
              </p:cNvPr>
              <p:cNvSpPr/>
              <p:nvPr/>
            </p:nvSpPr>
            <p:spPr>
              <a:xfrm>
                <a:off x="2050972" y="3924775"/>
                <a:ext cx="316912" cy="316912"/>
              </a:xfrm>
              <a:prstGeom prst="ellipse">
                <a:avLst/>
              </a:prstGeom>
              <a:solidFill>
                <a:srgbClr val="EAE01E">
                  <a:alpha val="66000"/>
                </a:srgb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5" name="Ellipse 54">
                <a:extLst>
                  <a:ext uri="{FF2B5EF4-FFF2-40B4-BE49-F238E27FC236}">
                    <a16:creationId xmlns:a16="http://schemas.microsoft.com/office/drawing/2014/main" id="{AD1F3DF9-5E7A-46B7-B3ED-092EC0835034}"/>
                  </a:ext>
                </a:extLst>
              </p:cNvPr>
              <p:cNvSpPr/>
              <p:nvPr/>
            </p:nvSpPr>
            <p:spPr>
              <a:xfrm>
                <a:off x="1987405" y="4081998"/>
                <a:ext cx="238774" cy="238774"/>
              </a:xfrm>
              <a:prstGeom prst="ellipse">
                <a:avLst/>
              </a:prstGeom>
              <a:solidFill>
                <a:srgbClr val="7030A0">
                  <a:alpha val="66000"/>
                </a:srgb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6" name="Ellipse 55">
                <a:extLst>
                  <a:ext uri="{FF2B5EF4-FFF2-40B4-BE49-F238E27FC236}">
                    <a16:creationId xmlns:a16="http://schemas.microsoft.com/office/drawing/2014/main" id="{B7896289-580A-4655-8DCC-7F8E6FF43F4E}"/>
                  </a:ext>
                </a:extLst>
              </p:cNvPr>
              <p:cNvSpPr/>
              <p:nvPr/>
            </p:nvSpPr>
            <p:spPr>
              <a:xfrm>
                <a:off x="1898675" y="4137991"/>
                <a:ext cx="151430" cy="151430"/>
              </a:xfrm>
              <a:prstGeom prst="ellipse">
                <a:avLst/>
              </a:prstGeom>
              <a:solidFill>
                <a:srgbClr val="92D050">
                  <a:alpha val="66000"/>
                </a:srgb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7" name="Ellipse 56">
                <a:extLst>
                  <a:ext uri="{FF2B5EF4-FFF2-40B4-BE49-F238E27FC236}">
                    <a16:creationId xmlns:a16="http://schemas.microsoft.com/office/drawing/2014/main" id="{6D0A340F-3923-4AB5-9B33-65773E3D4C8F}"/>
                  </a:ext>
                </a:extLst>
              </p:cNvPr>
              <p:cNvSpPr/>
              <p:nvPr/>
            </p:nvSpPr>
            <p:spPr>
              <a:xfrm>
                <a:off x="1835542" y="3817077"/>
                <a:ext cx="358853" cy="358853"/>
              </a:xfrm>
              <a:prstGeom prst="ellipse">
                <a:avLst/>
              </a:prstGeom>
              <a:solidFill>
                <a:srgbClr val="FC2E0C">
                  <a:alpha val="66000"/>
                </a:srgb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F9C66151-0E6D-4FDD-8479-8F1371386F30}"/>
              </a:ext>
            </a:extLst>
          </p:cNvPr>
          <p:cNvGrpSpPr/>
          <p:nvPr/>
        </p:nvGrpSpPr>
        <p:grpSpPr>
          <a:xfrm>
            <a:off x="2799770" y="2189027"/>
            <a:ext cx="988061" cy="1356186"/>
            <a:chOff x="2799770" y="2189027"/>
            <a:chExt cx="988061" cy="1356186"/>
          </a:xfrm>
        </p:grpSpPr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F246ED50-98AF-4232-85C0-735C320A4447}"/>
                </a:ext>
              </a:extLst>
            </p:cNvPr>
            <p:cNvSpPr txBox="1"/>
            <p:nvPr/>
          </p:nvSpPr>
          <p:spPr>
            <a:xfrm>
              <a:off x="2799770" y="2960438"/>
              <a:ext cx="98806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latin typeface="Segoe UI" panose="020B0502040204020203" pitchFamily="34" charset="0"/>
                  <a:cs typeface="Segoe UI" panose="020B0502040204020203" pitchFamily="34" charset="0"/>
                </a:rPr>
                <a:t>Security Gold 3.0</a:t>
              </a:r>
            </a:p>
          </p:txBody>
        </p:sp>
        <p:sp>
          <p:nvSpPr>
            <p:cNvPr id="62" name="Forme libre : forme 61">
              <a:extLst>
                <a:ext uri="{FF2B5EF4-FFF2-40B4-BE49-F238E27FC236}">
                  <a16:creationId xmlns:a16="http://schemas.microsoft.com/office/drawing/2014/main" id="{D256BFE1-9EBC-40B9-92B2-5C2E85D370E4}"/>
                </a:ext>
              </a:extLst>
            </p:cNvPr>
            <p:cNvSpPr/>
            <p:nvPr/>
          </p:nvSpPr>
          <p:spPr>
            <a:xfrm>
              <a:off x="3068053" y="2189027"/>
              <a:ext cx="391325" cy="590751"/>
            </a:xfrm>
            <a:custGeom>
              <a:avLst/>
              <a:gdLst>
                <a:gd name="connsiteX0" fmla="*/ 91733 w 500166"/>
                <a:gd name="connsiteY0" fmla="*/ 0 h 755059"/>
                <a:gd name="connsiteX1" fmla="*/ 500166 w 500166"/>
                <a:gd name="connsiteY1" fmla="*/ 0 h 755059"/>
                <a:gd name="connsiteX2" fmla="*/ 500166 w 500166"/>
                <a:gd name="connsiteY2" fmla="*/ 91732 h 755059"/>
                <a:gd name="connsiteX3" fmla="*/ 408434 w 500166"/>
                <a:gd name="connsiteY3" fmla="*/ 183464 h 755059"/>
                <a:gd name="connsiteX4" fmla="*/ 180364 w 500166"/>
                <a:gd name="connsiteY4" fmla="*/ 183463 h 755059"/>
                <a:gd name="connsiteX5" fmla="*/ 180364 w 500166"/>
                <a:gd name="connsiteY5" fmla="*/ 286373 h 755059"/>
                <a:gd name="connsiteX6" fmla="*/ 500165 w 500166"/>
                <a:gd name="connsiteY6" fmla="*/ 286373 h 755059"/>
                <a:gd name="connsiteX7" fmla="*/ 500165 w 500166"/>
                <a:gd name="connsiteY7" fmla="*/ 378105 h 755059"/>
                <a:gd name="connsiteX8" fmla="*/ 497362 w 500166"/>
                <a:gd name="connsiteY8" fmla="*/ 391989 h 755059"/>
                <a:gd name="connsiteX9" fmla="*/ 497362 w 500166"/>
                <a:gd name="connsiteY9" fmla="*/ 571595 h 755059"/>
                <a:gd name="connsiteX10" fmla="*/ 500165 w 500166"/>
                <a:gd name="connsiteY10" fmla="*/ 571595 h 755059"/>
                <a:gd name="connsiteX11" fmla="*/ 500165 w 500166"/>
                <a:gd name="connsiteY11" fmla="*/ 663327 h 755059"/>
                <a:gd name="connsiteX12" fmla="*/ 497362 w 500166"/>
                <a:gd name="connsiteY12" fmla="*/ 677211 h 755059"/>
                <a:gd name="connsiteX13" fmla="*/ 497362 w 500166"/>
                <a:gd name="connsiteY13" fmla="*/ 707365 h 755059"/>
                <a:gd name="connsiteX14" fmla="*/ 487339 w 500166"/>
                <a:gd name="connsiteY14" fmla="*/ 707365 h 755059"/>
                <a:gd name="connsiteX15" fmla="*/ 473297 w 500166"/>
                <a:gd name="connsiteY15" fmla="*/ 728191 h 755059"/>
                <a:gd name="connsiteX16" fmla="*/ 408433 w 500166"/>
                <a:gd name="connsiteY16" fmla="*/ 755059 h 755059"/>
                <a:gd name="connsiteX17" fmla="*/ 0 w 500166"/>
                <a:gd name="connsiteY17" fmla="*/ 755058 h 755059"/>
                <a:gd name="connsiteX18" fmla="*/ 0 w 500166"/>
                <a:gd name="connsiteY18" fmla="*/ 663327 h 755059"/>
                <a:gd name="connsiteX19" fmla="*/ 91732 w 500166"/>
                <a:gd name="connsiteY19" fmla="*/ 571595 h 755059"/>
                <a:gd name="connsiteX20" fmla="*/ 326619 w 500166"/>
                <a:gd name="connsiteY20" fmla="*/ 571595 h 755059"/>
                <a:gd name="connsiteX21" fmla="*/ 326619 w 500166"/>
                <a:gd name="connsiteY21" fmla="*/ 469837 h 755059"/>
                <a:gd name="connsiteX22" fmla="*/ 0 w 500166"/>
                <a:gd name="connsiteY22" fmla="*/ 469836 h 755059"/>
                <a:gd name="connsiteX23" fmla="*/ 0 w 500166"/>
                <a:gd name="connsiteY23" fmla="*/ 378105 h 755059"/>
                <a:gd name="connsiteX24" fmla="*/ 7209 w 500166"/>
                <a:gd name="connsiteY24" fmla="*/ 342399 h 755059"/>
                <a:gd name="connsiteX25" fmla="*/ 9621 w 500166"/>
                <a:gd name="connsiteY25" fmla="*/ 338821 h 755059"/>
                <a:gd name="connsiteX26" fmla="*/ 9621 w 500166"/>
                <a:gd name="connsiteY26" fmla="*/ 183463 h 755059"/>
                <a:gd name="connsiteX27" fmla="*/ 1 w 500166"/>
                <a:gd name="connsiteY27" fmla="*/ 183463 h 755059"/>
                <a:gd name="connsiteX28" fmla="*/ 1 w 500166"/>
                <a:gd name="connsiteY28" fmla="*/ 91732 h 755059"/>
                <a:gd name="connsiteX29" fmla="*/ 91733 w 500166"/>
                <a:gd name="connsiteY29" fmla="*/ 0 h 755059"/>
                <a:gd name="connsiteX0" fmla="*/ 91733 w 500166"/>
                <a:gd name="connsiteY0" fmla="*/ 0 h 755059"/>
                <a:gd name="connsiteX1" fmla="*/ 500166 w 500166"/>
                <a:gd name="connsiteY1" fmla="*/ 0 h 755059"/>
                <a:gd name="connsiteX2" fmla="*/ 500166 w 500166"/>
                <a:gd name="connsiteY2" fmla="*/ 91732 h 755059"/>
                <a:gd name="connsiteX3" fmla="*/ 408434 w 500166"/>
                <a:gd name="connsiteY3" fmla="*/ 183464 h 755059"/>
                <a:gd name="connsiteX4" fmla="*/ 180364 w 500166"/>
                <a:gd name="connsiteY4" fmla="*/ 183463 h 755059"/>
                <a:gd name="connsiteX5" fmla="*/ 180364 w 500166"/>
                <a:gd name="connsiteY5" fmla="*/ 286373 h 755059"/>
                <a:gd name="connsiteX6" fmla="*/ 500165 w 500166"/>
                <a:gd name="connsiteY6" fmla="*/ 286373 h 755059"/>
                <a:gd name="connsiteX7" fmla="*/ 500165 w 500166"/>
                <a:gd name="connsiteY7" fmla="*/ 378105 h 755059"/>
                <a:gd name="connsiteX8" fmla="*/ 497362 w 500166"/>
                <a:gd name="connsiteY8" fmla="*/ 391989 h 755059"/>
                <a:gd name="connsiteX9" fmla="*/ 497362 w 500166"/>
                <a:gd name="connsiteY9" fmla="*/ 571595 h 755059"/>
                <a:gd name="connsiteX10" fmla="*/ 500165 w 500166"/>
                <a:gd name="connsiteY10" fmla="*/ 571595 h 755059"/>
                <a:gd name="connsiteX11" fmla="*/ 500165 w 500166"/>
                <a:gd name="connsiteY11" fmla="*/ 663327 h 755059"/>
                <a:gd name="connsiteX12" fmla="*/ 497362 w 500166"/>
                <a:gd name="connsiteY12" fmla="*/ 677211 h 755059"/>
                <a:gd name="connsiteX13" fmla="*/ 497362 w 500166"/>
                <a:gd name="connsiteY13" fmla="*/ 707365 h 755059"/>
                <a:gd name="connsiteX14" fmla="*/ 487339 w 500166"/>
                <a:gd name="connsiteY14" fmla="*/ 707365 h 755059"/>
                <a:gd name="connsiteX15" fmla="*/ 473297 w 500166"/>
                <a:gd name="connsiteY15" fmla="*/ 728191 h 755059"/>
                <a:gd name="connsiteX16" fmla="*/ 408433 w 500166"/>
                <a:gd name="connsiteY16" fmla="*/ 755059 h 755059"/>
                <a:gd name="connsiteX17" fmla="*/ 0 w 500166"/>
                <a:gd name="connsiteY17" fmla="*/ 755058 h 755059"/>
                <a:gd name="connsiteX18" fmla="*/ 0 w 500166"/>
                <a:gd name="connsiteY18" fmla="*/ 663327 h 755059"/>
                <a:gd name="connsiteX19" fmla="*/ 91732 w 500166"/>
                <a:gd name="connsiteY19" fmla="*/ 571595 h 755059"/>
                <a:gd name="connsiteX20" fmla="*/ 326619 w 500166"/>
                <a:gd name="connsiteY20" fmla="*/ 571595 h 755059"/>
                <a:gd name="connsiteX21" fmla="*/ 326619 w 500166"/>
                <a:gd name="connsiteY21" fmla="*/ 469837 h 755059"/>
                <a:gd name="connsiteX22" fmla="*/ 0 w 500166"/>
                <a:gd name="connsiteY22" fmla="*/ 469836 h 755059"/>
                <a:gd name="connsiteX23" fmla="*/ 0 w 500166"/>
                <a:gd name="connsiteY23" fmla="*/ 378105 h 755059"/>
                <a:gd name="connsiteX24" fmla="*/ 7209 w 500166"/>
                <a:gd name="connsiteY24" fmla="*/ 342399 h 755059"/>
                <a:gd name="connsiteX25" fmla="*/ 9621 w 500166"/>
                <a:gd name="connsiteY25" fmla="*/ 338821 h 755059"/>
                <a:gd name="connsiteX26" fmla="*/ 9621 w 500166"/>
                <a:gd name="connsiteY26" fmla="*/ 183463 h 755059"/>
                <a:gd name="connsiteX27" fmla="*/ 1 w 500166"/>
                <a:gd name="connsiteY27" fmla="*/ 91732 h 755059"/>
                <a:gd name="connsiteX28" fmla="*/ 91733 w 500166"/>
                <a:gd name="connsiteY28" fmla="*/ 0 h 755059"/>
                <a:gd name="connsiteX0" fmla="*/ 91733 w 500166"/>
                <a:gd name="connsiteY0" fmla="*/ 0 h 755059"/>
                <a:gd name="connsiteX1" fmla="*/ 500166 w 500166"/>
                <a:gd name="connsiteY1" fmla="*/ 0 h 755059"/>
                <a:gd name="connsiteX2" fmla="*/ 500166 w 500166"/>
                <a:gd name="connsiteY2" fmla="*/ 91732 h 755059"/>
                <a:gd name="connsiteX3" fmla="*/ 408434 w 500166"/>
                <a:gd name="connsiteY3" fmla="*/ 183464 h 755059"/>
                <a:gd name="connsiteX4" fmla="*/ 180364 w 500166"/>
                <a:gd name="connsiteY4" fmla="*/ 183463 h 755059"/>
                <a:gd name="connsiteX5" fmla="*/ 180364 w 500166"/>
                <a:gd name="connsiteY5" fmla="*/ 286373 h 755059"/>
                <a:gd name="connsiteX6" fmla="*/ 500165 w 500166"/>
                <a:gd name="connsiteY6" fmla="*/ 286373 h 755059"/>
                <a:gd name="connsiteX7" fmla="*/ 500165 w 500166"/>
                <a:gd name="connsiteY7" fmla="*/ 378105 h 755059"/>
                <a:gd name="connsiteX8" fmla="*/ 497362 w 500166"/>
                <a:gd name="connsiteY8" fmla="*/ 391989 h 755059"/>
                <a:gd name="connsiteX9" fmla="*/ 497362 w 500166"/>
                <a:gd name="connsiteY9" fmla="*/ 571595 h 755059"/>
                <a:gd name="connsiteX10" fmla="*/ 500165 w 500166"/>
                <a:gd name="connsiteY10" fmla="*/ 571595 h 755059"/>
                <a:gd name="connsiteX11" fmla="*/ 500165 w 500166"/>
                <a:gd name="connsiteY11" fmla="*/ 663327 h 755059"/>
                <a:gd name="connsiteX12" fmla="*/ 497362 w 500166"/>
                <a:gd name="connsiteY12" fmla="*/ 677211 h 755059"/>
                <a:gd name="connsiteX13" fmla="*/ 497362 w 500166"/>
                <a:gd name="connsiteY13" fmla="*/ 707365 h 755059"/>
                <a:gd name="connsiteX14" fmla="*/ 487339 w 500166"/>
                <a:gd name="connsiteY14" fmla="*/ 707365 h 755059"/>
                <a:gd name="connsiteX15" fmla="*/ 473297 w 500166"/>
                <a:gd name="connsiteY15" fmla="*/ 728191 h 755059"/>
                <a:gd name="connsiteX16" fmla="*/ 408433 w 500166"/>
                <a:gd name="connsiteY16" fmla="*/ 755059 h 755059"/>
                <a:gd name="connsiteX17" fmla="*/ 0 w 500166"/>
                <a:gd name="connsiteY17" fmla="*/ 755058 h 755059"/>
                <a:gd name="connsiteX18" fmla="*/ 0 w 500166"/>
                <a:gd name="connsiteY18" fmla="*/ 663327 h 755059"/>
                <a:gd name="connsiteX19" fmla="*/ 91732 w 500166"/>
                <a:gd name="connsiteY19" fmla="*/ 571595 h 755059"/>
                <a:gd name="connsiteX20" fmla="*/ 326619 w 500166"/>
                <a:gd name="connsiteY20" fmla="*/ 571595 h 755059"/>
                <a:gd name="connsiteX21" fmla="*/ 326619 w 500166"/>
                <a:gd name="connsiteY21" fmla="*/ 469837 h 755059"/>
                <a:gd name="connsiteX22" fmla="*/ 0 w 500166"/>
                <a:gd name="connsiteY22" fmla="*/ 469836 h 755059"/>
                <a:gd name="connsiteX23" fmla="*/ 0 w 500166"/>
                <a:gd name="connsiteY23" fmla="*/ 378105 h 755059"/>
                <a:gd name="connsiteX24" fmla="*/ 7209 w 500166"/>
                <a:gd name="connsiteY24" fmla="*/ 342399 h 755059"/>
                <a:gd name="connsiteX25" fmla="*/ 9621 w 500166"/>
                <a:gd name="connsiteY25" fmla="*/ 183463 h 755059"/>
                <a:gd name="connsiteX26" fmla="*/ 1 w 500166"/>
                <a:gd name="connsiteY26" fmla="*/ 91732 h 755059"/>
                <a:gd name="connsiteX27" fmla="*/ 91733 w 500166"/>
                <a:gd name="connsiteY27" fmla="*/ 0 h 755059"/>
                <a:gd name="connsiteX0" fmla="*/ 91733 w 500166"/>
                <a:gd name="connsiteY0" fmla="*/ 0 h 755059"/>
                <a:gd name="connsiteX1" fmla="*/ 500166 w 500166"/>
                <a:gd name="connsiteY1" fmla="*/ 0 h 755059"/>
                <a:gd name="connsiteX2" fmla="*/ 500166 w 500166"/>
                <a:gd name="connsiteY2" fmla="*/ 91732 h 755059"/>
                <a:gd name="connsiteX3" fmla="*/ 408434 w 500166"/>
                <a:gd name="connsiteY3" fmla="*/ 183464 h 755059"/>
                <a:gd name="connsiteX4" fmla="*/ 180364 w 500166"/>
                <a:gd name="connsiteY4" fmla="*/ 183463 h 755059"/>
                <a:gd name="connsiteX5" fmla="*/ 180364 w 500166"/>
                <a:gd name="connsiteY5" fmla="*/ 286373 h 755059"/>
                <a:gd name="connsiteX6" fmla="*/ 500165 w 500166"/>
                <a:gd name="connsiteY6" fmla="*/ 286373 h 755059"/>
                <a:gd name="connsiteX7" fmla="*/ 500165 w 500166"/>
                <a:gd name="connsiteY7" fmla="*/ 378105 h 755059"/>
                <a:gd name="connsiteX8" fmla="*/ 497362 w 500166"/>
                <a:gd name="connsiteY8" fmla="*/ 391989 h 755059"/>
                <a:gd name="connsiteX9" fmla="*/ 497362 w 500166"/>
                <a:gd name="connsiteY9" fmla="*/ 571595 h 755059"/>
                <a:gd name="connsiteX10" fmla="*/ 500165 w 500166"/>
                <a:gd name="connsiteY10" fmla="*/ 571595 h 755059"/>
                <a:gd name="connsiteX11" fmla="*/ 500165 w 500166"/>
                <a:gd name="connsiteY11" fmla="*/ 663327 h 755059"/>
                <a:gd name="connsiteX12" fmla="*/ 497362 w 500166"/>
                <a:gd name="connsiteY12" fmla="*/ 677211 h 755059"/>
                <a:gd name="connsiteX13" fmla="*/ 497362 w 500166"/>
                <a:gd name="connsiteY13" fmla="*/ 707365 h 755059"/>
                <a:gd name="connsiteX14" fmla="*/ 487339 w 500166"/>
                <a:gd name="connsiteY14" fmla="*/ 707365 h 755059"/>
                <a:gd name="connsiteX15" fmla="*/ 473297 w 500166"/>
                <a:gd name="connsiteY15" fmla="*/ 728191 h 755059"/>
                <a:gd name="connsiteX16" fmla="*/ 408433 w 500166"/>
                <a:gd name="connsiteY16" fmla="*/ 755059 h 755059"/>
                <a:gd name="connsiteX17" fmla="*/ 0 w 500166"/>
                <a:gd name="connsiteY17" fmla="*/ 755058 h 755059"/>
                <a:gd name="connsiteX18" fmla="*/ 0 w 500166"/>
                <a:gd name="connsiteY18" fmla="*/ 663327 h 755059"/>
                <a:gd name="connsiteX19" fmla="*/ 91732 w 500166"/>
                <a:gd name="connsiteY19" fmla="*/ 571595 h 755059"/>
                <a:gd name="connsiteX20" fmla="*/ 326619 w 500166"/>
                <a:gd name="connsiteY20" fmla="*/ 571595 h 755059"/>
                <a:gd name="connsiteX21" fmla="*/ 326619 w 500166"/>
                <a:gd name="connsiteY21" fmla="*/ 469837 h 755059"/>
                <a:gd name="connsiteX22" fmla="*/ 0 w 500166"/>
                <a:gd name="connsiteY22" fmla="*/ 469836 h 755059"/>
                <a:gd name="connsiteX23" fmla="*/ 0 w 500166"/>
                <a:gd name="connsiteY23" fmla="*/ 378105 h 755059"/>
                <a:gd name="connsiteX24" fmla="*/ 7209 w 500166"/>
                <a:gd name="connsiteY24" fmla="*/ 342399 h 755059"/>
                <a:gd name="connsiteX25" fmla="*/ 1 w 500166"/>
                <a:gd name="connsiteY25" fmla="*/ 91732 h 755059"/>
                <a:gd name="connsiteX26" fmla="*/ 91733 w 500166"/>
                <a:gd name="connsiteY26" fmla="*/ 0 h 755059"/>
                <a:gd name="connsiteX0" fmla="*/ 98528 w 506961"/>
                <a:gd name="connsiteY0" fmla="*/ 0 h 755059"/>
                <a:gd name="connsiteX1" fmla="*/ 506961 w 506961"/>
                <a:gd name="connsiteY1" fmla="*/ 0 h 755059"/>
                <a:gd name="connsiteX2" fmla="*/ 506961 w 506961"/>
                <a:gd name="connsiteY2" fmla="*/ 91732 h 755059"/>
                <a:gd name="connsiteX3" fmla="*/ 415229 w 506961"/>
                <a:gd name="connsiteY3" fmla="*/ 183464 h 755059"/>
                <a:gd name="connsiteX4" fmla="*/ 187159 w 506961"/>
                <a:gd name="connsiteY4" fmla="*/ 183463 h 755059"/>
                <a:gd name="connsiteX5" fmla="*/ 187159 w 506961"/>
                <a:gd name="connsiteY5" fmla="*/ 286373 h 755059"/>
                <a:gd name="connsiteX6" fmla="*/ 506960 w 506961"/>
                <a:gd name="connsiteY6" fmla="*/ 286373 h 755059"/>
                <a:gd name="connsiteX7" fmla="*/ 506960 w 506961"/>
                <a:gd name="connsiteY7" fmla="*/ 378105 h 755059"/>
                <a:gd name="connsiteX8" fmla="*/ 504157 w 506961"/>
                <a:gd name="connsiteY8" fmla="*/ 391989 h 755059"/>
                <a:gd name="connsiteX9" fmla="*/ 504157 w 506961"/>
                <a:gd name="connsiteY9" fmla="*/ 571595 h 755059"/>
                <a:gd name="connsiteX10" fmla="*/ 506960 w 506961"/>
                <a:gd name="connsiteY10" fmla="*/ 571595 h 755059"/>
                <a:gd name="connsiteX11" fmla="*/ 506960 w 506961"/>
                <a:gd name="connsiteY11" fmla="*/ 663327 h 755059"/>
                <a:gd name="connsiteX12" fmla="*/ 504157 w 506961"/>
                <a:gd name="connsiteY12" fmla="*/ 677211 h 755059"/>
                <a:gd name="connsiteX13" fmla="*/ 504157 w 506961"/>
                <a:gd name="connsiteY13" fmla="*/ 707365 h 755059"/>
                <a:gd name="connsiteX14" fmla="*/ 494134 w 506961"/>
                <a:gd name="connsiteY14" fmla="*/ 707365 h 755059"/>
                <a:gd name="connsiteX15" fmla="*/ 480092 w 506961"/>
                <a:gd name="connsiteY15" fmla="*/ 728191 h 755059"/>
                <a:gd name="connsiteX16" fmla="*/ 415228 w 506961"/>
                <a:gd name="connsiteY16" fmla="*/ 755059 h 755059"/>
                <a:gd name="connsiteX17" fmla="*/ 6795 w 506961"/>
                <a:gd name="connsiteY17" fmla="*/ 755058 h 755059"/>
                <a:gd name="connsiteX18" fmla="*/ 6795 w 506961"/>
                <a:gd name="connsiteY18" fmla="*/ 663327 h 755059"/>
                <a:gd name="connsiteX19" fmla="*/ 98527 w 506961"/>
                <a:gd name="connsiteY19" fmla="*/ 571595 h 755059"/>
                <a:gd name="connsiteX20" fmla="*/ 333414 w 506961"/>
                <a:gd name="connsiteY20" fmla="*/ 571595 h 755059"/>
                <a:gd name="connsiteX21" fmla="*/ 333414 w 506961"/>
                <a:gd name="connsiteY21" fmla="*/ 469837 h 755059"/>
                <a:gd name="connsiteX22" fmla="*/ 6795 w 506961"/>
                <a:gd name="connsiteY22" fmla="*/ 469836 h 755059"/>
                <a:gd name="connsiteX23" fmla="*/ 6795 w 506961"/>
                <a:gd name="connsiteY23" fmla="*/ 378105 h 755059"/>
                <a:gd name="connsiteX24" fmla="*/ 6796 w 506961"/>
                <a:gd name="connsiteY24" fmla="*/ 91732 h 755059"/>
                <a:gd name="connsiteX25" fmla="*/ 98528 w 506961"/>
                <a:gd name="connsiteY25" fmla="*/ 0 h 755059"/>
                <a:gd name="connsiteX0" fmla="*/ 91733 w 500166"/>
                <a:gd name="connsiteY0" fmla="*/ 0 h 755059"/>
                <a:gd name="connsiteX1" fmla="*/ 500166 w 500166"/>
                <a:gd name="connsiteY1" fmla="*/ 0 h 755059"/>
                <a:gd name="connsiteX2" fmla="*/ 500166 w 500166"/>
                <a:gd name="connsiteY2" fmla="*/ 91732 h 755059"/>
                <a:gd name="connsiteX3" fmla="*/ 408434 w 500166"/>
                <a:gd name="connsiteY3" fmla="*/ 183464 h 755059"/>
                <a:gd name="connsiteX4" fmla="*/ 180364 w 500166"/>
                <a:gd name="connsiteY4" fmla="*/ 183463 h 755059"/>
                <a:gd name="connsiteX5" fmla="*/ 180364 w 500166"/>
                <a:gd name="connsiteY5" fmla="*/ 286373 h 755059"/>
                <a:gd name="connsiteX6" fmla="*/ 500165 w 500166"/>
                <a:gd name="connsiteY6" fmla="*/ 286373 h 755059"/>
                <a:gd name="connsiteX7" fmla="*/ 500165 w 500166"/>
                <a:gd name="connsiteY7" fmla="*/ 378105 h 755059"/>
                <a:gd name="connsiteX8" fmla="*/ 497362 w 500166"/>
                <a:gd name="connsiteY8" fmla="*/ 391989 h 755059"/>
                <a:gd name="connsiteX9" fmla="*/ 497362 w 500166"/>
                <a:gd name="connsiteY9" fmla="*/ 571595 h 755059"/>
                <a:gd name="connsiteX10" fmla="*/ 500165 w 500166"/>
                <a:gd name="connsiteY10" fmla="*/ 571595 h 755059"/>
                <a:gd name="connsiteX11" fmla="*/ 500165 w 500166"/>
                <a:gd name="connsiteY11" fmla="*/ 663327 h 755059"/>
                <a:gd name="connsiteX12" fmla="*/ 497362 w 500166"/>
                <a:gd name="connsiteY12" fmla="*/ 677211 h 755059"/>
                <a:gd name="connsiteX13" fmla="*/ 497362 w 500166"/>
                <a:gd name="connsiteY13" fmla="*/ 707365 h 755059"/>
                <a:gd name="connsiteX14" fmla="*/ 487339 w 500166"/>
                <a:gd name="connsiteY14" fmla="*/ 707365 h 755059"/>
                <a:gd name="connsiteX15" fmla="*/ 473297 w 500166"/>
                <a:gd name="connsiteY15" fmla="*/ 728191 h 755059"/>
                <a:gd name="connsiteX16" fmla="*/ 408433 w 500166"/>
                <a:gd name="connsiteY16" fmla="*/ 755059 h 755059"/>
                <a:gd name="connsiteX17" fmla="*/ 0 w 500166"/>
                <a:gd name="connsiteY17" fmla="*/ 755058 h 755059"/>
                <a:gd name="connsiteX18" fmla="*/ 0 w 500166"/>
                <a:gd name="connsiteY18" fmla="*/ 663327 h 755059"/>
                <a:gd name="connsiteX19" fmla="*/ 91732 w 500166"/>
                <a:gd name="connsiteY19" fmla="*/ 571595 h 755059"/>
                <a:gd name="connsiteX20" fmla="*/ 326619 w 500166"/>
                <a:gd name="connsiteY20" fmla="*/ 571595 h 755059"/>
                <a:gd name="connsiteX21" fmla="*/ 326619 w 500166"/>
                <a:gd name="connsiteY21" fmla="*/ 469837 h 755059"/>
                <a:gd name="connsiteX22" fmla="*/ 0 w 500166"/>
                <a:gd name="connsiteY22" fmla="*/ 469836 h 755059"/>
                <a:gd name="connsiteX23" fmla="*/ 1 w 500166"/>
                <a:gd name="connsiteY23" fmla="*/ 91732 h 755059"/>
                <a:gd name="connsiteX24" fmla="*/ 91733 w 500166"/>
                <a:gd name="connsiteY24" fmla="*/ 0 h 755059"/>
                <a:gd name="connsiteX0" fmla="*/ 91733 w 500166"/>
                <a:gd name="connsiteY0" fmla="*/ 0 h 755059"/>
                <a:gd name="connsiteX1" fmla="*/ 500166 w 500166"/>
                <a:gd name="connsiteY1" fmla="*/ 0 h 755059"/>
                <a:gd name="connsiteX2" fmla="*/ 500166 w 500166"/>
                <a:gd name="connsiteY2" fmla="*/ 91732 h 755059"/>
                <a:gd name="connsiteX3" fmla="*/ 408434 w 500166"/>
                <a:gd name="connsiteY3" fmla="*/ 183464 h 755059"/>
                <a:gd name="connsiteX4" fmla="*/ 180364 w 500166"/>
                <a:gd name="connsiteY4" fmla="*/ 183463 h 755059"/>
                <a:gd name="connsiteX5" fmla="*/ 180364 w 500166"/>
                <a:gd name="connsiteY5" fmla="*/ 286373 h 755059"/>
                <a:gd name="connsiteX6" fmla="*/ 500165 w 500166"/>
                <a:gd name="connsiteY6" fmla="*/ 286373 h 755059"/>
                <a:gd name="connsiteX7" fmla="*/ 500165 w 500166"/>
                <a:gd name="connsiteY7" fmla="*/ 378105 h 755059"/>
                <a:gd name="connsiteX8" fmla="*/ 497362 w 500166"/>
                <a:gd name="connsiteY8" fmla="*/ 391989 h 755059"/>
                <a:gd name="connsiteX9" fmla="*/ 497362 w 500166"/>
                <a:gd name="connsiteY9" fmla="*/ 571595 h 755059"/>
                <a:gd name="connsiteX10" fmla="*/ 500165 w 500166"/>
                <a:gd name="connsiteY10" fmla="*/ 663327 h 755059"/>
                <a:gd name="connsiteX11" fmla="*/ 497362 w 500166"/>
                <a:gd name="connsiteY11" fmla="*/ 677211 h 755059"/>
                <a:gd name="connsiteX12" fmla="*/ 497362 w 500166"/>
                <a:gd name="connsiteY12" fmla="*/ 707365 h 755059"/>
                <a:gd name="connsiteX13" fmla="*/ 487339 w 500166"/>
                <a:gd name="connsiteY13" fmla="*/ 707365 h 755059"/>
                <a:gd name="connsiteX14" fmla="*/ 473297 w 500166"/>
                <a:gd name="connsiteY14" fmla="*/ 728191 h 755059"/>
                <a:gd name="connsiteX15" fmla="*/ 408433 w 500166"/>
                <a:gd name="connsiteY15" fmla="*/ 755059 h 755059"/>
                <a:gd name="connsiteX16" fmla="*/ 0 w 500166"/>
                <a:gd name="connsiteY16" fmla="*/ 755058 h 755059"/>
                <a:gd name="connsiteX17" fmla="*/ 0 w 500166"/>
                <a:gd name="connsiteY17" fmla="*/ 663327 h 755059"/>
                <a:gd name="connsiteX18" fmla="*/ 91732 w 500166"/>
                <a:gd name="connsiteY18" fmla="*/ 571595 h 755059"/>
                <a:gd name="connsiteX19" fmla="*/ 326619 w 500166"/>
                <a:gd name="connsiteY19" fmla="*/ 571595 h 755059"/>
                <a:gd name="connsiteX20" fmla="*/ 326619 w 500166"/>
                <a:gd name="connsiteY20" fmla="*/ 469837 h 755059"/>
                <a:gd name="connsiteX21" fmla="*/ 0 w 500166"/>
                <a:gd name="connsiteY21" fmla="*/ 469836 h 755059"/>
                <a:gd name="connsiteX22" fmla="*/ 1 w 500166"/>
                <a:gd name="connsiteY22" fmla="*/ 91732 h 755059"/>
                <a:gd name="connsiteX23" fmla="*/ 91733 w 500166"/>
                <a:gd name="connsiteY23" fmla="*/ 0 h 755059"/>
                <a:gd name="connsiteX0" fmla="*/ 91733 w 500166"/>
                <a:gd name="connsiteY0" fmla="*/ 0 h 755059"/>
                <a:gd name="connsiteX1" fmla="*/ 500166 w 500166"/>
                <a:gd name="connsiteY1" fmla="*/ 0 h 755059"/>
                <a:gd name="connsiteX2" fmla="*/ 500166 w 500166"/>
                <a:gd name="connsiteY2" fmla="*/ 91732 h 755059"/>
                <a:gd name="connsiteX3" fmla="*/ 408434 w 500166"/>
                <a:gd name="connsiteY3" fmla="*/ 183464 h 755059"/>
                <a:gd name="connsiteX4" fmla="*/ 180364 w 500166"/>
                <a:gd name="connsiteY4" fmla="*/ 183463 h 755059"/>
                <a:gd name="connsiteX5" fmla="*/ 180364 w 500166"/>
                <a:gd name="connsiteY5" fmla="*/ 286373 h 755059"/>
                <a:gd name="connsiteX6" fmla="*/ 500165 w 500166"/>
                <a:gd name="connsiteY6" fmla="*/ 286373 h 755059"/>
                <a:gd name="connsiteX7" fmla="*/ 500165 w 500166"/>
                <a:gd name="connsiteY7" fmla="*/ 378105 h 755059"/>
                <a:gd name="connsiteX8" fmla="*/ 497362 w 500166"/>
                <a:gd name="connsiteY8" fmla="*/ 391989 h 755059"/>
                <a:gd name="connsiteX9" fmla="*/ 500165 w 500166"/>
                <a:gd name="connsiteY9" fmla="*/ 663327 h 755059"/>
                <a:gd name="connsiteX10" fmla="*/ 497362 w 500166"/>
                <a:gd name="connsiteY10" fmla="*/ 677211 h 755059"/>
                <a:gd name="connsiteX11" fmla="*/ 497362 w 500166"/>
                <a:gd name="connsiteY11" fmla="*/ 707365 h 755059"/>
                <a:gd name="connsiteX12" fmla="*/ 487339 w 500166"/>
                <a:gd name="connsiteY12" fmla="*/ 707365 h 755059"/>
                <a:gd name="connsiteX13" fmla="*/ 473297 w 500166"/>
                <a:gd name="connsiteY13" fmla="*/ 728191 h 755059"/>
                <a:gd name="connsiteX14" fmla="*/ 408433 w 500166"/>
                <a:gd name="connsiteY14" fmla="*/ 755059 h 755059"/>
                <a:gd name="connsiteX15" fmla="*/ 0 w 500166"/>
                <a:gd name="connsiteY15" fmla="*/ 755058 h 755059"/>
                <a:gd name="connsiteX16" fmla="*/ 0 w 500166"/>
                <a:gd name="connsiteY16" fmla="*/ 663327 h 755059"/>
                <a:gd name="connsiteX17" fmla="*/ 91732 w 500166"/>
                <a:gd name="connsiteY17" fmla="*/ 571595 h 755059"/>
                <a:gd name="connsiteX18" fmla="*/ 326619 w 500166"/>
                <a:gd name="connsiteY18" fmla="*/ 571595 h 755059"/>
                <a:gd name="connsiteX19" fmla="*/ 326619 w 500166"/>
                <a:gd name="connsiteY19" fmla="*/ 469837 h 755059"/>
                <a:gd name="connsiteX20" fmla="*/ 0 w 500166"/>
                <a:gd name="connsiteY20" fmla="*/ 469836 h 755059"/>
                <a:gd name="connsiteX21" fmla="*/ 1 w 500166"/>
                <a:gd name="connsiteY21" fmla="*/ 91732 h 755059"/>
                <a:gd name="connsiteX22" fmla="*/ 91733 w 500166"/>
                <a:gd name="connsiteY22" fmla="*/ 0 h 755059"/>
                <a:gd name="connsiteX0" fmla="*/ 91733 w 500166"/>
                <a:gd name="connsiteY0" fmla="*/ 0 h 755059"/>
                <a:gd name="connsiteX1" fmla="*/ 500166 w 500166"/>
                <a:gd name="connsiteY1" fmla="*/ 0 h 755059"/>
                <a:gd name="connsiteX2" fmla="*/ 500166 w 500166"/>
                <a:gd name="connsiteY2" fmla="*/ 91732 h 755059"/>
                <a:gd name="connsiteX3" fmla="*/ 408434 w 500166"/>
                <a:gd name="connsiteY3" fmla="*/ 183464 h 755059"/>
                <a:gd name="connsiteX4" fmla="*/ 180364 w 500166"/>
                <a:gd name="connsiteY4" fmla="*/ 183463 h 755059"/>
                <a:gd name="connsiteX5" fmla="*/ 180364 w 500166"/>
                <a:gd name="connsiteY5" fmla="*/ 286373 h 755059"/>
                <a:gd name="connsiteX6" fmla="*/ 500165 w 500166"/>
                <a:gd name="connsiteY6" fmla="*/ 286373 h 755059"/>
                <a:gd name="connsiteX7" fmla="*/ 500165 w 500166"/>
                <a:gd name="connsiteY7" fmla="*/ 378105 h 755059"/>
                <a:gd name="connsiteX8" fmla="*/ 500165 w 500166"/>
                <a:gd name="connsiteY8" fmla="*/ 663327 h 755059"/>
                <a:gd name="connsiteX9" fmla="*/ 497362 w 500166"/>
                <a:gd name="connsiteY9" fmla="*/ 677211 h 755059"/>
                <a:gd name="connsiteX10" fmla="*/ 497362 w 500166"/>
                <a:gd name="connsiteY10" fmla="*/ 707365 h 755059"/>
                <a:gd name="connsiteX11" fmla="*/ 487339 w 500166"/>
                <a:gd name="connsiteY11" fmla="*/ 707365 h 755059"/>
                <a:gd name="connsiteX12" fmla="*/ 473297 w 500166"/>
                <a:gd name="connsiteY12" fmla="*/ 728191 h 755059"/>
                <a:gd name="connsiteX13" fmla="*/ 408433 w 500166"/>
                <a:gd name="connsiteY13" fmla="*/ 755059 h 755059"/>
                <a:gd name="connsiteX14" fmla="*/ 0 w 500166"/>
                <a:gd name="connsiteY14" fmla="*/ 755058 h 755059"/>
                <a:gd name="connsiteX15" fmla="*/ 0 w 500166"/>
                <a:gd name="connsiteY15" fmla="*/ 663327 h 755059"/>
                <a:gd name="connsiteX16" fmla="*/ 91732 w 500166"/>
                <a:gd name="connsiteY16" fmla="*/ 571595 h 755059"/>
                <a:gd name="connsiteX17" fmla="*/ 326619 w 500166"/>
                <a:gd name="connsiteY17" fmla="*/ 571595 h 755059"/>
                <a:gd name="connsiteX18" fmla="*/ 326619 w 500166"/>
                <a:gd name="connsiteY18" fmla="*/ 469837 h 755059"/>
                <a:gd name="connsiteX19" fmla="*/ 0 w 500166"/>
                <a:gd name="connsiteY19" fmla="*/ 469836 h 755059"/>
                <a:gd name="connsiteX20" fmla="*/ 1 w 500166"/>
                <a:gd name="connsiteY20" fmla="*/ 91732 h 755059"/>
                <a:gd name="connsiteX21" fmla="*/ 91733 w 500166"/>
                <a:gd name="connsiteY21" fmla="*/ 0 h 755059"/>
                <a:gd name="connsiteX0" fmla="*/ 91733 w 500166"/>
                <a:gd name="connsiteY0" fmla="*/ 0 h 755059"/>
                <a:gd name="connsiteX1" fmla="*/ 500166 w 500166"/>
                <a:gd name="connsiteY1" fmla="*/ 0 h 755059"/>
                <a:gd name="connsiteX2" fmla="*/ 500166 w 500166"/>
                <a:gd name="connsiteY2" fmla="*/ 91732 h 755059"/>
                <a:gd name="connsiteX3" fmla="*/ 408434 w 500166"/>
                <a:gd name="connsiteY3" fmla="*/ 183464 h 755059"/>
                <a:gd name="connsiteX4" fmla="*/ 180364 w 500166"/>
                <a:gd name="connsiteY4" fmla="*/ 183463 h 755059"/>
                <a:gd name="connsiteX5" fmla="*/ 180364 w 500166"/>
                <a:gd name="connsiteY5" fmla="*/ 286373 h 755059"/>
                <a:gd name="connsiteX6" fmla="*/ 500165 w 500166"/>
                <a:gd name="connsiteY6" fmla="*/ 286373 h 755059"/>
                <a:gd name="connsiteX7" fmla="*/ 500165 w 500166"/>
                <a:gd name="connsiteY7" fmla="*/ 663327 h 755059"/>
                <a:gd name="connsiteX8" fmla="*/ 497362 w 500166"/>
                <a:gd name="connsiteY8" fmla="*/ 677211 h 755059"/>
                <a:gd name="connsiteX9" fmla="*/ 497362 w 500166"/>
                <a:gd name="connsiteY9" fmla="*/ 707365 h 755059"/>
                <a:gd name="connsiteX10" fmla="*/ 487339 w 500166"/>
                <a:gd name="connsiteY10" fmla="*/ 707365 h 755059"/>
                <a:gd name="connsiteX11" fmla="*/ 473297 w 500166"/>
                <a:gd name="connsiteY11" fmla="*/ 728191 h 755059"/>
                <a:gd name="connsiteX12" fmla="*/ 408433 w 500166"/>
                <a:gd name="connsiteY12" fmla="*/ 755059 h 755059"/>
                <a:gd name="connsiteX13" fmla="*/ 0 w 500166"/>
                <a:gd name="connsiteY13" fmla="*/ 755058 h 755059"/>
                <a:gd name="connsiteX14" fmla="*/ 0 w 500166"/>
                <a:gd name="connsiteY14" fmla="*/ 663327 h 755059"/>
                <a:gd name="connsiteX15" fmla="*/ 91732 w 500166"/>
                <a:gd name="connsiteY15" fmla="*/ 571595 h 755059"/>
                <a:gd name="connsiteX16" fmla="*/ 326619 w 500166"/>
                <a:gd name="connsiteY16" fmla="*/ 571595 h 755059"/>
                <a:gd name="connsiteX17" fmla="*/ 326619 w 500166"/>
                <a:gd name="connsiteY17" fmla="*/ 469837 h 755059"/>
                <a:gd name="connsiteX18" fmla="*/ 0 w 500166"/>
                <a:gd name="connsiteY18" fmla="*/ 469836 h 755059"/>
                <a:gd name="connsiteX19" fmla="*/ 1 w 500166"/>
                <a:gd name="connsiteY19" fmla="*/ 91732 h 755059"/>
                <a:gd name="connsiteX20" fmla="*/ 91733 w 500166"/>
                <a:gd name="connsiteY20" fmla="*/ 0 h 755059"/>
                <a:gd name="connsiteX0" fmla="*/ 91733 w 500166"/>
                <a:gd name="connsiteY0" fmla="*/ 0 h 755059"/>
                <a:gd name="connsiteX1" fmla="*/ 500166 w 500166"/>
                <a:gd name="connsiteY1" fmla="*/ 0 h 755059"/>
                <a:gd name="connsiteX2" fmla="*/ 500166 w 500166"/>
                <a:gd name="connsiteY2" fmla="*/ 91732 h 755059"/>
                <a:gd name="connsiteX3" fmla="*/ 408434 w 500166"/>
                <a:gd name="connsiteY3" fmla="*/ 183464 h 755059"/>
                <a:gd name="connsiteX4" fmla="*/ 180364 w 500166"/>
                <a:gd name="connsiteY4" fmla="*/ 183463 h 755059"/>
                <a:gd name="connsiteX5" fmla="*/ 180364 w 500166"/>
                <a:gd name="connsiteY5" fmla="*/ 286373 h 755059"/>
                <a:gd name="connsiteX6" fmla="*/ 500165 w 500166"/>
                <a:gd name="connsiteY6" fmla="*/ 286373 h 755059"/>
                <a:gd name="connsiteX7" fmla="*/ 500165 w 500166"/>
                <a:gd name="connsiteY7" fmla="*/ 663327 h 755059"/>
                <a:gd name="connsiteX8" fmla="*/ 497362 w 500166"/>
                <a:gd name="connsiteY8" fmla="*/ 707365 h 755059"/>
                <a:gd name="connsiteX9" fmla="*/ 487339 w 500166"/>
                <a:gd name="connsiteY9" fmla="*/ 707365 h 755059"/>
                <a:gd name="connsiteX10" fmla="*/ 473297 w 500166"/>
                <a:gd name="connsiteY10" fmla="*/ 728191 h 755059"/>
                <a:gd name="connsiteX11" fmla="*/ 408433 w 500166"/>
                <a:gd name="connsiteY11" fmla="*/ 755059 h 755059"/>
                <a:gd name="connsiteX12" fmla="*/ 0 w 500166"/>
                <a:gd name="connsiteY12" fmla="*/ 755058 h 755059"/>
                <a:gd name="connsiteX13" fmla="*/ 0 w 500166"/>
                <a:gd name="connsiteY13" fmla="*/ 663327 h 755059"/>
                <a:gd name="connsiteX14" fmla="*/ 91732 w 500166"/>
                <a:gd name="connsiteY14" fmla="*/ 571595 h 755059"/>
                <a:gd name="connsiteX15" fmla="*/ 326619 w 500166"/>
                <a:gd name="connsiteY15" fmla="*/ 571595 h 755059"/>
                <a:gd name="connsiteX16" fmla="*/ 326619 w 500166"/>
                <a:gd name="connsiteY16" fmla="*/ 469837 h 755059"/>
                <a:gd name="connsiteX17" fmla="*/ 0 w 500166"/>
                <a:gd name="connsiteY17" fmla="*/ 469836 h 755059"/>
                <a:gd name="connsiteX18" fmla="*/ 1 w 500166"/>
                <a:gd name="connsiteY18" fmla="*/ 91732 h 755059"/>
                <a:gd name="connsiteX19" fmla="*/ 91733 w 500166"/>
                <a:gd name="connsiteY19" fmla="*/ 0 h 755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00166" h="755059">
                  <a:moveTo>
                    <a:pt x="91733" y="0"/>
                  </a:moveTo>
                  <a:lnTo>
                    <a:pt x="500166" y="0"/>
                  </a:lnTo>
                  <a:lnTo>
                    <a:pt x="500166" y="91732"/>
                  </a:lnTo>
                  <a:cubicBezTo>
                    <a:pt x="500166" y="142394"/>
                    <a:pt x="459096" y="183464"/>
                    <a:pt x="408434" y="183464"/>
                  </a:cubicBezTo>
                  <a:lnTo>
                    <a:pt x="180364" y="183463"/>
                  </a:lnTo>
                  <a:lnTo>
                    <a:pt x="180364" y="286373"/>
                  </a:lnTo>
                  <a:lnTo>
                    <a:pt x="500165" y="286373"/>
                  </a:lnTo>
                  <a:lnTo>
                    <a:pt x="500165" y="663327"/>
                  </a:lnTo>
                  <a:lnTo>
                    <a:pt x="497362" y="707365"/>
                  </a:lnTo>
                  <a:lnTo>
                    <a:pt x="487339" y="707365"/>
                  </a:lnTo>
                  <a:lnTo>
                    <a:pt x="473297" y="728191"/>
                  </a:lnTo>
                  <a:cubicBezTo>
                    <a:pt x="456697" y="744792"/>
                    <a:pt x="433764" y="755059"/>
                    <a:pt x="408433" y="755059"/>
                  </a:cubicBezTo>
                  <a:lnTo>
                    <a:pt x="0" y="755058"/>
                  </a:lnTo>
                  <a:lnTo>
                    <a:pt x="0" y="663327"/>
                  </a:lnTo>
                  <a:cubicBezTo>
                    <a:pt x="0" y="612665"/>
                    <a:pt x="41070" y="571595"/>
                    <a:pt x="91732" y="571595"/>
                  </a:cubicBezTo>
                  <a:lnTo>
                    <a:pt x="326619" y="571595"/>
                  </a:lnTo>
                  <a:lnTo>
                    <a:pt x="326619" y="469837"/>
                  </a:lnTo>
                  <a:lnTo>
                    <a:pt x="0" y="469836"/>
                  </a:lnTo>
                  <a:cubicBezTo>
                    <a:pt x="0" y="343801"/>
                    <a:pt x="1" y="217767"/>
                    <a:pt x="1" y="91732"/>
                  </a:cubicBezTo>
                  <a:cubicBezTo>
                    <a:pt x="1" y="41070"/>
                    <a:pt x="41071" y="0"/>
                    <a:pt x="91733" y="0"/>
                  </a:cubicBezTo>
                  <a:close/>
                </a:path>
              </a:pathLst>
            </a:custGeom>
            <a:solidFill>
              <a:srgbClr val="F3E315"/>
            </a:solidFill>
            <a:ln w="14684" cap="flat">
              <a:noFill/>
              <a:prstDash val="solid"/>
              <a:miter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matte">
              <a:bevelT w="203200" h="50800"/>
            </a:sp3d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7" name="Forme libre : forme 46">
              <a:extLst>
                <a:ext uri="{FF2B5EF4-FFF2-40B4-BE49-F238E27FC236}">
                  <a16:creationId xmlns:a16="http://schemas.microsoft.com/office/drawing/2014/main" id="{652D3DA3-3FDB-493C-977E-372A54A8F69B}"/>
                </a:ext>
              </a:extLst>
            </p:cNvPr>
            <p:cNvSpPr/>
            <p:nvPr/>
          </p:nvSpPr>
          <p:spPr>
            <a:xfrm rot="8139637">
              <a:off x="3297258" y="2633945"/>
              <a:ext cx="213608" cy="335404"/>
            </a:xfrm>
            <a:custGeom>
              <a:avLst/>
              <a:gdLst>
                <a:gd name="connsiteX0" fmla="*/ 241078 w 314443"/>
                <a:gd name="connsiteY0" fmla="*/ 0 h 335404"/>
                <a:gd name="connsiteX1" fmla="*/ 241078 w 314443"/>
                <a:gd name="connsiteY1" fmla="*/ 178184 h 335404"/>
                <a:gd name="connsiteX2" fmla="*/ 314443 w 314443"/>
                <a:gd name="connsiteY2" fmla="*/ 178185 h 335404"/>
                <a:gd name="connsiteX3" fmla="*/ 157219 w 314443"/>
                <a:gd name="connsiteY3" fmla="*/ 335404 h 335404"/>
                <a:gd name="connsiteX4" fmla="*/ 0 w 314443"/>
                <a:gd name="connsiteY4" fmla="*/ 178180 h 335404"/>
                <a:gd name="connsiteX5" fmla="*/ 83109 w 314443"/>
                <a:gd name="connsiteY5" fmla="*/ 178181 h 335404"/>
                <a:gd name="connsiteX6" fmla="*/ 83109 w 314443"/>
                <a:gd name="connsiteY6" fmla="*/ 0 h 335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4443" h="335404">
                  <a:moveTo>
                    <a:pt x="241078" y="0"/>
                  </a:moveTo>
                  <a:lnTo>
                    <a:pt x="241078" y="178184"/>
                  </a:lnTo>
                  <a:lnTo>
                    <a:pt x="314443" y="178185"/>
                  </a:lnTo>
                  <a:lnTo>
                    <a:pt x="157219" y="335404"/>
                  </a:lnTo>
                  <a:lnTo>
                    <a:pt x="0" y="178180"/>
                  </a:lnTo>
                  <a:lnTo>
                    <a:pt x="83109" y="178181"/>
                  </a:lnTo>
                  <a:lnTo>
                    <a:pt x="83109" y="0"/>
                  </a:lnTo>
                  <a:close/>
                </a:path>
              </a:pathLst>
            </a:custGeom>
            <a:solidFill>
              <a:schemeClr val="bg1"/>
            </a:solidFill>
            <a:ln w="14684" cap="flat">
              <a:solidFill>
                <a:schemeClr val="tx1"/>
              </a:solidFill>
              <a:prstDash val="solid"/>
              <a:miter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obliqueTopLeft"/>
              <a:lightRig rig="soft" dir="t">
                <a:rot lat="0" lon="0" rev="0"/>
              </a:lightRig>
            </a:scene3d>
            <a:sp3d>
              <a:bevelT w="203200" h="50800"/>
            </a:sp3d>
          </p:spPr>
          <p:txBody>
            <a:bodyPr rtlCol="0" anchor="ctr"/>
            <a:lstStyle/>
            <a:p>
              <a:endParaRPr lang="fr-FR" dirty="0"/>
            </a:p>
          </p:txBody>
        </p:sp>
      </p:grp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2ECECB7C-1788-400F-83AE-A69F55013585}"/>
              </a:ext>
            </a:extLst>
          </p:cNvPr>
          <p:cNvGrpSpPr/>
          <p:nvPr/>
        </p:nvGrpSpPr>
        <p:grpSpPr>
          <a:xfrm>
            <a:off x="1611915" y="2344302"/>
            <a:ext cx="988061" cy="954690"/>
            <a:chOff x="1611915" y="2344302"/>
            <a:chExt cx="988061" cy="954690"/>
          </a:xfrm>
        </p:grpSpPr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7B2D26B2-DBAB-485D-AEE4-8AA9DB4ED0FF}"/>
                </a:ext>
              </a:extLst>
            </p:cNvPr>
            <p:cNvSpPr txBox="1"/>
            <p:nvPr/>
          </p:nvSpPr>
          <p:spPr>
            <a:xfrm>
              <a:off x="1611915" y="2960438"/>
              <a:ext cx="9880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Weby</a:t>
              </a:r>
              <a:r>
                <a:rPr lang="fr-FR" sz="1600" dirty="0"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93" name="Graphique 89">
              <a:extLst>
                <a:ext uri="{FF2B5EF4-FFF2-40B4-BE49-F238E27FC236}">
                  <a16:creationId xmlns:a16="http://schemas.microsoft.com/office/drawing/2014/main" id="{40DB6FBB-C3A2-4825-ABC1-192EF910EAC4}"/>
                </a:ext>
              </a:extLst>
            </p:cNvPr>
            <p:cNvSpPr/>
            <p:nvPr/>
          </p:nvSpPr>
          <p:spPr>
            <a:xfrm>
              <a:off x="1790244" y="2344302"/>
              <a:ext cx="604574" cy="454968"/>
            </a:xfrm>
            <a:custGeom>
              <a:avLst/>
              <a:gdLst>
                <a:gd name="connsiteX0" fmla="*/ 574469 w 855719"/>
                <a:gd name="connsiteY0" fmla="*/ 438906 h 597823"/>
                <a:gd name="connsiteX1" fmla="*/ 566851 w 855719"/>
                <a:gd name="connsiteY1" fmla="*/ 441972 h 597823"/>
                <a:gd name="connsiteX2" fmla="*/ 555239 w 855719"/>
                <a:gd name="connsiteY2" fmla="*/ 437838 h 597823"/>
                <a:gd name="connsiteX3" fmla="*/ 547807 w 855719"/>
                <a:gd name="connsiteY3" fmla="*/ 420000 h 597823"/>
                <a:gd name="connsiteX4" fmla="*/ 474460 w 855719"/>
                <a:gd name="connsiteY4" fmla="*/ 139251 h 597823"/>
                <a:gd name="connsiteX5" fmla="*/ 331113 w 855719"/>
                <a:gd name="connsiteY5" fmla="*/ 139251 h 597823"/>
                <a:gd name="connsiteX6" fmla="*/ 263898 w 855719"/>
                <a:gd name="connsiteY6" fmla="*/ 420000 h 597823"/>
                <a:gd name="connsiteX7" fmla="*/ 255862 w 855719"/>
                <a:gd name="connsiteY7" fmla="*/ 439324 h 597823"/>
                <a:gd name="connsiteX8" fmla="*/ 245039 w 855719"/>
                <a:gd name="connsiteY8" fmla="*/ 443876 h 597823"/>
                <a:gd name="connsiteX9" fmla="*/ 224415 w 855719"/>
                <a:gd name="connsiteY9" fmla="*/ 420000 h 597823"/>
                <a:gd name="connsiteX10" fmla="*/ 131374 w 855719"/>
                <a:gd name="connsiteY10" fmla="*/ 139251 h 597823"/>
                <a:gd name="connsiteX11" fmla="*/ 11 w 855719"/>
                <a:gd name="connsiteY11" fmla="*/ 139251 h 597823"/>
                <a:gd name="connsiteX12" fmla="*/ 123198 w 855719"/>
                <a:gd name="connsiteY12" fmla="*/ 505563 h 597823"/>
                <a:gd name="connsiteX13" fmla="*/ 147446 w 855719"/>
                <a:gd name="connsiteY13" fmla="*/ 557495 h 597823"/>
                <a:gd name="connsiteX14" fmla="*/ 182981 w 855719"/>
                <a:gd name="connsiteY14" fmla="*/ 587224 h 597823"/>
                <a:gd name="connsiteX15" fmla="*/ 240348 w 855719"/>
                <a:gd name="connsiteY15" fmla="*/ 597583 h 597823"/>
                <a:gd name="connsiteX16" fmla="*/ 355778 w 855719"/>
                <a:gd name="connsiteY16" fmla="*/ 503008 h 597823"/>
                <a:gd name="connsiteX17" fmla="*/ 405527 w 855719"/>
                <a:gd name="connsiteY17" fmla="*/ 312513 h 597823"/>
                <a:gd name="connsiteX18" fmla="*/ 457692 w 855719"/>
                <a:gd name="connsiteY18" fmla="*/ 499943 h 597823"/>
                <a:gd name="connsiteX19" fmla="*/ 481057 w 855719"/>
                <a:gd name="connsiteY19" fmla="*/ 551132 h 597823"/>
                <a:gd name="connsiteX20" fmla="*/ 517939 w 855719"/>
                <a:gd name="connsiteY20" fmla="*/ 585227 h 597823"/>
                <a:gd name="connsiteX21" fmla="*/ 570242 w 855719"/>
                <a:gd name="connsiteY21" fmla="*/ 597583 h 597823"/>
                <a:gd name="connsiteX22" fmla="*/ 613209 w 855719"/>
                <a:gd name="connsiteY22" fmla="*/ 585923 h 597823"/>
                <a:gd name="connsiteX23" fmla="*/ 655108 w 855719"/>
                <a:gd name="connsiteY23" fmla="*/ 551550 h 597823"/>
                <a:gd name="connsiteX24" fmla="*/ 684790 w 855719"/>
                <a:gd name="connsiteY24" fmla="*/ 498642 h 597823"/>
                <a:gd name="connsiteX25" fmla="*/ 855730 w 855719"/>
                <a:gd name="connsiteY25" fmla="*/ -241 h 597823"/>
                <a:gd name="connsiteX26" fmla="*/ 727293 w 855719"/>
                <a:gd name="connsiteY26" fmla="*/ -241 h 597823"/>
                <a:gd name="connsiteX27" fmla="*/ 581716 w 855719"/>
                <a:gd name="connsiteY27" fmla="*/ 424320 h 597823"/>
                <a:gd name="connsiteX28" fmla="*/ 574469 w 855719"/>
                <a:gd name="connsiteY28" fmla="*/ 438906 h 597823"/>
                <a:gd name="connsiteX0" fmla="*/ 574457 w 855719"/>
                <a:gd name="connsiteY0" fmla="*/ 439147 h 597823"/>
                <a:gd name="connsiteX1" fmla="*/ 566839 w 855719"/>
                <a:gd name="connsiteY1" fmla="*/ 442213 h 597823"/>
                <a:gd name="connsiteX2" fmla="*/ 555227 w 855719"/>
                <a:gd name="connsiteY2" fmla="*/ 438079 h 597823"/>
                <a:gd name="connsiteX3" fmla="*/ 547795 w 855719"/>
                <a:gd name="connsiteY3" fmla="*/ 420241 h 597823"/>
                <a:gd name="connsiteX4" fmla="*/ 474448 w 855719"/>
                <a:gd name="connsiteY4" fmla="*/ 139492 h 597823"/>
                <a:gd name="connsiteX5" fmla="*/ 331101 w 855719"/>
                <a:gd name="connsiteY5" fmla="*/ 139492 h 597823"/>
                <a:gd name="connsiteX6" fmla="*/ 263886 w 855719"/>
                <a:gd name="connsiteY6" fmla="*/ 420241 h 597823"/>
                <a:gd name="connsiteX7" fmla="*/ 255850 w 855719"/>
                <a:gd name="connsiteY7" fmla="*/ 439565 h 597823"/>
                <a:gd name="connsiteX8" fmla="*/ 245027 w 855719"/>
                <a:gd name="connsiteY8" fmla="*/ 444117 h 597823"/>
                <a:gd name="connsiteX9" fmla="*/ 224403 w 855719"/>
                <a:gd name="connsiteY9" fmla="*/ 420241 h 597823"/>
                <a:gd name="connsiteX10" fmla="*/ 131362 w 855719"/>
                <a:gd name="connsiteY10" fmla="*/ 139492 h 597823"/>
                <a:gd name="connsiteX11" fmla="*/ -1 w 855719"/>
                <a:gd name="connsiteY11" fmla="*/ 139492 h 597823"/>
                <a:gd name="connsiteX12" fmla="*/ 123186 w 855719"/>
                <a:gd name="connsiteY12" fmla="*/ 505804 h 597823"/>
                <a:gd name="connsiteX13" fmla="*/ 147434 w 855719"/>
                <a:gd name="connsiteY13" fmla="*/ 557736 h 597823"/>
                <a:gd name="connsiteX14" fmla="*/ 182969 w 855719"/>
                <a:gd name="connsiteY14" fmla="*/ 587465 h 597823"/>
                <a:gd name="connsiteX15" fmla="*/ 240336 w 855719"/>
                <a:gd name="connsiteY15" fmla="*/ 597824 h 597823"/>
                <a:gd name="connsiteX16" fmla="*/ 355766 w 855719"/>
                <a:gd name="connsiteY16" fmla="*/ 503249 h 597823"/>
                <a:gd name="connsiteX17" fmla="*/ 405515 w 855719"/>
                <a:gd name="connsiteY17" fmla="*/ 312754 h 597823"/>
                <a:gd name="connsiteX18" fmla="*/ 457680 w 855719"/>
                <a:gd name="connsiteY18" fmla="*/ 500184 h 597823"/>
                <a:gd name="connsiteX19" fmla="*/ 481045 w 855719"/>
                <a:gd name="connsiteY19" fmla="*/ 551373 h 597823"/>
                <a:gd name="connsiteX20" fmla="*/ 517927 w 855719"/>
                <a:gd name="connsiteY20" fmla="*/ 585468 h 597823"/>
                <a:gd name="connsiteX21" fmla="*/ 570230 w 855719"/>
                <a:gd name="connsiteY21" fmla="*/ 597824 h 597823"/>
                <a:gd name="connsiteX22" fmla="*/ 613197 w 855719"/>
                <a:gd name="connsiteY22" fmla="*/ 586164 h 597823"/>
                <a:gd name="connsiteX23" fmla="*/ 655096 w 855719"/>
                <a:gd name="connsiteY23" fmla="*/ 551791 h 597823"/>
                <a:gd name="connsiteX24" fmla="*/ 684778 w 855719"/>
                <a:gd name="connsiteY24" fmla="*/ 498883 h 597823"/>
                <a:gd name="connsiteX25" fmla="*/ 855718 w 855719"/>
                <a:gd name="connsiteY25" fmla="*/ 0 h 597823"/>
                <a:gd name="connsiteX26" fmla="*/ 727281 w 855719"/>
                <a:gd name="connsiteY26" fmla="*/ 0 h 597823"/>
                <a:gd name="connsiteX27" fmla="*/ 658702 w 855719"/>
                <a:gd name="connsiteY27" fmla="*/ 109353 h 597823"/>
                <a:gd name="connsiteX28" fmla="*/ 581704 w 855719"/>
                <a:gd name="connsiteY28" fmla="*/ 424561 h 597823"/>
                <a:gd name="connsiteX29" fmla="*/ 574457 w 855719"/>
                <a:gd name="connsiteY29" fmla="*/ 439147 h 597823"/>
                <a:gd name="connsiteX0" fmla="*/ 574458 w 855719"/>
                <a:gd name="connsiteY0" fmla="*/ 439147 h 597824"/>
                <a:gd name="connsiteX1" fmla="*/ 566840 w 855719"/>
                <a:gd name="connsiteY1" fmla="*/ 442213 h 597824"/>
                <a:gd name="connsiteX2" fmla="*/ 555228 w 855719"/>
                <a:gd name="connsiteY2" fmla="*/ 438079 h 597824"/>
                <a:gd name="connsiteX3" fmla="*/ 547796 w 855719"/>
                <a:gd name="connsiteY3" fmla="*/ 420241 h 597824"/>
                <a:gd name="connsiteX4" fmla="*/ 474449 w 855719"/>
                <a:gd name="connsiteY4" fmla="*/ 139492 h 597824"/>
                <a:gd name="connsiteX5" fmla="*/ 331102 w 855719"/>
                <a:gd name="connsiteY5" fmla="*/ 139492 h 597824"/>
                <a:gd name="connsiteX6" fmla="*/ 263887 w 855719"/>
                <a:gd name="connsiteY6" fmla="*/ 420241 h 597824"/>
                <a:gd name="connsiteX7" fmla="*/ 255851 w 855719"/>
                <a:gd name="connsiteY7" fmla="*/ 439565 h 597824"/>
                <a:gd name="connsiteX8" fmla="*/ 245028 w 855719"/>
                <a:gd name="connsiteY8" fmla="*/ 444117 h 597824"/>
                <a:gd name="connsiteX9" fmla="*/ 224404 w 855719"/>
                <a:gd name="connsiteY9" fmla="*/ 420241 h 597824"/>
                <a:gd name="connsiteX10" fmla="*/ 131363 w 855719"/>
                <a:gd name="connsiteY10" fmla="*/ 139492 h 597824"/>
                <a:gd name="connsiteX11" fmla="*/ 0 w 855719"/>
                <a:gd name="connsiteY11" fmla="*/ 139492 h 597824"/>
                <a:gd name="connsiteX12" fmla="*/ 123187 w 855719"/>
                <a:gd name="connsiteY12" fmla="*/ 505804 h 597824"/>
                <a:gd name="connsiteX13" fmla="*/ 147435 w 855719"/>
                <a:gd name="connsiteY13" fmla="*/ 557736 h 597824"/>
                <a:gd name="connsiteX14" fmla="*/ 182970 w 855719"/>
                <a:gd name="connsiteY14" fmla="*/ 587465 h 597824"/>
                <a:gd name="connsiteX15" fmla="*/ 240337 w 855719"/>
                <a:gd name="connsiteY15" fmla="*/ 597824 h 597824"/>
                <a:gd name="connsiteX16" fmla="*/ 355767 w 855719"/>
                <a:gd name="connsiteY16" fmla="*/ 503249 h 597824"/>
                <a:gd name="connsiteX17" fmla="*/ 405516 w 855719"/>
                <a:gd name="connsiteY17" fmla="*/ 312754 h 597824"/>
                <a:gd name="connsiteX18" fmla="*/ 457681 w 855719"/>
                <a:gd name="connsiteY18" fmla="*/ 500184 h 597824"/>
                <a:gd name="connsiteX19" fmla="*/ 481046 w 855719"/>
                <a:gd name="connsiteY19" fmla="*/ 551373 h 597824"/>
                <a:gd name="connsiteX20" fmla="*/ 517928 w 855719"/>
                <a:gd name="connsiteY20" fmla="*/ 585468 h 597824"/>
                <a:gd name="connsiteX21" fmla="*/ 570231 w 855719"/>
                <a:gd name="connsiteY21" fmla="*/ 597824 h 597824"/>
                <a:gd name="connsiteX22" fmla="*/ 613198 w 855719"/>
                <a:gd name="connsiteY22" fmla="*/ 586164 h 597824"/>
                <a:gd name="connsiteX23" fmla="*/ 655097 w 855719"/>
                <a:gd name="connsiteY23" fmla="*/ 551791 h 597824"/>
                <a:gd name="connsiteX24" fmla="*/ 684779 w 855719"/>
                <a:gd name="connsiteY24" fmla="*/ 498883 h 597824"/>
                <a:gd name="connsiteX25" fmla="*/ 855719 w 855719"/>
                <a:gd name="connsiteY25" fmla="*/ 0 h 597824"/>
                <a:gd name="connsiteX26" fmla="*/ 727282 w 855719"/>
                <a:gd name="connsiteY26" fmla="*/ 0 h 597824"/>
                <a:gd name="connsiteX27" fmla="*/ 658703 w 855719"/>
                <a:gd name="connsiteY27" fmla="*/ 109353 h 597824"/>
                <a:gd name="connsiteX28" fmla="*/ 581705 w 855719"/>
                <a:gd name="connsiteY28" fmla="*/ 424561 h 597824"/>
                <a:gd name="connsiteX29" fmla="*/ 574458 w 855719"/>
                <a:gd name="connsiteY29" fmla="*/ 439147 h 597824"/>
                <a:gd name="connsiteX0" fmla="*/ 574458 w 855719"/>
                <a:gd name="connsiteY0" fmla="*/ 439147 h 597824"/>
                <a:gd name="connsiteX1" fmla="*/ 566840 w 855719"/>
                <a:gd name="connsiteY1" fmla="*/ 442213 h 597824"/>
                <a:gd name="connsiteX2" fmla="*/ 555228 w 855719"/>
                <a:gd name="connsiteY2" fmla="*/ 438079 h 597824"/>
                <a:gd name="connsiteX3" fmla="*/ 547796 w 855719"/>
                <a:gd name="connsiteY3" fmla="*/ 420241 h 597824"/>
                <a:gd name="connsiteX4" fmla="*/ 474449 w 855719"/>
                <a:gd name="connsiteY4" fmla="*/ 139492 h 597824"/>
                <a:gd name="connsiteX5" fmla="*/ 331102 w 855719"/>
                <a:gd name="connsiteY5" fmla="*/ 139492 h 597824"/>
                <a:gd name="connsiteX6" fmla="*/ 263887 w 855719"/>
                <a:gd name="connsiteY6" fmla="*/ 420241 h 597824"/>
                <a:gd name="connsiteX7" fmla="*/ 255851 w 855719"/>
                <a:gd name="connsiteY7" fmla="*/ 439565 h 597824"/>
                <a:gd name="connsiteX8" fmla="*/ 245028 w 855719"/>
                <a:gd name="connsiteY8" fmla="*/ 444117 h 597824"/>
                <a:gd name="connsiteX9" fmla="*/ 224404 w 855719"/>
                <a:gd name="connsiteY9" fmla="*/ 420241 h 597824"/>
                <a:gd name="connsiteX10" fmla="*/ 131363 w 855719"/>
                <a:gd name="connsiteY10" fmla="*/ 139492 h 597824"/>
                <a:gd name="connsiteX11" fmla="*/ 0 w 855719"/>
                <a:gd name="connsiteY11" fmla="*/ 139492 h 597824"/>
                <a:gd name="connsiteX12" fmla="*/ 123187 w 855719"/>
                <a:gd name="connsiteY12" fmla="*/ 505804 h 597824"/>
                <a:gd name="connsiteX13" fmla="*/ 147435 w 855719"/>
                <a:gd name="connsiteY13" fmla="*/ 557736 h 597824"/>
                <a:gd name="connsiteX14" fmla="*/ 182970 w 855719"/>
                <a:gd name="connsiteY14" fmla="*/ 587465 h 597824"/>
                <a:gd name="connsiteX15" fmla="*/ 240337 w 855719"/>
                <a:gd name="connsiteY15" fmla="*/ 597824 h 597824"/>
                <a:gd name="connsiteX16" fmla="*/ 355767 w 855719"/>
                <a:gd name="connsiteY16" fmla="*/ 503249 h 597824"/>
                <a:gd name="connsiteX17" fmla="*/ 405516 w 855719"/>
                <a:gd name="connsiteY17" fmla="*/ 312754 h 597824"/>
                <a:gd name="connsiteX18" fmla="*/ 457681 w 855719"/>
                <a:gd name="connsiteY18" fmla="*/ 500184 h 597824"/>
                <a:gd name="connsiteX19" fmla="*/ 481046 w 855719"/>
                <a:gd name="connsiteY19" fmla="*/ 551373 h 597824"/>
                <a:gd name="connsiteX20" fmla="*/ 517928 w 855719"/>
                <a:gd name="connsiteY20" fmla="*/ 585468 h 597824"/>
                <a:gd name="connsiteX21" fmla="*/ 570231 w 855719"/>
                <a:gd name="connsiteY21" fmla="*/ 597824 h 597824"/>
                <a:gd name="connsiteX22" fmla="*/ 613198 w 855719"/>
                <a:gd name="connsiteY22" fmla="*/ 586164 h 597824"/>
                <a:gd name="connsiteX23" fmla="*/ 655097 w 855719"/>
                <a:gd name="connsiteY23" fmla="*/ 551791 h 597824"/>
                <a:gd name="connsiteX24" fmla="*/ 684779 w 855719"/>
                <a:gd name="connsiteY24" fmla="*/ 498883 h 597824"/>
                <a:gd name="connsiteX25" fmla="*/ 855719 w 855719"/>
                <a:gd name="connsiteY25" fmla="*/ 0 h 597824"/>
                <a:gd name="connsiteX26" fmla="*/ 727282 w 855719"/>
                <a:gd name="connsiteY26" fmla="*/ 0 h 597824"/>
                <a:gd name="connsiteX27" fmla="*/ 658703 w 855719"/>
                <a:gd name="connsiteY27" fmla="*/ 109353 h 597824"/>
                <a:gd name="connsiteX28" fmla="*/ 581705 w 855719"/>
                <a:gd name="connsiteY28" fmla="*/ 424561 h 597824"/>
                <a:gd name="connsiteX29" fmla="*/ 574458 w 855719"/>
                <a:gd name="connsiteY29" fmla="*/ 439147 h 597824"/>
                <a:gd name="connsiteX0" fmla="*/ 574458 w 855719"/>
                <a:gd name="connsiteY0" fmla="*/ 439147 h 597824"/>
                <a:gd name="connsiteX1" fmla="*/ 566840 w 855719"/>
                <a:gd name="connsiteY1" fmla="*/ 442213 h 597824"/>
                <a:gd name="connsiteX2" fmla="*/ 555228 w 855719"/>
                <a:gd name="connsiteY2" fmla="*/ 438079 h 597824"/>
                <a:gd name="connsiteX3" fmla="*/ 547796 w 855719"/>
                <a:gd name="connsiteY3" fmla="*/ 420241 h 597824"/>
                <a:gd name="connsiteX4" fmla="*/ 474449 w 855719"/>
                <a:gd name="connsiteY4" fmla="*/ 139492 h 597824"/>
                <a:gd name="connsiteX5" fmla="*/ 331102 w 855719"/>
                <a:gd name="connsiteY5" fmla="*/ 139492 h 597824"/>
                <a:gd name="connsiteX6" fmla="*/ 263887 w 855719"/>
                <a:gd name="connsiteY6" fmla="*/ 420241 h 597824"/>
                <a:gd name="connsiteX7" fmla="*/ 255851 w 855719"/>
                <a:gd name="connsiteY7" fmla="*/ 439565 h 597824"/>
                <a:gd name="connsiteX8" fmla="*/ 245028 w 855719"/>
                <a:gd name="connsiteY8" fmla="*/ 444117 h 597824"/>
                <a:gd name="connsiteX9" fmla="*/ 224404 w 855719"/>
                <a:gd name="connsiteY9" fmla="*/ 420241 h 597824"/>
                <a:gd name="connsiteX10" fmla="*/ 131363 w 855719"/>
                <a:gd name="connsiteY10" fmla="*/ 139492 h 597824"/>
                <a:gd name="connsiteX11" fmla="*/ 0 w 855719"/>
                <a:gd name="connsiteY11" fmla="*/ 139492 h 597824"/>
                <a:gd name="connsiteX12" fmla="*/ 123187 w 855719"/>
                <a:gd name="connsiteY12" fmla="*/ 505804 h 597824"/>
                <a:gd name="connsiteX13" fmla="*/ 147435 w 855719"/>
                <a:gd name="connsiteY13" fmla="*/ 557736 h 597824"/>
                <a:gd name="connsiteX14" fmla="*/ 182970 w 855719"/>
                <a:gd name="connsiteY14" fmla="*/ 587465 h 597824"/>
                <a:gd name="connsiteX15" fmla="*/ 240337 w 855719"/>
                <a:gd name="connsiteY15" fmla="*/ 597824 h 597824"/>
                <a:gd name="connsiteX16" fmla="*/ 355767 w 855719"/>
                <a:gd name="connsiteY16" fmla="*/ 503249 h 597824"/>
                <a:gd name="connsiteX17" fmla="*/ 405516 w 855719"/>
                <a:gd name="connsiteY17" fmla="*/ 312754 h 597824"/>
                <a:gd name="connsiteX18" fmla="*/ 457681 w 855719"/>
                <a:gd name="connsiteY18" fmla="*/ 500184 h 597824"/>
                <a:gd name="connsiteX19" fmla="*/ 481046 w 855719"/>
                <a:gd name="connsiteY19" fmla="*/ 551373 h 597824"/>
                <a:gd name="connsiteX20" fmla="*/ 517928 w 855719"/>
                <a:gd name="connsiteY20" fmla="*/ 585468 h 597824"/>
                <a:gd name="connsiteX21" fmla="*/ 570231 w 855719"/>
                <a:gd name="connsiteY21" fmla="*/ 597824 h 597824"/>
                <a:gd name="connsiteX22" fmla="*/ 613198 w 855719"/>
                <a:gd name="connsiteY22" fmla="*/ 586164 h 597824"/>
                <a:gd name="connsiteX23" fmla="*/ 655097 w 855719"/>
                <a:gd name="connsiteY23" fmla="*/ 551791 h 597824"/>
                <a:gd name="connsiteX24" fmla="*/ 684779 w 855719"/>
                <a:gd name="connsiteY24" fmla="*/ 498883 h 597824"/>
                <a:gd name="connsiteX25" fmla="*/ 855719 w 855719"/>
                <a:gd name="connsiteY25" fmla="*/ 0 h 597824"/>
                <a:gd name="connsiteX26" fmla="*/ 727282 w 855719"/>
                <a:gd name="connsiteY26" fmla="*/ 0 h 597824"/>
                <a:gd name="connsiteX27" fmla="*/ 658703 w 855719"/>
                <a:gd name="connsiteY27" fmla="*/ 109353 h 597824"/>
                <a:gd name="connsiteX28" fmla="*/ 581705 w 855719"/>
                <a:gd name="connsiteY28" fmla="*/ 424561 h 597824"/>
                <a:gd name="connsiteX29" fmla="*/ 574458 w 855719"/>
                <a:gd name="connsiteY29" fmla="*/ 439147 h 597824"/>
                <a:gd name="connsiteX0" fmla="*/ 574458 w 855719"/>
                <a:gd name="connsiteY0" fmla="*/ 439147 h 597824"/>
                <a:gd name="connsiteX1" fmla="*/ 566840 w 855719"/>
                <a:gd name="connsiteY1" fmla="*/ 442213 h 597824"/>
                <a:gd name="connsiteX2" fmla="*/ 555228 w 855719"/>
                <a:gd name="connsiteY2" fmla="*/ 438079 h 597824"/>
                <a:gd name="connsiteX3" fmla="*/ 547796 w 855719"/>
                <a:gd name="connsiteY3" fmla="*/ 420241 h 597824"/>
                <a:gd name="connsiteX4" fmla="*/ 474449 w 855719"/>
                <a:gd name="connsiteY4" fmla="*/ 139492 h 597824"/>
                <a:gd name="connsiteX5" fmla="*/ 331102 w 855719"/>
                <a:gd name="connsiteY5" fmla="*/ 139492 h 597824"/>
                <a:gd name="connsiteX6" fmla="*/ 263887 w 855719"/>
                <a:gd name="connsiteY6" fmla="*/ 420241 h 597824"/>
                <a:gd name="connsiteX7" fmla="*/ 255851 w 855719"/>
                <a:gd name="connsiteY7" fmla="*/ 439565 h 597824"/>
                <a:gd name="connsiteX8" fmla="*/ 245028 w 855719"/>
                <a:gd name="connsiteY8" fmla="*/ 444117 h 597824"/>
                <a:gd name="connsiteX9" fmla="*/ 224404 w 855719"/>
                <a:gd name="connsiteY9" fmla="*/ 420241 h 597824"/>
                <a:gd name="connsiteX10" fmla="*/ 131363 w 855719"/>
                <a:gd name="connsiteY10" fmla="*/ 139492 h 597824"/>
                <a:gd name="connsiteX11" fmla="*/ 0 w 855719"/>
                <a:gd name="connsiteY11" fmla="*/ 139492 h 597824"/>
                <a:gd name="connsiteX12" fmla="*/ 123187 w 855719"/>
                <a:gd name="connsiteY12" fmla="*/ 505804 h 597824"/>
                <a:gd name="connsiteX13" fmla="*/ 147435 w 855719"/>
                <a:gd name="connsiteY13" fmla="*/ 557736 h 597824"/>
                <a:gd name="connsiteX14" fmla="*/ 182970 w 855719"/>
                <a:gd name="connsiteY14" fmla="*/ 587465 h 597824"/>
                <a:gd name="connsiteX15" fmla="*/ 240337 w 855719"/>
                <a:gd name="connsiteY15" fmla="*/ 597824 h 597824"/>
                <a:gd name="connsiteX16" fmla="*/ 355767 w 855719"/>
                <a:gd name="connsiteY16" fmla="*/ 503249 h 597824"/>
                <a:gd name="connsiteX17" fmla="*/ 405516 w 855719"/>
                <a:gd name="connsiteY17" fmla="*/ 312754 h 597824"/>
                <a:gd name="connsiteX18" fmla="*/ 457681 w 855719"/>
                <a:gd name="connsiteY18" fmla="*/ 500184 h 597824"/>
                <a:gd name="connsiteX19" fmla="*/ 481046 w 855719"/>
                <a:gd name="connsiteY19" fmla="*/ 551373 h 597824"/>
                <a:gd name="connsiteX20" fmla="*/ 517928 w 855719"/>
                <a:gd name="connsiteY20" fmla="*/ 585468 h 597824"/>
                <a:gd name="connsiteX21" fmla="*/ 570231 w 855719"/>
                <a:gd name="connsiteY21" fmla="*/ 597824 h 597824"/>
                <a:gd name="connsiteX22" fmla="*/ 613198 w 855719"/>
                <a:gd name="connsiteY22" fmla="*/ 586164 h 597824"/>
                <a:gd name="connsiteX23" fmla="*/ 655097 w 855719"/>
                <a:gd name="connsiteY23" fmla="*/ 551791 h 597824"/>
                <a:gd name="connsiteX24" fmla="*/ 684779 w 855719"/>
                <a:gd name="connsiteY24" fmla="*/ 498883 h 597824"/>
                <a:gd name="connsiteX25" fmla="*/ 855719 w 855719"/>
                <a:gd name="connsiteY25" fmla="*/ 0 h 597824"/>
                <a:gd name="connsiteX26" fmla="*/ 727282 w 855719"/>
                <a:gd name="connsiteY26" fmla="*/ 0 h 597824"/>
                <a:gd name="connsiteX27" fmla="*/ 658703 w 855719"/>
                <a:gd name="connsiteY27" fmla="*/ 109353 h 597824"/>
                <a:gd name="connsiteX28" fmla="*/ 581705 w 855719"/>
                <a:gd name="connsiteY28" fmla="*/ 424561 h 597824"/>
                <a:gd name="connsiteX29" fmla="*/ 574458 w 855719"/>
                <a:gd name="connsiteY29" fmla="*/ 439147 h 597824"/>
                <a:gd name="connsiteX0" fmla="*/ 574458 w 855719"/>
                <a:gd name="connsiteY0" fmla="*/ 439147 h 597824"/>
                <a:gd name="connsiteX1" fmla="*/ 566840 w 855719"/>
                <a:gd name="connsiteY1" fmla="*/ 442213 h 597824"/>
                <a:gd name="connsiteX2" fmla="*/ 555228 w 855719"/>
                <a:gd name="connsiteY2" fmla="*/ 438079 h 597824"/>
                <a:gd name="connsiteX3" fmla="*/ 547796 w 855719"/>
                <a:gd name="connsiteY3" fmla="*/ 420241 h 597824"/>
                <a:gd name="connsiteX4" fmla="*/ 474449 w 855719"/>
                <a:gd name="connsiteY4" fmla="*/ 139492 h 597824"/>
                <a:gd name="connsiteX5" fmla="*/ 331102 w 855719"/>
                <a:gd name="connsiteY5" fmla="*/ 139492 h 597824"/>
                <a:gd name="connsiteX6" fmla="*/ 263887 w 855719"/>
                <a:gd name="connsiteY6" fmla="*/ 420241 h 597824"/>
                <a:gd name="connsiteX7" fmla="*/ 255851 w 855719"/>
                <a:gd name="connsiteY7" fmla="*/ 439565 h 597824"/>
                <a:gd name="connsiteX8" fmla="*/ 245028 w 855719"/>
                <a:gd name="connsiteY8" fmla="*/ 444117 h 597824"/>
                <a:gd name="connsiteX9" fmla="*/ 224404 w 855719"/>
                <a:gd name="connsiteY9" fmla="*/ 420241 h 597824"/>
                <a:gd name="connsiteX10" fmla="*/ 131363 w 855719"/>
                <a:gd name="connsiteY10" fmla="*/ 139492 h 597824"/>
                <a:gd name="connsiteX11" fmla="*/ 0 w 855719"/>
                <a:gd name="connsiteY11" fmla="*/ 139492 h 597824"/>
                <a:gd name="connsiteX12" fmla="*/ 123187 w 855719"/>
                <a:gd name="connsiteY12" fmla="*/ 505804 h 597824"/>
                <a:gd name="connsiteX13" fmla="*/ 147435 w 855719"/>
                <a:gd name="connsiteY13" fmla="*/ 557736 h 597824"/>
                <a:gd name="connsiteX14" fmla="*/ 182970 w 855719"/>
                <a:gd name="connsiteY14" fmla="*/ 587465 h 597824"/>
                <a:gd name="connsiteX15" fmla="*/ 240337 w 855719"/>
                <a:gd name="connsiteY15" fmla="*/ 597824 h 597824"/>
                <a:gd name="connsiteX16" fmla="*/ 355767 w 855719"/>
                <a:gd name="connsiteY16" fmla="*/ 503249 h 597824"/>
                <a:gd name="connsiteX17" fmla="*/ 405516 w 855719"/>
                <a:gd name="connsiteY17" fmla="*/ 312754 h 597824"/>
                <a:gd name="connsiteX18" fmla="*/ 457681 w 855719"/>
                <a:gd name="connsiteY18" fmla="*/ 500184 h 597824"/>
                <a:gd name="connsiteX19" fmla="*/ 481046 w 855719"/>
                <a:gd name="connsiteY19" fmla="*/ 551373 h 597824"/>
                <a:gd name="connsiteX20" fmla="*/ 517928 w 855719"/>
                <a:gd name="connsiteY20" fmla="*/ 585468 h 597824"/>
                <a:gd name="connsiteX21" fmla="*/ 570231 w 855719"/>
                <a:gd name="connsiteY21" fmla="*/ 597824 h 597824"/>
                <a:gd name="connsiteX22" fmla="*/ 613198 w 855719"/>
                <a:gd name="connsiteY22" fmla="*/ 586164 h 597824"/>
                <a:gd name="connsiteX23" fmla="*/ 655097 w 855719"/>
                <a:gd name="connsiteY23" fmla="*/ 551791 h 597824"/>
                <a:gd name="connsiteX24" fmla="*/ 684779 w 855719"/>
                <a:gd name="connsiteY24" fmla="*/ 498883 h 597824"/>
                <a:gd name="connsiteX25" fmla="*/ 855719 w 855719"/>
                <a:gd name="connsiteY25" fmla="*/ 0 h 597824"/>
                <a:gd name="connsiteX26" fmla="*/ 727282 w 855719"/>
                <a:gd name="connsiteY26" fmla="*/ 0 h 597824"/>
                <a:gd name="connsiteX27" fmla="*/ 658703 w 855719"/>
                <a:gd name="connsiteY27" fmla="*/ 109353 h 597824"/>
                <a:gd name="connsiteX28" fmla="*/ 581705 w 855719"/>
                <a:gd name="connsiteY28" fmla="*/ 424561 h 597824"/>
                <a:gd name="connsiteX29" fmla="*/ 574458 w 855719"/>
                <a:gd name="connsiteY29" fmla="*/ 439147 h 597824"/>
                <a:gd name="connsiteX0" fmla="*/ 574458 w 855719"/>
                <a:gd name="connsiteY0" fmla="*/ 459682 h 618359"/>
                <a:gd name="connsiteX1" fmla="*/ 566840 w 855719"/>
                <a:gd name="connsiteY1" fmla="*/ 462748 h 618359"/>
                <a:gd name="connsiteX2" fmla="*/ 555228 w 855719"/>
                <a:gd name="connsiteY2" fmla="*/ 458614 h 618359"/>
                <a:gd name="connsiteX3" fmla="*/ 547796 w 855719"/>
                <a:gd name="connsiteY3" fmla="*/ 440776 h 618359"/>
                <a:gd name="connsiteX4" fmla="*/ 474449 w 855719"/>
                <a:gd name="connsiteY4" fmla="*/ 160027 h 618359"/>
                <a:gd name="connsiteX5" fmla="*/ 331102 w 855719"/>
                <a:gd name="connsiteY5" fmla="*/ 160027 h 618359"/>
                <a:gd name="connsiteX6" fmla="*/ 263887 w 855719"/>
                <a:gd name="connsiteY6" fmla="*/ 440776 h 618359"/>
                <a:gd name="connsiteX7" fmla="*/ 255851 w 855719"/>
                <a:gd name="connsiteY7" fmla="*/ 460100 h 618359"/>
                <a:gd name="connsiteX8" fmla="*/ 245028 w 855719"/>
                <a:gd name="connsiteY8" fmla="*/ 464652 h 618359"/>
                <a:gd name="connsiteX9" fmla="*/ 224404 w 855719"/>
                <a:gd name="connsiteY9" fmla="*/ 440776 h 618359"/>
                <a:gd name="connsiteX10" fmla="*/ 131363 w 855719"/>
                <a:gd name="connsiteY10" fmla="*/ 160027 h 618359"/>
                <a:gd name="connsiteX11" fmla="*/ 0 w 855719"/>
                <a:gd name="connsiteY11" fmla="*/ 160027 h 618359"/>
                <a:gd name="connsiteX12" fmla="*/ 123187 w 855719"/>
                <a:gd name="connsiteY12" fmla="*/ 526339 h 618359"/>
                <a:gd name="connsiteX13" fmla="*/ 147435 w 855719"/>
                <a:gd name="connsiteY13" fmla="*/ 578271 h 618359"/>
                <a:gd name="connsiteX14" fmla="*/ 182970 w 855719"/>
                <a:gd name="connsiteY14" fmla="*/ 608000 h 618359"/>
                <a:gd name="connsiteX15" fmla="*/ 240337 w 855719"/>
                <a:gd name="connsiteY15" fmla="*/ 618359 h 618359"/>
                <a:gd name="connsiteX16" fmla="*/ 355767 w 855719"/>
                <a:gd name="connsiteY16" fmla="*/ 523784 h 618359"/>
                <a:gd name="connsiteX17" fmla="*/ 405516 w 855719"/>
                <a:gd name="connsiteY17" fmla="*/ 333289 h 618359"/>
                <a:gd name="connsiteX18" fmla="*/ 457681 w 855719"/>
                <a:gd name="connsiteY18" fmla="*/ 520719 h 618359"/>
                <a:gd name="connsiteX19" fmla="*/ 481046 w 855719"/>
                <a:gd name="connsiteY19" fmla="*/ 571908 h 618359"/>
                <a:gd name="connsiteX20" fmla="*/ 517928 w 855719"/>
                <a:gd name="connsiteY20" fmla="*/ 606003 h 618359"/>
                <a:gd name="connsiteX21" fmla="*/ 570231 w 855719"/>
                <a:gd name="connsiteY21" fmla="*/ 618359 h 618359"/>
                <a:gd name="connsiteX22" fmla="*/ 613198 w 855719"/>
                <a:gd name="connsiteY22" fmla="*/ 606699 h 618359"/>
                <a:gd name="connsiteX23" fmla="*/ 655097 w 855719"/>
                <a:gd name="connsiteY23" fmla="*/ 572326 h 618359"/>
                <a:gd name="connsiteX24" fmla="*/ 684779 w 855719"/>
                <a:gd name="connsiteY24" fmla="*/ 519418 h 618359"/>
                <a:gd name="connsiteX25" fmla="*/ 855719 w 855719"/>
                <a:gd name="connsiteY25" fmla="*/ 20535 h 618359"/>
                <a:gd name="connsiteX26" fmla="*/ 658703 w 855719"/>
                <a:gd name="connsiteY26" fmla="*/ 129888 h 618359"/>
                <a:gd name="connsiteX27" fmla="*/ 581705 w 855719"/>
                <a:gd name="connsiteY27" fmla="*/ 445096 h 618359"/>
                <a:gd name="connsiteX28" fmla="*/ 574458 w 855719"/>
                <a:gd name="connsiteY28" fmla="*/ 459682 h 618359"/>
                <a:gd name="connsiteX0" fmla="*/ 574458 w 871450"/>
                <a:gd name="connsiteY0" fmla="*/ 509489 h 668166"/>
                <a:gd name="connsiteX1" fmla="*/ 566840 w 871450"/>
                <a:gd name="connsiteY1" fmla="*/ 512555 h 668166"/>
                <a:gd name="connsiteX2" fmla="*/ 555228 w 871450"/>
                <a:gd name="connsiteY2" fmla="*/ 508421 h 668166"/>
                <a:gd name="connsiteX3" fmla="*/ 547796 w 871450"/>
                <a:gd name="connsiteY3" fmla="*/ 490583 h 668166"/>
                <a:gd name="connsiteX4" fmla="*/ 474449 w 871450"/>
                <a:gd name="connsiteY4" fmla="*/ 209834 h 668166"/>
                <a:gd name="connsiteX5" fmla="*/ 331102 w 871450"/>
                <a:gd name="connsiteY5" fmla="*/ 209834 h 668166"/>
                <a:gd name="connsiteX6" fmla="*/ 263887 w 871450"/>
                <a:gd name="connsiteY6" fmla="*/ 490583 h 668166"/>
                <a:gd name="connsiteX7" fmla="*/ 255851 w 871450"/>
                <a:gd name="connsiteY7" fmla="*/ 509907 h 668166"/>
                <a:gd name="connsiteX8" fmla="*/ 245028 w 871450"/>
                <a:gd name="connsiteY8" fmla="*/ 514459 h 668166"/>
                <a:gd name="connsiteX9" fmla="*/ 224404 w 871450"/>
                <a:gd name="connsiteY9" fmla="*/ 490583 h 668166"/>
                <a:gd name="connsiteX10" fmla="*/ 131363 w 871450"/>
                <a:gd name="connsiteY10" fmla="*/ 209834 h 668166"/>
                <a:gd name="connsiteX11" fmla="*/ 0 w 871450"/>
                <a:gd name="connsiteY11" fmla="*/ 209834 h 668166"/>
                <a:gd name="connsiteX12" fmla="*/ 123187 w 871450"/>
                <a:gd name="connsiteY12" fmla="*/ 576146 h 668166"/>
                <a:gd name="connsiteX13" fmla="*/ 147435 w 871450"/>
                <a:gd name="connsiteY13" fmla="*/ 628078 h 668166"/>
                <a:gd name="connsiteX14" fmla="*/ 182970 w 871450"/>
                <a:gd name="connsiteY14" fmla="*/ 657807 h 668166"/>
                <a:gd name="connsiteX15" fmla="*/ 240337 w 871450"/>
                <a:gd name="connsiteY15" fmla="*/ 668166 h 668166"/>
                <a:gd name="connsiteX16" fmla="*/ 355767 w 871450"/>
                <a:gd name="connsiteY16" fmla="*/ 573591 h 668166"/>
                <a:gd name="connsiteX17" fmla="*/ 405516 w 871450"/>
                <a:gd name="connsiteY17" fmla="*/ 383096 h 668166"/>
                <a:gd name="connsiteX18" fmla="*/ 457681 w 871450"/>
                <a:gd name="connsiteY18" fmla="*/ 570526 h 668166"/>
                <a:gd name="connsiteX19" fmla="*/ 481046 w 871450"/>
                <a:gd name="connsiteY19" fmla="*/ 621715 h 668166"/>
                <a:gd name="connsiteX20" fmla="*/ 517928 w 871450"/>
                <a:gd name="connsiteY20" fmla="*/ 655810 h 668166"/>
                <a:gd name="connsiteX21" fmla="*/ 570231 w 871450"/>
                <a:gd name="connsiteY21" fmla="*/ 668166 h 668166"/>
                <a:gd name="connsiteX22" fmla="*/ 613198 w 871450"/>
                <a:gd name="connsiteY22" fmla="*/ 656506 h 668166"/>
                <a:gd name="connsiteX23" fmla="*/ 655097 w 871450"/>
                <a:gd name="connsiteY23" fmla="*/ 622133 h 668166"/>
                <a:gd name="connsiteX24" fmla="*/ 684779 w 871450"/>
                <a:gd name="connsiteY24" fmla="*/ 569225 h 668166"/>
                <a:gd name="connsiteX25" fmla="*/ 871450 w 871450"/>
                <a:gd name="connsiteY25" fmla="*/ 15281 h 668166"/>
                <a:gd name="connsiteX26" fmla="*/ 658703 w 871450"/>
                <a:gd name="connsiteY26" fmla="*/ 179695 h 668166"/>
                <a:gd name="connsiteX27" fmla="*/ 581705 w 871450"/>
                <a:gd name="connsiteY27" fmla="*/ 494903 h 668166"/>
                <a:gd name="connsiteX28" fmla="*/ 574458 w 871450"/>
                <a:gd name="connsiteY28" fmla="*/ 509489 h 668166"/>
                <a:gd name="connsiteX0" fmla="*/ 574458 w 876314"/>
                <a:gd name="connsiteY0" fmla="*/ 500788 h 659465"/>
                <a:gd name="connsiteX1" fmla="*/ 566840 w 876314"/>
                <a:gd name="connsiteY1" fmla="*/ 503854 h 659465"/>
                <a:gd name="connsiteX2" fmla="*/ 555228 w 876314"/>
                <a:gd name="connsiteY2" fmla="*/ 499720 h 659465"/>
                <a:gd name="connsiteX3" fmla="*/ 547796 w 876314"/>
                <a:gd name="connsiteY3" fmla="*/ 481882 h 659465"/>
                <a:gd name="connsiteX4" fmla="*/ 474449 w 876314"/>
                <a:gd name="connsiteY4" fmla="*/ 201133 h 659465"/>
                <a:gd name="connsiteX5" fmla="*/ 331102 w 876314"/>
                <a:gd name="connsiteY5" fmla="*/ 201133 h 659465"/>
                <a:gd name="connsiteX6" fmla="*/ 263887 w 876314"/>
                <a:gd name="connsiteY6" fmla="*/ 481882 h 659465"/>
                <a:gd name="connsiteX7" fmla="*/ 255851 w 876314"/>
                <a:gd name="connsiteY7" fmla="*/ 501206 h 659465"/>
                <a:gd name="connsiteX8" fmla="*/ 245028 w 876314"/>
                <a:gd name="connsiteY8" fmla="*/ 505758 h 659465"/>
                <a:gd name="connsiteX9" fmla="*/ 224404 w 876314"/>
                <a:gd name="connsiteY9" fmla="*/ 481882 h 659465"/>
                <a:gd name="connsiteX10" fmla="*/ 131363 w 876314"/>
                <a:gd name="connsiteY10" fmla="*/ 201133 h 659465"/>
                <a:gd name="connsiteX11" fmla="*/ 0 w 876314"/>
                <a:gd name="connsiteY11" fmla="*/ 201133 h 659465"/>
                <a:gd name="connsiteX12" fmla="*/ 123187 w 876314"/>
                <a:gd name="connsiteY12" fmla="*/ 567445 h 659465"/>
                <a:gd name="connsiteX13" fmla="*/ 147435 w 876314"/>
                <a:gd name="connsiteY13" fmla="*/ 619377 h 659465"/>
                <a:gd name="connsiteX14" fmla="*/ 182970 w 876314"/>
                <a:gd name="connsiteY14" fmla="*/ 649106 h 659465"/>
                <a:gd name="connsiteX15" fmla="*/ 240337 w 876314"/>
                <a:gd name="connsiteY15" fmla="*/ 659465 h 659465"/>
                <a:gd name="connsiteX16" fmla="*/ 355767 w 876314"/>
                <a:gd name="connsiteY16" fmla="*/ 564890 h 659465"/>
                <a:gd name="connsiteX17" fmla="*/ 405516 w 876314"/>
                <a:gd name="connsiteY17" fmla="*/ 374395 h 659465"/>
                <a:gd name="connsiteX18" fmla="*/ 457681 w 876314"/>
                <a:gd name="connsiteY18" fmla="*/ 561825 h 659465"/>
                <a:gd name="connsiteX19" fmla="*/ 481046 w 876314"/>
                <a:gd name="connsiteY19" fmla="*/ 613014 h 659465"/>
                <a:gd name="connsiteX20" fmla="*/ 517928 w 876314"/>
                <a:gd name="connsiteY20" fmla="*/ 647109 h 659465"/>
                <a:gd name="connsiteX21" fmla="*/ 570231 w 876314"/>
                <a:gd name="connsiteY21" fmla="*/ 659465 h 659465"/>
                <a:gd name="connsiteX22" fmla="*/ 613198 w 876314"/>
                <a:gd name="connsiteY22" fmla="*/ 647805 h 659465"/>
                <a:gd name="connsiteX23" fmla="*/ 655097 w 876314"/>
                <a:gd name="connsiteY23" fmla="*/ 613432 h 659465"/>
                <a:gd name="connsiteX24" fmla="*/ 684779 w 876314"/>
                <a:gd name="connsiteY24" fmla="*/ 560524 h 659465"/>
                <a:gd name="connsiteX25" fmla="*/ 871450 w 876314"/>
                <a:gd name="connsiteY25" fmla="*/ 6580 h 659465"/>
                <a:gd name="connsiteX26" fmla="*/ 658703 w 876314"/>
                <a:gd name="connsiteY26" fmla="*/ 170994 h 659465"/>
                <a:gd name="connsiteX27" fmla="*/ 581705 w 876314"/>
                <a:gd name="connsiteY27" fmla="*/ 486202 h 659465"/>
                <a:gd name="connsiteX28" fmla="*/ 574458 w 876314"/>
                <a:gd name="connsiteY28" fmla="*/ 500788 h 659465"/>
                <a:gd name="connsiteX0" fmla="*/ 574458 w 876314"/>
                <a:gd name="connsiteY0" fmla="*/ 500788 h 659465"/>
                <a:gd name="connsiteX1" fmla="*/ 566840 w 876314"/>
                <a:gd name="connsiteY1" fmla="*/ 503854 h 659465"/>
                <a:gd name="connsiteX2" fmla="*/ 555228 w 876314"/>
                <a:gd name="connsiteY2" fmla="*/ 499720 h 659465"/>
                <a:gd name="connsiteX3" fmla="*/ 547796 w 876314"/>
                <a:gd name="connsiteY3" fmla="*/ 481882 h 659465"/>
                <a:gd name="connsiteX4" fmla="*/ 474449 w 876314"/>
                <a:gd name="connsiteY4" fmla="*/ 201133 h 659465"/>
                <a:gd name="connsiteX5" fmla="*/ 331102 w 876314"/>
                <a:gd name="connsiteY5" fmla="*/ 201133 h 659465"/>
                <a:gd name="connsiteX6" fmla="*/ 263887 w 876314"/>
                <a:gd name="connsiteY6" fmla="*/ 481882 h 659465"/>
                <a:gd name="connsiteX7" fmla="*/ 255851 w 876314"/>
                <a:gd name="connsiteY7" fmla="*/ 501206 h 659465"/>
                <a:gd name="connsiteX8" fmla="*/ 245028 w 876314"/>
                <a:gd name="connsiteY8" fmla="*/ 505758 h 659465"/>
                <a:gd name="connsiteX9" fmla="*/ 224404 w 876314"/>
                <a:gd name="connsiteY9" fmla="*/ 481882 h 659465"/>
                <a:gd name="connsiteX10" fmla="*/ 131363 w 876314"/>
                <a:gd name="connsiteY10" fmla="*/ 201133 h 659465"/>
                <a:gd name="connsiteX11" fmla="*/ 0 w 876314"/>
                <a:gd name="connsiteY11" fmla="*/ 201133 h 659465"/>
                <a:gd name="connsiteX12" fmla="*/ 123187 w 876314"/>
                <a:gd name="connsiteY12" fmla="*/ 567445 h 659465"/>
                <a:gd name="connsiteX13" fmla="*/ 147435 w 876314"/>
                <a:gd name="connsiteY13" fmla="*/ 619377 h 659465"/>
                <a:gd name="connsiteX14" fmla="*/ 182970 w 876314"/>
                <a:gd name="connsiteY14" fmla="*/ 649106 h 659465"/>
                <a:gd name="connsiteX15" fmla="*/ 240337 w 876314"/>
                <a:gd name="connsiteY15" fmla="*/ 659465 h 659465"/>
                <a:gd name="connsiteX16" fmla="*/ 355767 w 876314"/>
                <a:gd name="connsiteY16" fmla="*/ 564890 h 659465"/>
                <a:gd name="connsiteX17" fmla="*/ 405516 w 876314"/>
                <a:gd name="connsiteY17" fmla="*/ 374395 h 659465"/>
                <a:gd name="connsiteX18" fmla="*/ 457681 w 876314"/>
                <a:gd name="connsiteY18" fmla="*/ 561825 h 659465"/>
                <a:gd name="connsiteX19" fmla="*/ 481046 w 876314"/>
                <a:gd name="connsiteY19" fmla="*/ 613014 h 659465"/>
                <a:gd name="connsiteX20" fmla="*/ 517928 w 876314"/>
                <a:gd name="connsiteY20" fmla="*/ 647109 h 659465"/>
                <a:gd name="connsiteX21" fmla="*/ 570231 w 876314"/>
                <a:gd name="connsiteY21" fmla="*/ 659465 h 659465"/>
                <a:gd name="connsiteX22" fmla="*/ 613198 w 876314"/>
                <a:gd name="connsiteY22" fmla="*/ 647805 h 659465"/>
                <a:gd name="connsiteX23" fmla="*/ 655097 w 876314"/>
                <a:gd name="connsiteY23" fmla="*/ 613432 h 659465"/>
                <a:gd name="connsiteX24" fmla="*/ 684779 w 876314"/>
                <a:gd name="connsiteY24" fmla="*/ 560524 h 659465"/>
                <a:gd name="connsiteX25" fmla="*/ 871450 w 876314"/>
                <a:gd name="connsiteY25" fmla="*/ 6580 h 659465"/>
                <a:gd name="connsiteX26" fmla="*/ 658703 w 876314"/>
                <a:gd name="connsiteY26" fmla="*/ 170994 h 659465"/>
                <a:gd name="connsiteX27" fmla="*/ 581705 w 876314"/>
                <a:gd name="connsiteY27" fmla="*/ 486202 h 659465"/>
                <a:gd name="connsiteX28" fmla="*/ 574458 w 876314"/>
                <a:gd name="connsiteY28" fmla="*/ 500788 h 659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876314" h="659465">
                  <a:moveTo>
                    <a:pt x="574458" y="500788"/>
                  </a:moveTo>
                  <a:lnTo>
                    <a:pt x="566840" y="503854"/>
                  </a:lnTo>
                  <a:cubicBezTo>
                    <a:pt x="561684" y="503854"/>
                    <a:pt x="557783" y="502507"/>
                    <a:pt x="555228" y="499720"/>
                  </a:cubicBezTo>
                  <a:cubicBezTo>
                    <a:pt x="552673" y="496886"/>
                    <a:pt x="550304" y="490987"/>
                    <a:pt x="547796" y="481882"/>
                  </a:cubicBezTo>
                  <a:cubicBezTo>
                    <a:pt x="523347" y="388299"/>
                    <a:pt x="454983" y="306692"/>
                    <a:pt x="474449" y="201133"/>
                  </a:cubicBezTo>
                  <a:lnTo>
                    <a:pt x="331102" y="201133"/>
                  </a:lnTo>
                  <a:cubicBezTo>
                    <a:pt x="268775" y="294716"/>
                    <a:pt x="286292" y="388299"/>
                    <a:pt x="263887" y="481882"/>
                  </a:cubicBezTo>
                  <a:cubicBezTo>
                    <a:pt x="261565" y="491777"/>
                    <a:pt x="258917" y="498280"/>
                    <a:pt x="255851" y="501206"/>
                  </a:cubicBezTo>
                  <a:lnTo>
                    <a:pt x="245028" y="505758"/>
                  </a:lnTo>
                  <a:cubicBezTo>
                    <a:pt x="235785" y="505758"/>
                    <a:pt x="228817" y="497815"/>
                    <a:pt x="224404" y="481882"/>
                  </a:cubicBezTo>
                  <a:cubicBezTo>
                    <a:pt x="193390" y="388299"/>
                    <a:pt x="114471" y="314679"/>
                    <a:pt x="131363" y="201133"/>
                  </a:cubicBezTo>
                  <a:lnTo>
                    <a:pt x="0" y="201133"/>
                  </a:lnTo>
                  <a:lnTo>
                    <a:pt x="123187" y="567445"/>
                  </a:lnTo>
                  <a:cubicBezTo>
                    <a:pt x="130666" y="589138"/>
                    <a:pt x="138795" y="606510"/>
                    <a:pt x="147435" y="619377"/>
                  </a:cubicBezTo>
                  <a:cubicBezTo>
                    <a:pt x="156121" y="632244"/>
                    <a:pt x="167966" y="642092"/>
                    <a:pt x="182970" y="649106"/>
                  </a:cubicBezTo>
                  <a:cubicBezTo>
                    <a:pt x="198113" y="655981"/>
                    <a:pt x="217111" y="659465"/>
                    <a:pt x="240337" y="659465"/>
                  </a:cubicBezTo>
                  <a:cubicBezTo>
                    <a:pt x="300769" y="659465"/>
                    <a:pt x="339324" y="627971"/>
                    <a:pt x="355767" y="564890"/>
                  </a:cubicBezTo>
                  <a:lnTo>
                    <a:pt x="405516" y="374395"/>
                  </a:lnTo>
                  <a:lnTo>
                    <a:pt x="457681" y="561825"/>
                  </a:lnTo>
                  <a:cubicBezTo>
                    <a:pt x="463394" y="581473"/>
                    <a:pt x="471244" y="598567"/>
                    <a:pt x="481046" y="613014"/>
                  </a:cubicBezTo>
                  <a:cubicBezTo>
                    <a:pt x="490847" y="627413"/>
                    <a:pt x="503156" y="638840"/>
                    <a:pt x="517928" y="647109"/>
                  </a:cubicBezTo>
                  <a:cubicBezTo>
                    <a:pt x="532838" y="655330"/>
                    <a:pt x="550304" y="659465"/>
                    <a:pt x="570231" y="659465"/>
                  </a:cubicBezTo>
                  <a:cubicBezTo>
                    <a:pt x="583841" y="659465"/>
                    <a:pt x="598148" y="655563"/>
                    <a:pt x="613198" y="647805"/>
                  </a:cubicBezTo>
                  <a:cubicBezTo>
                    <a:pt x="628202" y="640094"/>
                    <a:pt x="642184" y="628668"/>
                    <a:pt x="655097" y="613432"/>
                  </a:cubicBezTo>
                  <a:cubicBezTo>
                    <a:pt x="667964" y="598242"/>
                    <a:pt x="629629" y="652657"/>
                    <a:pt x="684779" y="560524"/>
                  </a:cubicBezTo>
                  <a:cubicBezTo>
                    <a:pt x="787698" y="388590"/>
                    <a:pt x="754588" y="172874"/>
                    <a:pt x="871450" y="6580"/>
                  </a:cubicBezTo>
                  <a:cubicBezTo>
                    <a:pt x="910367" y="-30811"/>
                    <a:pt x="704372" y="100234"/>
                    <a:pt x="658703" y="170994"/>
                  </a:cubicBezTo>
                  <a:cubicBezTo>
                    <a:pt x="626384" y="276063"/>
                    <a:pt x="614024" y="381133"/>
                    <a:pt x="581705" y="486202"/>
                  </a:cubicBezTo>
                  <a:cubicBezTo>
                    <a:pt x="579057" y="494053"/>
                    <a:pt x="576316" y="498744"/>
                    <a:pt x="574458" y="500788"/>
                  </a:cubicBezTo>
                </a:path>
              </a:pathLst>
            </a:custGeom>
            <a:solidFill>
              <a:srgbClr val="00B0F0"/>
            </a:solidFill>
            <a:ln w="2172" cap="flat">
              <a:noFill/>
              <a:prstDash val="solid"/>
              <a:miter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94" name="Graphique 89">
              <a:extLst>
                <a:ext uri="{FF2B5EF4-FFF2-40B4-BE49-F238E27FC236}">
                  <a16:creationId xmlns:a16="http://schemas.microsoft.com/office/drawing/2014/main" id="{3AD3F051-A449-4B63-A367-219D3582EEDB}"/>
                </a:ext>
              </a:extLst>
            </p:cNvPr>
            <p:cNvSpPr/>
            <p:nvPr/>
          </p:nvSpPr>
          <p:spPr>
            <a:xfrm>
              <a:off x="2316715" y="2670494"/>
              <a:ext cx="109289" cy="128776"/>
            </a:xfrm>
            <a:prstGeom prst="ellipse">
              <a:avLst/>
            </a:prstGeom>
            <a:solidFill>
              <a:srgbClr val="00B0F0"/>
            </a:solidFill>
            <a:ln w="2172" cap="flat">
              <a:noFill/>
              <a:prstDash val="solid"/>
              <a:miter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 rtlCol="0" anchor="ctr"/>
            <a:lstStyle/>
            <a:p>
              <a:endParaRPr lang="fr-FR"/>
            </a:p>
          </p:txBody>
        </p:sp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29A64866-570D-477A-A0A4-D95B63B45298}"/>
              </a:ext>
            </a:extLst>
          </p:cNvPr>
          <p:cNvGrpSpPr/>
          <p:nvPr/>
        </p:nvGrpSpPr>
        <p:grpSpPr>
          <a:xfrm>
            <a:off x="5175480" y="2092316"/>
            <a:ext cx="988061" cy="1445913"/>
            <a:chOff x="5175480" y="2092316"/>
            <a:chExt cx="988061" cy="1445913"/>
          </a:xfrm>
        </p:grpSpPr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4BC6E3ED-A3DE-4E31-B33A-2C73B42CDDA7}"/>
                </a:ext>
              </a:extLst>
            </p:cNvPr>
            <p:cNvSpPr txBox="1"/>
            <p:nvPr/>
          </p:nvSpPr>
          <p:spPr>
            <a:xfrm>
              <a:off x="5175480" y="2953454"/>
              <a:ext cx="98806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latin typeface="Segoe UI" panose="020B0502040204020203" pitchFamily="34" charset="0"/>
                  <a:cs typeface="Segoe UI" panose="020B0502040204020203" pitchFamily="34" charset="0"/>
                </a:rPr>
                <a:t>Writer 2006</a:t>
              </a:r>
            </a:p>
          </p:txBody>
        </p:sp>
        <p:sp>
          <p:nvSpPr>
            <p:cNvPr id="120" name="Forme libre : forme 119">
              <a:extLst>
                <a:ext uri="{FF2B5EF4-FFF2-40B4-BE49-F238E27FC236}">
                  <a16:creationId xmlns:a16="http://schemas.microsoft.com/office/drawing/2014/main" id="{A658AE6D-2BA7-464F-93E0-1AE8BEA07D89}"/>
                </a:ext>
              </a:extLst>
            </p:cNvPr>
            <p:cNvSpPr/>
            <p:nvPr/>
          </p:nvSpPr>
          <p:spPr>
            <a:xfrm rot="1491672">
              <a:off x="5225267" y="2092316"/>
              <a:ext cx="690552" cy="911645"/>
            </a:xfrm>
            <a:custGeom>
              <a:avLst/>
              <a:gdLst>
                <a:gd name="connsiteX0" fmla="*/ 101870 w 690552"/>
                <a:gd name="connsiteY0" fmla="*/ 228857 h 911645"/>
                <a:gd name="connsiteX1" fmla="*/ 595778 w 690552"/>
                <a:gd name="connsiteY1" fmla="*/ 0 h 911645"/>
                <a:gd name="connsiteX2" fmla="*/ 690552 w 690552"/>
                <a:gd name="connsiteY2" fmla="*/ 204535 h 911645"/>
                <a:gd name="connsiteX3" fmla="*/ 426110 w 690552"/>
                <a:gd name="connsiteY3" fmla="*/ 204535 h 911645"/>
                <a:gd name="connsiteX4" fmla="*/ 426111 w 690552"/>
                <a:gd name="connsiteY4" fmla="*/ 806818 h 911645"/>
                <a:gd name="connsiteX5" fmla="*/ 487694 w 690552"/>
                <a:gd name="connsiteY5" fmla="*/ 806818 h 911645"/>
                <a:gd name="connsiteX6" fmla="*/ 261462 w 690552"/>
                <a:gd name="connsiteY6" fmla="*/ 911645 h 911645"/>
                <a:gd name="connsiteX7" fmla="*/ 46940 w 690552"/>
                <a:gd name="connsiteY7" fmla="*/ 448676 h 911645"/>
                <a:gd name="connsiteX8" fmla="*/ 47139 w 690552"/>
                <a:gd name="connsiteY8" fmla="*/ 448947 h 911645"/>
                <a:gd name="connsiteX9" fmla="*/ 4484 w 690552"/>
                <a:gd name="connsiteY9" fmla="*/ 356890 h 911645"/>
                <a:gd name="connsiteX10" fmla="*/ 55 w 690552"/>
                <a:gd name="connsiteY10" fmla="*/ 338360 h 911645"/>
                <a:gd name="connsiteX11" fmla="*/ 24752 w 690552"/>
                <a:gd name="connsiteY11" fmla="*/ 271010 h 911645"/>
                <a:gd name="connsiteX12" fmla="*/ 48242 w 690552"/>
                <a:gd name="connsiteY12" fmla="*/ 253770 h 911645"/>
                <a:gd name="connsiteX13" fmla="*/ 102158 w 690552"/>
                <a:gd name="connsiteY13" fmla="*/ 228788 h 911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90552" h="911645">
                  <a:moveTo>
                    <a:pt x="101870" y="228857"/>
                  </a:moveTo>
                  <a:lnTo>
                    <a:pt x="595778" y="0"/>
                  </a:lnTo>
                  <a:lnTo>
                    <a:pt x="690552" y="204535"/>
                  </a:lnTo>
                  <a:lnTo>
                    <a:pt x="426110" y="204535"/>
                  </a:lnTo>
                  <a:lnTo>
                    <a:pt x="426111" y="806818"/>
                  </a:lnTo>
                  <a:lnTo>
                    <a:pt x="487694" y="806818"/>
                  </a:lnTo>
                  <a:lnTo>
                    <a:pt x="261462" y="911645"/>
                  </a:lnTo>
                  <a:lnTo>
                    <a:pt x="46940" y="448676"/>
                  </a:lnTo>
                  <a:lnTo>
                    <a:pt x="47139" y="448947"/>
                  </a:lnTo>
                  <a:lnTo>
                    <a:pt x="4484" y="356890"/>
                  </a:lnTo>
                  <a:lnTo>
                    <a:pt x="55" y="338360"/>
                  </a:lnTo>
                  <a:cubicBezTo>
                    <a:pt x="-782" y="313611"/>
                    <a:pt x="8114" y="289352"/>
                    <a:pt x="24752" y="271010"/>
                  </a:cubicBezTo>
                  <a:lnTo>
                    <a:pt x="48242" y="253770"/>
                  </a:lnTo>
                  <a:lnTo>
                    <a:pt x="102158" y="22878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60000"/>
                    <a:lumOff val="40000"/>
                    <a:shade val="30000"/>
                    <a:satMod val="115000"/>
                  </a:schemeClr>
                </a:gs>
                <a:gs pos="55000">
                  <a:schemeClr val="accent1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1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 dirty="0"/>
            </a:p>
          </p:txBody>
        </p:sp>
        <p:sp>
          <p:nvSpPr>
            <p:cNvPr id="106" name="Forme libre : forme 105">
              <a:extLst>
                <a:ext uri="{FF2B5EF4-FFF2-40B4-BE49-F238E27FC236}">
                  <a16:creationId xmlns:a16="http://schemas.microsoft.com/office/drawing/2014/main" id="{2E34B072-81B2-41E1-8397-54C18C926D46}"/>
                </a:ext>
              </a:extLst>
            </p:cNvPr>
            <p:cNvSpPr/>
            <p:nvPr/>
          </p:nvSpPr>
          <p:spPr>
            <a:xfrm rot="1491672">
              <a:off x="5603097" y="2416176"/>
              <a:ext cx="427958" cy="602283"/>
            </a:xfrm>
            <a:custGeom>
              <a:avLst/>
              <a:gdLst>
                <a:gd name="connsiteX0" fmla="*/ 0 w 427958"/>
                <a:gd name="connsiteY0" fmla="*/ 0 h 602283"/>
                <a:gd name="connsiteX1" fmla="*/ 264442 w 427958"/>
                <a:gd name="connsiteY1" fmla="*/ 0 h 602283"/>
                <a:gd name="connsiteX2" fmla="*/ 266263 w 427958"/>
                <a:gd name="connsiteY2" fmla="*/ 3929 h 602283"/>
                <a:gd name="connsiteX3" fmla="*/ 323911 w 427958"/>
                <a:gd name="connsiteY3" fmla="*/ 3929 h 602283"/>
                <a:gd name="connsiteX4" fmla="*/ 426519 w 427958"/>
                <a:gd name="connsiteY4" fmla="*/ 225372 h 602283"/>
                <a:gd name="connsiteX5" fmla="*/ 426519 w 427958"/>
                <a:gd name="connsiteY5" fmla="*/ 349785 h 602283"/>
                <a:gd name="connsiteX6" fmla="*/ 427958 w 427958"/>
                <a:gd name="connsiteY6" fmla="*/ 352891 h 602283"/>
                <a:gd name="connsiteX7" fmla="*/ 427958 w 427958"/>
                <a:gd name="connsiteY7" fmla="*/ 432519 h 602283"/>
                <a:gd name="connsiteX8" fmla="*/ 61584 w 427958"/>
                <a:gd name="connsiteY8" fmla="*/ 602283 h 602283"/>
                <a:gd name="connsiteX9" fmla="*/ 1 w 427958"/>
                <a:gd name="connsiteY9" fmla="*/ 602283 h 602283"/>
                <a:gd name="connsiteX0" fmla="*/ 0 w 427958"/>
                <a:gd name="connsiteY0" fmla="*/ 0 h 602283"/>
                <a:gd name="connsiteX1" fmla="*/ 264442 w 427958"/>
                <a:gd name="connsiteY1" fmla="*/ 0 h 602283"/>
                <a:gd name="connsiteX2" fmla="*/ 323911 w 427958"/>
                <a:gd name="connsiteY2" fmla="*/ 3929 h 602283"/>
                <a:gd name="connsiteX3" fmla="*/ 426519 w 427958"/>
                <a:gd name="connsiteY3" fmla="*/ 225372 h 602283"/>
                <a:gd name="connsiteX4" fmla="*/ 426519 w 427958"/>
                <a:gd name="connsiteY4" fmla="*/ 349785 h 602283"/>
                <a:gd name="connsiteX5" fmla="*/ 427958 w 427958"/>
                <a:gd name="connsiteY5" fmla="*/ 352891 h 602283"/>
                <a:gd name="connsiteX6" fmla="*/ 427958 w 427958"/>
                <a:gd name="connsiteY6" fmla="*/ 432519 h 602283"/>
                <a:gd name="connsiteX7" fmla="*/ 61584 w 427958"/>
                <a:gd name="connsiteY7" fmla="*/ 602283 h 602283"/>
                <a:gd name="connsiteX8" fmla="*/ 1 w 427958"/>
                <a:gd name="connsiteY8" fmla="*/ 602283 h 602283"/>
                <a:gd name="connsiteX9" fmla="*/ 0 w 427958"/>
                <a:gd name="connsiteY9" fmla="*/ 0 h 602283"/>
                <a:gd name="connsiteX0" fmla="*/ 0 w 427958"/>
                <a:gd name="connsiteY0" fmla="*/ 0 h 602283"/>
                <a:gd name="connsiteX1" fmla="*/ 323911 w 427958"/>
                <a:gd name="connsiteY1" fmla="*/ 3929 h 602283"/>
                <a:gd name="connsiteX2" fmla="*/ 426519 w 427958"/>
                <a:gd name="connsiteY2" fmla="*/ 225372 h 602283"/>
                <a:gd name="connsiteX3" fmla="*/ 426519 w 427958"/>
                <a:gd name="connsiteY3" fmla="*/ 349785 h 602283"/>
                <a:gd name="connsiteX4" fmla="*/ 427958 w 427958"/>
                <a:gd name="connsiteY4" fmla="*/ 352891 h 602283"/>
                <a:gd name="connsiteX5" fmla="*/ 427958 w 427958"/>
                <a:gd name="connsiteY5" fmla="*/ 432519 h 602283"/>
                <a:gd name="connsiteX6" fmla="*/ 61584 w 427958"/>
                <a:gd name="connsiteY6" fmla="*/ 602283 h 602283"/>
                <a:gd name="connsiteX7" fmla="*/ 1 w 427958"/>
                <a:gd name="connsiteY7" fmla="*/ 602283 h 602283"/>
                <a:gd name="connsiteX8" fmla="*/ 0 w 427958"/>
                <a:gd name="connsiteY8" fmla="*/ 0 h 602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7958" h="602283">
                  <a:moveTo>
                    <a:pt x="0" y="0"/>
                  </a:moveTo>
                  <a:lnTo>
                    <a:pt x="323911" y="3929"/>
                  </a:lnTo>
                  <a:lnTo>
                    <a:pt x="426519" y="225372"/>
                  </a:lnTo>
                  <a:lnTo>
                    <a:pt x="426519" y="349785"/>
                  </a:lnTo>
                  <a:lnTo>
                    <a:pt x="427958" y="352891"/>
                  </a:lnTo>
                  <a:lnTo>
                    <a:pt x="427958" y="432519"/>
                  </a:lnTo>
                  <a:lnTo>
                    <a:pt x="61584" y="602283"/>
                  </a:lnTo>
                  <a:lnTo>
                    <a:pt x="1" y="602283"/>
                  </a:lnTo>
                  <a:cubicBezTo>
                    <a:pt x="1" y="401522"/>
                    <a:pt x="0" y="200761"/>
                    <a:pt x="0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 dirty="0"/>
            </a:p>
          </p:txBody>
        </p:sp>
        <p:cxnSp>
          <p:nvCxnSpPr>
            <p:cNvPr id="122" name="Connecteur droit 121">
              <a:extLst>
                <a:ext uri="{FF2B5EF4-FFF2-40B4-BE49-F238E27FC236}">
                  <a16:creationId xmlns:a16="http://schemas.microsoft.com/office/drawing/2014/main" id="{C8B3FEA1-0831-4508-8D40-4D5012E0F0D4}"/>
                </a:ext>
              </a:extLst>
            </p:cNvPr>
            <p:cNvCxnSpPr>
              <a:cxnSpLocks/>
            </p:cNvCxnSpPr>
            <p:nvPr/>
          </p:nvCxnSpPr>
          <p:spPr>
            <a:xfrm>
              <a:off x="5759092" y="2442159"/>
              <a:ext cx="242780" cy="1071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cteur droit 124">
              <a:extLst>
                <a:ext uri="{FF2B5EF4-FFF2-40B4-BE49-F238E27FC236}">
                  <a16:creationId xmlns:a16="http://schemas.microsoft.com/office/drawing/2014/main" id="{1F8D55FD-9DC5-403B-9C09-1B795EDC5F20}"/>
                </a:ext>
              </a:extLst>
            </p:cNvPr>
            <p:cNvCxnSpPr>
              <a:cxnSpLocks/>
            </p:cNvCxnSpPr>
            <p:nvPr/>
          </p:nvCxnSpPr>
          <p:spPr>
            <a:xfrm>
              <a:off x="5734316" y="2494558"/>
              <a:ext cx="189540" cy="846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cteur droit 125">
              <a:extLst>
                <a:ext uri="{FF2B5EF4-FFF2-40B4-BE49-F238E27FC236}">
                  <a16:creationId xmlns:a16="http://schemas.microsoft.com/office/drawing/2014/main" id="{A6D5FA8A-B369-4760-8D37-5DC250146EDC}"/>
                </a:ext>
              </a:extLst>
            </p:cNvPr>
            <p:cNvCxnSpPr>
              <a:cxnSpLocks/>
            </p:cNvCxnSpPr>
            <p:nvPr/>
          </p:nvCxnSpPr>
          <p:spPr>
            <a:xfrm>
              <a:off x="5711291" y="2546628"/>
              <a:ext cx="123333" cy="535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cteur droit 126">
              <a:extLst>
                <a:ext uri="{FF2B5EF4-FFF2-40B4-BE49-F238E27FC236}">
                  <a16:creationId xmlns:a16="http://schemas.microsoft.com/office/drawing/2014/main" id="{BB108844-BA2F-429B-9F55-96E24400BC09}"/>
                </a:ext>
              </a:extLst>
            </p:cNvPr>
            <p:cNvCxnSpPr>
              <a:cxnSpLocks/>
            </p:cNvCxnSpPr>
            <p:nvPr/>
          </p:nvCxnSpPr>
          <p:spPr>
            <a:xfrm>
              <a:off x="5682048" y="2604253"/>
              <a:ext cx="242780" cy="1071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28FABB6F-07EF-4A87-9E1A-4969213BF5F1}"/>
                </a:ext>
              </a:extLst>
            </p:cNvPr>
            <p:cNvSpPr/>
            <p:nvPr/>
          </p:nvSpPr>
          <p:spPr>
            <a:xfrm rot="1460260">
              <a:off x="5626089" y="2673603"/>
              <a:ext cx="170401" cy="170401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0DCECE2A-508B-48B7-8687-E36CC84EEBD1}"/>
              </a:ext>
            </a:extLst>
          </p:cNvPr>
          <p:cNvGrpSpPr/>
          <p:nvPr/>
        </p:nvGrpSpPr>
        <p:grpSpPr>
          <a:xfrm>
            <a:off x="2799770" y="3807870"/>
            <a:ext cx="988061" cy="1207220"/>
            <a:chOff x="2799770" y="3807870"/>
            <a:chExt cx="988061" cy="1207220"/>
          </a:xfrm>
        </p:grpSpPr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5A73599B-8D38-41AC-AAFD-D5B3E75D6E39}"/>
                </a:ext>
              </a:extLst>
            </p:cNvPr>
            <p:cNvSpPr txBox="1"/>
            <p:nvPr/>
          </p:nvSpPr>
          <p:spPr>
            <a:xfrm>
              <a:off x="2799770" y="4430315"/>
              <a:ext cx="98806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latin typeface="Segoe UI" panose="020B0502040204020203" pitchFamily="34" charset="0"/>
                  <a:cs typeface="Segoe UI" panose="020B0502040204020203" pitchFamily="34" charset="0"/>
                </a:rPr>
                <a:t>Inspire Store</a:t>
              </a:r>
            </a:p>
          </p:txBody>
        </p:sp>
        <p:sp>
          <p:nvSpPr>
            <p:cNvPr id="135" name="Forme libre : forme 134">
              <a:extLst>
                <a:ext uri="{FF2B5EF4-FFF2-40B4-BE49-F238E27FC236}">
                  <a16:creationId xmlns:a16="http://schemas.microsoft.com/office/drawing/2014/main" id="{71CB2AAA-BE45-4FA2-BFB4-64D35FF231C3}"/>
                </a:ext>
              </a:extLst>
            </p:cNvPr>
            <p:cNvSpPr/>
            <p:nvPr/>
          </p:nvSpPr>
          <p:spPr>
            <a:xfrm>
              <a:off x="3081077" y="3807870"/>
              <a:ext cx="420298" cy="553195"/>
            </a:xfrm>
            <a:custGeom>
              <a:avLst/>
              <a:gdLst>
                <a:gd name="connsiteX0" fmla="*/ 210150 w 420298"/>
                <a:gd name="connsiteY0" fmla="*/ 36405 h 553195"/>
                <a:gd name="connsiteX1" fmla="*/ 142973 w 420298"/>
                <a:gd name="connsiteY1" fmla="*/ 62544 h 553195"/>
                <a:gd name="connsiteX2" fmla="*/ 106806 w 420298"/>
                <a:gd name="connsiteY2" fmla="*/ 113387 h 553195"/>
                <a:gd name="connsiteX3" fmla="*/ 102926 w 420298"/>
                <a:gd name="connsiteY3" fmla="*/ 132897 h 553195"/>
                <a:gd name="connsiteX4" fmla="*/ 317372 w 420298"/>
                <a:gd name="connsiteY4" fmla="*/ 132897 h 553195"/>
                <a:gd name="connsiteX5" fmla="*/ 313492 w 420298"/>
                <a:gd name="connsiteY5" fmla="*/ 113387 h 553195"/>
                <a:gd name="connsiteX6" fmla="*/ 277326 w 420298"/>
                <a:gd name="connsiteY6" fmla="*/ 62544 h 553195"/>
                <a:gd name="connsiteX7" fmla="*/ 210150 w 420298"/>
                <a:gd name="connsiteY7" fmla="*/ 36405 h 553195"/>
                <a:gd name="connsiteX8" fmla="*/ 210149 w 420298"/>
                <a:gd name="connsiteY8" fmla="*/ 0 h 553195"/>
                <a:gd name="connsiteX9" fmla="*/ 295715 w 420298"/>
                <a:gd name="connsiteY9" fmla="*/ 30692 h 553195"/>
                <a:gd name="connsiteX10" fmla="*/ 345080 w 420298"/>
                <a:gd name="connsiteY10" fmla="*/ 94995 h 553195"/>
                <a:gd name="connsiteX11" fmla="*/ 358042 w 420298"/>
                <a:gd name="connsiteY11" fmla="*/ 134471 h 553195"/>
                <a:gd name="connsiteX12" fmla="*/ 377514 w 420298"/>
                <a:gd name="connsiteY12" fmla="*/ 138402 h 553195"/>
                <a:gd name="connsiteX13" fmla="*/ 420298 w 420298"/>
                <a:gd name="connsiteY13" fmla="*/ 202948 h 553195"/>
                <a:gd name="connsiteX14" fmla="*/ 420298 w 420298"/>
                <a:gd name="connsiteY14" fmla="*/ 483144 h 553195"/>
                <a:gd name="connsiteX15" fmla="*/ 350247 w 420298"/>
                <a:gd name="connsiteY15" fmla="*/ 553195 h 553195"/>
                <a:gd name="connsiteX16" fmla="*/ 70051 w 420298"/>
                <a:gd name="connsiteY16" fmla="*/ 553195 h 553195"/>
                <a:gd name="connsiteX17" fmla="*/ 0 w 420298"/>
                <a:gd name="connsiteY17" fmla="*/ 483144 h 553195"/>
                <a:gd name="connsiteX18" fmla="*/ 0 w 420298"/>
                <a:gd name="connsiteY18" fmla="*/ 202948 h 553195"/>
                <a:gd name="connsiteX19" fmla="*/ 42784 w 420298"/>
                <a:gd name="connsiteY19" fmla="*/ 138402 h 553195"/>
                <a:gd name="connsiteX20" fmla="*/ 62257 w 420298"/>
                <a:gd name="connsiteY20" fmla="*/ 134471 h 553195"/>
                <a:gd name="connsiteX21" fmla="*/ 75219 w 420298"/>
                <a:gd name="connsiteY21" fmla="*/ 94995 h 553195"/>
                <a:gd name="connsiteX22" fmla="*/ 124583 w 420298"/>
                <a:gd name="connsiteY22" fmla="*/ 30692 h 553195"/>
                <a:gd name="connsiteX23" fmla="*/ 210149 w 420298"/>
                <a:gd name="connsiteY23" fmla="*/ 0 h 553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20298" h="553195">
                  <a:moveTo>
                    <a:pt x="210150" y="36405"/>
                  </a:moveTo>
                  <a:cubicBezTo>
                    <a:pt x="186627" y="36405"/>
                    <a:pt x="163104" y="45118"/>
                    <a:pt x="142973" y="62544"/>
                  </a:cubicBezTo>
                  <a:cubicBezTo>
                    <a:pt x="127547" y="75897"/>
                    <a:pt x="115248" y="93419"/>
                    <a:pt x="106806" y="113387"/>
                  </a:cubicBezTo>
                  <a:lnTo>
                    <a:pt x="102926" y="132897"/>
                  </a:lnTo>
                  <a:lnTo>
                    <a:pt x="317372" y="132897"/>
                  </a:lnTo>
                  <a:lnTo>
                    <a:pt x="313492" y="113387"/>
                  </a:lnTo>
                  <a:cubicBezTo>
                    <a:pt x="305050" y="93419"/>
                    <a:pt x="292752" y="75897"/>
                    <a:pt x="277326" y="62544"/>
                  </a:cubicBezTo>
                  <a:cubicBezTo>
                    <a:pt x="257195" y="45118"/>
                    <a:pt x="233672" y="36405"/>
                    <a:pt x="210150" y="36405"/>
                  </a:cubicBezTo>
                  <a:close/>
                  <a:moveTo>
                    <a:pt x="210149" y="0"/>
                  </a:moveTo>
                  <a:cubicBezTo>
                    <a:pt x="240009" y="0"/>
                    <a:pt x="269869" y="10231"/>
                    <a:pt x="295715" y="30692"/>
                  </a:cubicBezTo>
                  <a:cubicBezTo>
                    <a:pt x="316729" y="47327"/>
                    <a:pt x="333531" y="69528"/>
                    <a:pt x="345080" y="94995"/>
                  </a:cubicBezTo>
                  <a:lnTo>
                    <a:pt x="358042" y="134471"/>
                  </a:lnTo>
                  <a:lnTo>
                    <a:pt x="377514" y="138402"/>
                  </a:lnTo>
                  <a:cubicBezTo>
                    <a:pt x="402656" y="149036"/>
                    <a:pt x="420298" y="173932"/>
                    <a:pt x="420298" y="202948"/>
                  </a:cubicBezTo>
                  <a:lnTo>
                    <a:pt x="420298" y="483144"/>
                  </a:lnTo>
                  <a:cubicBezTo>
                    <a:pt x="420298" y="521832"/>
                    <a:pt x="388935" y="553195"/>
                    <a:pt x="350247" y="553195"/>
                  </a:cubicBezTo>
                  <a:lnTo>
                    <a:pt x="70051" y="553195"/>
                  </a:lnTo>
                  <a:cubicBezTo>
                    <a:pt x="31363" y="553195"/>
                    <a:pt x="0" y="521832"/>
                    <a:pt x="0" y="483144"/>
                  </a:cubicBezTo>
                  <a:lnTo>
                    <a:pt x="0" y="202948"/>
                  </a:lnTo>
                  <a:cubicBezTo>
                    <a:pt x="0" y="173932"/>
                    <a:pt x="17642" y="149036"/>
                    <a:pt x="42784" y="138402"/>
                  </a:cubicBezTo>
                  <a:lnTo>
                    <a:pt x="62257" y="134471"/>
                  </a:lnTo>
                  <a:lnTo>
                    <a:pt x="75219" y="94995"/>
                  </a:lnTo>
                  <a:cubicBezTo>
                    <a:pt x="86767" y="69528"/>
                    <a:pt x="103570" y="47327"/>
                    <a:pt x="124583" y="30692"/>
                  </a:cubicBezTo>
                  <a:cubicBezTo>
                    <a:pt x="150429" y="10231"/>
                    <a:pt x="180289" y="0"/>
                    <a:pt x="210149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34925">
              <a:solidFill>
                <a:srgbClr val="FFFFFF"/>
              </a:solidFill>
            </a:ln>
            <a:effectLst>
              <a:outerShdw blurRad="317500" dir="2700000" algn="ctr">
                <a:srgbClr val="000000">
                  <a:alpha val="43000"/>
                </a:srgbClr>
              </a:outerShdw>
            </a:effectLst>
            <a:scene3d>
              <a:camera prst="perspectiveFront" fov="2100000">
                <a:rot lat="20768025" lon="19249560" rev="2913184"/>
              </a:camera>
              <a:lightRig rig="threePt" dir="t">
                <a:rot lat="0" lon="0" rev="0"/>
              </a:lightRig>
            </a:scene3d>
            <a:sp3d extrusionH="38100" prstMaterial="softEdge">
              <a:bevelT w="260350" h="50800"/>
              <a:bevelB/>
              <a:extrusionClr>
                <a:srgbClr val="3A3A3A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1C852D90-8B53-4503-95D3-5DA3C5709D9A}"/>
              </a:ext>
            </a:extLst>
          </p:cNvPr>
          <p:cNvGrpSpPr/>
          <p:nvPr/>
        </p:nvGrpSpPr>
        <p:grpSpPr>
          <a:xfrm>
            <a:off x="3987625" y="3858144"/>
            <a:ext cx="988061" cy="1149962"/>
            <a:chOff x="3987625" y="3858144"/>
            <a:chExt cx="988061" cy="1149962"/>
          </a:xfrm>
        </p:grpSpPr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04817BE8-03B2-4740-AA36-41F4F2185495}"/>
                </a:ext>
              </a:extLst>
            </p:cNvPr>
            <p:cNvSpPr txBox="1"/>
            <p:nvPr/>
          </p:nvSpPr>
          <p:spPr>
            <a:xfrm>
              <a:off x="3987625" y="4423331"/>
              <a:ext cx="98806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latin typeface="Segoe UI" panose="020B0502040204020203" pitchFamily="34" charset="0"/>
                  <a:cs typeface="Segoe UI" panose="020B0502040204020203" pitchFamily="34" charset="0"/>
                </a:rPr>
                <a:t>Groove </a:t>
              </a:r>
              <a:r>
                <a:rPr lang="fr-FR" sz="16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View</a:t>
              </a:r>
              <a:endParaRPr lang="fr-FR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Trapèze 8">
              <a:extLst>
                <a:ext uri="{FF2B5EF4-FFF2-40B4-BE49-F238E27FC236}">
                  <a16:creationId xmlns:a16="http://schemas.microsoft.com/office/drawing/2014/main" id="{3FEE2346-C2F3-4DB2-A0F1-C8675675E985}"/>
                </a:ext>
              </a:extLst>
            </p:cNvPr>
            <p:cNvSpPr/>
            <p:nvPr/>
          </p:nvSpPr>
          <p:spPr>
            <a:xfrm rot="5400000">
              <a:off x="4176559" y="3927340"/>
              <a:ext cx="502920" cy="364527"/>
            </a:xfrm>
            <a:prstGeom prst="trapezoid">
              <a:avLst/>
            </a:prstGeom>
            <a:solidFill>
              <a:srgbClr val="0CDAE4">
                <a:alpha val="61961"/>
              </a:srgb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" name="Trapèze 47">
              <a:extLst>
                <a:ext uri="{FF2B5EF4-FFF2-40B4-BE49-F238E27FC236}">
                  <a16:creationId xmlns:a16="http://schemas.microsoft.com/office/drawing/2014/main" id="{4C2B4DC6-8DC4-40E6-868F-45FF9B781BDF}"/>
                </a:ext>
              </a:extLst>
            </p:cNvPr>
            <p:cNvSpPr/>
            <p:nvPr/>
          </p:nvSpPr>
          <p:spPr>
            <a:xfrm rot="5400000">
              <a:off x="4245864" y="3927342"/>
              <a:ext cx="502920" cy="364527"/>
            </a:xfrm>
            <a:prstGeom prst="trapezoid">
              <a:avLst/>
            </a:prstGeom>
            <a:solidFill>
              <a:srgbClr val="0CDAE4">
                <a:alpha val="61961"/>
              </a:srgb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" name="Trapèze 48">
              <a:extLst>
                <a:ext uri="{FF2B5EF4-FFF2-40B4-BE49-F238E27FC236}">
                  <a16:creationId xmlns:a16="http://schemas.microsoft.com/office/drawing/2014/main" id="{E9B388C8-452A-4B37-8432-620816664DC7}"/>
                </a:ext>
              </a:extLst>
            </p:cNvPr>
            <p:cNvSpPr/>
            <p:nvPr/>
          </p:nvSpPr>
          <p:spPr>
            <a:xfrm rot="5400000">
              <a:off x="4319525" y="3927341"/>
              <a:ext cx="502920" cy="364527"/>
            </a:xfrm>
            <a:prstGeom prst="trapezoid">
              <a:avLst/>
            </a:prstGeom>
            <a:solidFill>
              <a:srgbClr val="0CDAE4">
                <a:alpha val="61961"/>
              </a:srgb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0" name="Trapèze 49">
              <a:extLst>
                <a:ext uri="{FF2B5EF4-FFF2-40B4-BE49-F238E27FC236}">
                  <a16:creationId xmlns:a16="http://schemas.microsoft.com/office/drawing/2014/main" id="{1BEC9709-2387-40F5-983F-4FB4A1D97DDA}"/>
                </a:ext>
              </a:extLst>
            </p:cNvPr>
            <p:cNvSpPr/>
            <p:nvPr/>
          </p:nvSpPr>
          <p:spPr>
            <a:xfrm rot="5400000">
              <a:off x="4516550" y="4042452"/>
              <a:ext cx="164319" cy="134303"/>
            </a:xfrm>
            <a:prstGeom prst="trapezoid">
              <a:avLst>
                <a:gd name="adj" fmla="val 66390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1BBC265D-A680-48F6-A710-AA3EA711EE9F}"/>
              </a:ext>
            </a:extLst>
          </p:cNvPr>
          <p:cNvGrpSpPr/>
          <p:nvPr/>
        </p:nvGrpSpPr>
        <p:grpSpPr>
          <a:xfrm>
            <a:off x="5175480" y="3756647"/>
            <a:ext cx="988061" cy="1005238"/>
            <a:chOff x="5175480" y="3756647"/>
            <a:chExt cx="988061" cy="1005238"/>
          </a:xfrm>
        </p:grpSpPr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BCCC9CC9-7D16-4D82-BF88-971D2388EC3B}"/>
                </a:ext>
              </a:extLst>
            </p:cNvPr>
            <p:cNvSpPr txBox="1"/>
            <p:nvPr/>
          </p:nvSpPr>
          <p:spPr>
            <a:xfrm>
              <a:off x="5175480" y="4423331"/>
              <a:ext cx="9880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latin typeface="Segoe UI" panose="020B0502040204020203" pitchFamily="34" charset="0"/>
                  <a:cs typeface="Segoe UI" panose="020B0502040204020203" pitchFamily="34" charset="0"/>
                </a:rPr>
                <a:t>All apps</a:t>
              </a:r>
            </a:p>
          </p:txBody>
        </p:sp>
        <p:sp>
          <p:nvSpPr>
            <p:cNvPr id="60" name="Rectangle : coins arrondis 59">
              <a:extLst>
                <a:ext uri="{FF2B5EF4-FFF2-40B4-BE49-F238E27FC236}">
                  <a16:creationId xmlns:a16="http://schemas.microsoft.com/office/drawing/2014/main" id="{E28BCA38-5FD6-4355-B7CD-48BE898F2A48}"/>
                </a:ext>
              </a:extLst>
            </p:cNvPr>
            <p:cNvSpPr/>
            <p:nvPr/>
          </p:nvSpPr>
          <p:spPr>
            <a:xfrm>
              <a:off x="5352825" y="3756647"/>
              <a:ext cx="636532" cy="636532"/>
            </a:xfrm>
            <a:prstGeom prst="roundRect">
              <a:avLst>
                <a:gd name="adj" fmla="val 11205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2" name="Groupe 11">
              <a:extLst>
                <a:ext uri="{FF2B5EF4-FFF2-40B4-BE49-F238E27FC236}">
                  <a16:creationId xmlns:a16="http://schemas.microsoft.com/office/drawing/2014/main" id="{960FDD2E-1DBC-4A0F-BDE2-9A7E3A0581C4}"/>
                </a:ext>
              </a:extLst>
            </p:cNvPr>
            <p:cNvGrpSpPr/>
            <p:nvPr/>
          </p:nvGrpSpPr>
          <p:grpSpPr>
            <a:xfrm>
              <a:off x="5429294" y="3826810"/>
              <a:ext cx="483969" cy="488259"/>
              <a:chOff x="5422139" y="3811212"/>
              <a:chExt cx="514907" cy="519472"/>
            </a:xfrm>
            <a:effectLst>
              <a:outerShdw blurRad="38100" dist="254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61" name="Rectangle : coins arrondis 60">
                <a:extLst>
                  <a:ext uri="{FF2B5EF4-FFF2-40B4-BE49-F238E27FC236}">
                    <a16:creationId xmlns:a16="http://schemas.microsoft.com/office/drawing/2014/main" id="{5370F48C-3403-49B3-9D2E-8AD67B014E0A}"/>
                  </a:ext>
                </a:extLst>
              </p:cNvPr>
              <p:cNvSpPr/>
              <p:nvPr/>
            </p:nvSpPr>
            <p:spPr>
              <a:xfrm>
                <a:off x="5422139" y="3811212"/>
                <a:ext cx="152400" cy="152400"/>
              </a:xfrm>
              <a:prstGeom prst="roundRect">
                <a:avLst>
                  <a:gd name="adj" fmla="val 16121"/>
                </a:avLst>
              </a:prstGeom>
              <a:solidFill>
                <a:srgbClr val="FFC00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3" name="Rectangle : coins arrondis 62">
                <a:extLst>
                  <a:ext uri="{FF2B5EF4-FFF2-40B4-BE49-F238E27FC236}">
                    <a16:creationId xmlns:a16="http://schemas.microsoft.com/office/drawing/2014/main" id="{D965E9A7-6D80-4018-BFBE-2B0B4F9B0F3A}"/>
                  </a:ext>
                </a:extLst>
              </p:cNvPr>
              <p:cNvSpPr/>
              <p:nvPr/>
            </p:nvSpPr>
            <p:spPr>
              <a:xfrm>
                <a:off x="5423392" y="3995730"/>
                <a:ext cx="152400" cy="152400"/>
              </a:xfrm>
              <a:prstGeom prst="roundRect">
                <a:avLst>
                  <a:gd name="adj" fmla="val 16121"/>
                </a:avLst>
              </a:prstGeom>
              <a:solidFill>
                <a:srgbClr val="99FFCC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4" name="Rectangle : coins arrondis 63">
                <a:extLst>
                  <a:ext uri="{FF2B5EF4-FFF2-40B4-BE49-F238E27FC236}">
                    <a16:creationId xmlns:a16="http://schemas.microsoft.com/office/drawing/2014/main" id="{0E4A7B2D-315B-4F16-89E7-EB2890F263BE}"/>
                  </a:ext>
                </a:extLst>
              </p:cNvPr>
              <p:cNvSpPr/>
              <p:nvPr/>
            </p:nvSpPr>
            <p:spPr>
              <a:xfrm>
                <a:off x="5423392" y="4178284"/>
                <a:ext cx="152400" cy="152400"/>
              </a:xfrm>
              <a:prstGeom prst="roundRect">
                <a:avLst>
                  <a:gd name="adj" fmla="val 16121"/>
                </a:avLst>
              </a:prstGeom>
              <a:solidFill>
                <a:srgbClr val="0CDAE4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5" name="Rectangle : coins arrondis 64">
                <a:extLst>
                  <a:ext uri="{FF2B5EF4-FFF2-40B4-BE49-F238E27FC236}">
                    <a16:creationId xmlns:a16="http://schemas.microsoft.com/office/drawing/2014/main" id="{4DC6F796-4645-43E2-9C6B-4B356A6663D8}"/>
                  </a:ext>
                </a:extLst>
              </p:cNvPr>
              <p:cNvSpPr/>
              <p:nvPr/>
            </p:nvSpPr>
            <p:spPr>
              <a:xfrm>
                <a:off x="5603403" y="3811213"/>
                <a:ext cx="152400" cy="152400"/>
              </a:xfrm>
              <a:prstGeom prst="roundRect">
                <a:avLst>
                  <a:gd name="adj" fmla="val 16121"/>
                </a:avLst>
              </a:prstGeom>
              <a:solidFill>
                <a:srgbClr val="F25516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6" name="Rectangle : coins arrondis 65">
                <a:extLst>
                  <a:ext uri="{FF2B5EF4-FFF2-40B4-BE49-F238E27FC236}">
                    <a16:creationId xmlns:a16="http://schemas.microsoft.com/office/drawing/2014/main" id="{9ED86C38-FC7D-4F38-BA4D-0F9A5C9B41A7}"/>
                  </a:ext>
                </a:extLst>
              </p:cNvPr>
              <p:cNvSpPr/>
              <p:nvPr/>
            </p:nvSpPr>
            <p:spPr>
              <a:xfrm>
                <a:off x="5604657" y="3995731"/>
                <a:ext cx="152400" cy="152400"/>
              </a:xfrm>
              <a:prstGeom prst="roundRect">
                <a:avLst>
                  <a:gd name="adj" fmla="val 16121"/>
                </a:avLst>
              </a:prstGeom>
              <a:solidFill>
                <a:srgbClr val="7030A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7" name="Rectangle : coins arrondis 66">
                <a:extLst>
                  <a:ext uri="{FF2B5EF4-FFF2-40B4-BE49-F238E27FC236}">
                    <a16:creationId xmlns:a16="http://schemas.microsoft.com/office/drawing/2014/main" id="{69A2507C-5A3B-44B4-AB85-6B29D7E53094}"/>
                  </a:ext>
                </a:extLst>
              </p:cNvPr>
              <p:cNvSpPr/>
              <p:nvPr/>
            </p:nvSpPr>
            <p:spPr>
              <a:xfrm>
                <a:off x="5604658" y="4178281"/>
                <a:ext cx="152400" cy="152400"/>
              </a:xfrm>
              <a:prstGeom prst="roundRect">
                <a:avLst>
                  <a:gd name="adj" fmla="val 16121"/>
                </a:avLst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8" name="Rectangle : coins arrondis 67">
                <a:extLst>
                  <a:ext uri="{FF2B5EF4-FFF2-40B4-BE49-F238E27FC236}">
                    <a16:creationId xmlns:a16="http://schemas.microsoft.com/office/drawing/2014/main" id="{8101ADAC-4E94-476B-B638-9551593F1511}"/>
                  </a:ext>
                </a:extLst>
              </p:cNvPr>
              <p:cNvSpPr/>
              <p:nvPr/>
            </p:nvSpPr>
            <p:spPr>
              <a:xfrm>
                <a:off x="5783774" y="3811212"/>
                <a:ext cx="152400" cy="152400"/>
              </a:xfrm>
              <a:prstGeom prst="roundRect">
                <a:avLst>
                  <a:gd name="adj" fmla="val 16121"/>
                </a:avLst>
              </a:prstGeom>
              <a:solidFill>
                <a:srgbClr val="3A3A3A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9" name="Rectangle : coins arrondis 68">
                <a:extLst>
                  <a:ext uri="{FF2B5EF4-FFF2-40B4-BE49-F238E27FC236}">
                    <a16:creationId xmlns:a16="http://schemas.microsoft.com/office/drawing/2014/main" id="{6A8600FA-D0C2-4BF0-834E-6D981BA74740}"/>
                  </a:ext>
                </a:extLst>
              </p:cNvPr>
              <p:cNvSpPr/>
              <p:nvPr/>
            </p:nvSpPr>
            <p:spPr>
              <a:xfrm>
                <a:off x="5783767" y="3996284"/>
                <a:ext cx="152400" cy="152400"/>
              </a:xfrm>
              <a:prstGeom prst="roundRect">
                <a:avLst>
                  <a:gd name="adj" fmla="val 16121"/>
                </a:avLst>
              </a:prstGeom>
              <a:solidFill>
                <a:schemeClr val="accent6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0" name="Rectangle : coins arrondis 69">
                <a:extLst>
                  <a:ext uri="{FF2B5EF4-FFF2-40B4-BE49-F238E27FC236}">
                    <a16:creationId xmlns:a16="http://schemas.microsoft.com/office/drawing/2014/main" id="{27A6D7F3-528E-49F7-8035-0F4D7939E4E9}"/>
                  </a:ext>
                </a:extLst>
              </p:cNvPr>
              <p:cNvSpPr/>
              <p:nvPr/>
            </p:nvSpPr>
            <p:spPr>
              <a:xfrm>
                <a:off x="5784646" y="4175341"/>
                <a:ext cx="152400" cy="152400"/>
              </a:xfrm>
              <a:prstGeom prst="roundRect">
                <a:avLst>
                  <a:gd name="adj" fmla="val 16121"/>
                </a:avLst>
              </a:prstGeom>
              <a:solidFill>
                <a:srgbClr val="FF99CC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209A77E8-3F9E-499A-9F8F-C10998FE89B3}"/>
              </a:ext>
            </a:extLst>
          </p:cNvPr>
          <p:cNvGrpSpPr/>
          <p:nvPr/>
        </p:nvGrpSpPr>
        <p:grpSpPr>
          <a:xfrm>
            <a:off x="6632456" y="1947265"/>
            <a:ext cx="1303217" cy="3403600"/>
            <a:chOff x="6632456" y="1947265"/>
            <a:chExt cx="1303217" cy="3403600"/>
          </a:xfrm>
        </p:grpSpPr>
        <p:sp>
          <p:nvSpPr>
            <p:cNvPr id="6" name="Rectangle à coins arrondis 1">
              <a:extLst>
                <a:ext uri="{FF2B5EF4-FFF2-40B4-BE49-F238E27FC236}">
                  <a16:creationId xmlns:a16="http://schemas.microsoft.com/office/drawing/2014/main" id="{5FC23EB6-BF39-48FB-9CFC-2F21CF2ED8A3}"/>
                </a:ext>
              </a:extLst>
            </p:cNvPr>
            <p:cNvSpPr/>
            <p:nvPr/>
          </p:nvSpPr>
          <p:spPr>
            <a:xfrm>
              <a:off x="6632456" y="1947265"/>
              <a:ext cx="1270000" cy="3403600"/>
            </a:xfrm>
            <a:prstGeom prst="roundRect">
              <a:avLst>
                <a:gd name="adj" fmla="val 3975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</a:p>
          </p:txBody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7850126E-0F06-46C3-A1DA-2ED08F24688D}"/>
                </a:ext>
              </a:extLst>
            </p:cNvPr>
            <p:cNvSpPr txBox="1"/>
            <p:nvPr/>
          </p:nvSpPr>
          <p:spPr>
            <a:xfrm>
              <a:off x="6665673" y="2006712"/>
              <a:ext cx="11587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Welcome</a:t>
              </a:r>
              <a:endParaRPr lang="fr-FR" sz="1100" b="1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1" name="ZoneTexte 40">
              <a:extLst>
                <a:ext uri="{FF2B5EF4-FFF2-40B4-BE49-F238E27FC236}">
                  <a16:creationId xmlns:a16="http://schemas.microsoft.com/office/drawing/2014/main" id="{2EAF9CCA-7D57-4F27-9C66-7AC90FD6A123}"/>
                </a:ext>
              </a:extLst>
            </p:cNvPr>
            <p:cNvSpPr txBox="1"/>
            <p:nvPr/>
          </p:nvSpPr>
          <p:spPr>
            <a:xfrm>
              <a:off x="6665673" y="2235343"/>
              <a:ext cx="1270000" cy="16927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14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to the </a:t>
              </a:r>
              <a:r>
                <a:rPr lang="fr-FR" sz="2000" b="1" u="sng" dirty="0">
                  <a:latin typeface="Segoe UI" panose="020B0502040204020203" pitchFamily="34" charset="0"/>
                  <a:cs typeface="Segoe UI" panose="020B0502040204020203" pitchFamily="34" charset="0"/>
                </a:rPr>
                <a:t>new</a:t>
              </a:r>
              <a:r>
                <a:rPr lang="fr-FR" sz="20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2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Applications </a:t>
              </a:r>
              <a:r>
                <a:rPr lang="fr-FR" sz="16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Center !</a:t>
              </a:r>
            </a:p>
            <a:p>
              <a:r>
                <a:rPr lang="fr-F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 </a:t>
              </a:r>
              <a:r>
                <a:rPr lang="fr-FR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this</a:t>
              </a:r>
              <a:r>
                <a:rPr lang="fr-F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space</a:t>
              </a:r>
              <a:r>
                <a:rPr lang="fr-F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you</a:t>
              </a:r>
              <a:r>
                <a:rPr lang="fr-F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can launch </a:t>
              </a:r>
              <a:r>
                <a:rPr lang="fr-FR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any</a:t>
              </a:r>
              <a:r>
                <a:rPr lang="fr-F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apps !</a:t>
              </a:r>
            </a:p>
          </p:txBody>
        </p:sp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05A4A461-24BE-4522-8F84-E04C73C440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-5666" t="-6809" r="25209" b="29367"/>
            <a:stretch/>
          </p:blipFill>
          <p:spPr>
            <a:xfrm>
              <a:off x="6632456" y="3826810"/>
              <a:ext cx="1270000" cy="1524055"/>
            </a:xfrm>
            <a:prstGeom prst="roundRect">
              <a:avLst>
                <a:gd name="adj" fmla="val 3791"/>
              </a:avLst>
            </a:prstGeom>
          </p:spPr>
        </p:pic>
      </p:grpSp>
      <p:pic>
        <p:nvPicPr>
          <p:cNvPr id="13" name="Image 12">
            <a:extLst>
              <a:ext uri="{FF2B5EF4-FFF2-40B4-BE49-F238E27FC236}">
                <a16:creationId xmlns:a16="http://schemas.microsoft.com/office/drawing/2014/main" id="{D255A714-F709-4555-84FD-C39D5D37F7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0654" y="1474461"/>
            <a:ext cx="307564" cy="307564"/>
          </a:xfrm>
          <a:prstGeom prst="rect">
            <a:avLst/>
          </a:prstGeom>
        </p:spPr>
      </p:pic>
      <p:grpSp>
        <p:nvGrpSpPr>
          <p:cNvPr id="8" name="Groupe 7">
            <a:extLst>
              <a:ext uri="{FF2B5EF4-FFF2-40B4-BE49-F238E27FC236}">
                <a16:creationId xmlns:a16="http://schemas.microsoft.com/office/drawing/2014/main" id="{071719ED-1921-4D60-BEA7-1734D9EC25A8}"/>
              </a:ext>
            </a:extLst>
          </p:cNvPr>
          <p:cNvGrpSpPr/>
          <p:nvPr/>
        </p:nvGrpSpPr>
        <p:grpSpPr>
          <a:xfrm>
            <a:off x="127000" y="6451600"/>
            <a:ext cx="2540226" cy="406400"/>
            <a:chOff x="127000" y="6451600"/>
            <a:chExt cx="2540226" cy="406400"/>
          </a:xfrm>
        </p:grpSpPr>
        <p:sp>
          <p:nvSpPr>
            <p:cNvPr id="4" name="Arrondir un rectangle avec un coin du même côté 13">
              <a:extLst>
                <a:ext uri="{FF2B5EF4-FFF2-40B4-BE49-F238E27FC236}">
                  <a16:creationId xmlns:a16="http://schemas.microsoft.com/office/drawing/2014/main" id="{664FA1AD-DCB8-4841-9358-3A1A79574389}"/>
                </a:ext>
              </a:extLst>
            </p:cNvPr>
            <p:cNvSpPr/>
            <p:nvPr/>
          </p:nvSpPr>
          <p:spPr>
            <a:xfrm>
              <a:off x="127000" y="6451600"/>
              <a:ext cx="2540226" cy="406400"/>
            </a:xfrm>
            <a:prstGeom prst="round2SameRect">
              <a:avLst>
                <a:gd name="adj1" fmla="val 14139"/>
                <a:gd name="adj2" fmla="val 0"/>
              </a:avLst>
            </a:prstGeom>
            <a:solidFill>
              <a:srgbClr val="E2C891">
                <a:alpha val="7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fr-FR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    Applications Center</a:t>
              </a:r>
            </a:p>
          </p:txBody>
        </p:sp>
        <p:pic>
          <p:nvPicPr>
            <p:cNvPr id="71" name="Image 70">
              <a:extLst>
                <a:ext uri="{FF2B5EF4-FFF2-40B4-BE49-F238E27FC236}">
                  <a16:creationId xmlns:a16="http://schemas.microsoft.com/office/drawing/2014/main" id="{0732BEA3-8641-458B-8AAB-E321FEF1F9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7593" y="6505856"/>
              <a:ext cx="307564" cy="307564"/>
            </a:xfrm>
            <a:prstGeom prst="rect">
              <a:avLst/>
            </a:prstGeom>
          </p:spPr>
        </p:pic>
      </p:grpSp>
      <p:sp>
        <p:nvSpPr>
          <p:cNvPr id="25" name="Rectangle 24">
            <a:hlinkClick r:id="rId4" action="ppaction://hlinksldjump"/>
            <a:extLst>
              <a:ext uri="{FF2B5EF4-FFF2-40B4-BE49-F238E27FC236}">
                <a16:creationId xmlns:a16="http://schemas.microsoft.com/office/drawing/2014/main" id="{29F3DC62-8D05-4B31-A386-91F0786A6899}"/>
              </a:ext>
            </a:extLst>
          </p:cNvPr>
          <p:cNvSpPr/>
          <p:nvPr/>
        </p:nvSpPr>
        <p:spPr>
          <a:xfrm>
            <a:off x="2799770" y="2006712"/>
            <a:ext cx="976046" cy="15315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141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ndir un rectangle avec un coin du même côté 3">
            <a:extLst>
              <a:ext uri="{FF2B5EF4-FFF2-40B4-BE49-F238E27FC236}">
                <a16:creationId xmlns:a16="http://schemas.microsoft.com/office/drawing/2014/main" id="{4D0D6E29-CD51-45EC-A976-3496974A99DA}"/>
              </a:ext>
            </a:extLst>
          </p:cNvPr>
          <p:cNvSpPr/>
          <p:nvPr/>
        </p:nvSpPr>
        <p:spPr>
          <a:xfrm>
            <a:off x="1143000" y="1416050"/>
            <a:ext cx="6858000" cy="406400"/>
          </a:xfrm>
          <a:prstGeom prst="round2SameRect">
            <a:avLst>
              <a:gd name="adj1" fmla="val 17679"/>
              <a:gd name="adj2" fmla="val 0"/>
            </a:avLst>
          </a:prstGeom>
          <a:solidFill>
            <a:srgbClr val="856723">
              <a:alpha val="7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fr-FR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</a:t>
            </a:r>
            <a:r>
              <a:rPr lang="fr-FR" sz="1100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Applications Center</a:t>
            </a:r>
          </a:p>
        </p:txBody>
      </p:sp>
      <p:sp>
        <p:nvSpPr>
          <p:cNvPr id="3" name="Arrondir un rectangle avec un coin du même côté 5">
            <a:extLst>
              <a:ext uri="{FF2B5EF4-FFF2-40B4-BE49-F238E27FC236}">
                <a16:creationId xmlns:a16="http://schemas.microsoft.com/office/drawing/2014/main" id="{9993D776-14B0-4BA3-9F2A-3991FF9DBC21}"/>
              </a:ext>
            </a:extLst>
          </p:cNvPr>
          <p:cNvSpPr/>
          <p:nvPr/>
        </p:nvSpPr>
        <p:spPr>
          <a:xfrm rot="10800000">
            <a:off x="1143000" y="1822450"/>
            <a:ext cx="6858000" cy="3619500"/>
          </a:xfrm>
          <a:prstGeom prst="round2SameRect">
            <a:avLst>
              <a:gd name="adj1" fmla="val 2973"/>
              <a:gd name="adj2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99878847-B82A-445A-B560-55F44C966C76}"/>
              </a:ext>
            </a:extLst>
          </p:cNvPr>
          <p:cNvGrpSpPr/>
          <p:nvPr/>
        </p:nvGrpSpPr>
        <p:grpSpPr>
          <a:xfrm>
            <a:off x="127000" y="6451600"/>
            <a:ext cx="2540226" cy="406400"/>
            <a:chOff x="127000" y="6451600"/>
            <a:chExt cx="2540226" cy="406400"/>
          </a:xfrm>
        </p:grpSpPr>
        <p:sp>
          <p:nvSpPr>
            <p:cNvPr id="4" name="Arrondir un rectangle avec un coin du même côté 13">
              <a:extLst>
                <a:ext uri="{FF2B5EF4-FFF2-40B4-BE49-F238E27FC236}">
                  <a16:creationId xmlns:a16="http://schemas.microsoft.com/office/drawing/2014/main" id="{664FA1AD-DCB8-4841-9358-3A1A79574389}"/>
                </a:ext>
              </a:extLst>
            </p:cNvPr>
            <p:cNvSpPr/>
            <p:nvPr/>
          </p:nvSpPr>
          <p:spPr>
            <a:xfrm>
              <a:off x="127000" y="6451600"/>
              <a:ext cx="2540226" cy="406400"/>
            </a:xfrm>
            <a:prstGeom prst="round2SameRect">
              <a:avLst>
                <a:gd name="adj1" fmla="val 14139"/>
                <a:gd name="adj2" fmla="val 0"/>
              </a:avLst>
            </a:prstGeom>
            <a:solidFill>
              <a:srgbClr val="856723">
                <a:alpha val="69804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fr-FR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    Applications Center</a:t>
              </a:r>
            </a:p>
          </p:txBody>
        </p:sp>
        <p:pic>
          <p:nvPicPr>
            <p:cNvPr id="71" name="Image 70">
              <a:extLst>
                <a:ext uri="{FF2B5EF4-FFF2-40B4-BE49-F238E27FC236}">
                  <a16:creationId xmlns:a16="http://schemas.microsoft.com/office/drawing/2014/main" id="{0732BEA3-8641-458B-8AAB-E321FEF1F9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7593" y="6505856"/>
              <a:ext cx="307564" cy="307564"/>
            </a:xfrm>
            <a:prstGeom prst="rect">
              <a:avLst/>
            </a:prstGeom>
          </p:spPr>
        </p:pic>
      </p:grpSp>
      <p:pic>
        <p:nvPicPr>
          <p:cNvPr id="74" name="Image 73">
            <a:extLst>
              <a:ext uri="{FF2B5EF4-FFF2-40B4-BE49-F238E27FC236}">
                <a16:creationId xmlns:a16="http://schemas.microsoft.com/office/drawing/2014/main" id="{32B50322-CE0A-48D0-A0A5-1A63527A3C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0654" y="1474461"/>
            <a:ext cx="307564" cy="307564"/>
          </a:xfrm>
          <a:prstGeom prst="rect">
            <a:avLst/>
          </a:prstGeom>
        </p:spPr>
      </p:pic>
      <p:sp>
        <p:nvSpPr>
          <p:cNvPr id="38" name="Rectangle : avec coins arrondis en haut 37">
            <a:extLst>
              <a:ext uri="{FF2B5EF4-FFF2-40B4-BE49-F238E27FC236}">
                <a16:creationId xmlns:a16="http://schemas.microsoft.com/office/drawing/2014/main" id="{A35A14A0-6658-45D8-A0AD-4644462D3BA8}"/>
              </a:ext>
            </a:extLst>
          </p:cNvPr>
          <p:cNvSpPr/>
          <p:nvPr/>
        </p:nvSpPr>
        <p:spPr>
          <a:xfrm>
            <a:off x="7167239" y="1461131"/>
            <a:ext cx="780270" cy="361319"/>
          </a:xfrm>
          <a:prstGeom prst="round2SameRect">
            <a:avLst>
              <a:gd name="adj1" fmla="val 15029"/>
              <a:gd name="adj2" fmla="val 0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Close</a:t>
            </a:r>
          </a:p>
        </p:txBody>
      </p:sp>
      <p:sp>
        <p:nvSpPr>
          <p:cNvPr id="72" name="Arrondir un rectangle avec un coin du même côté 3">
            <a:extLst>
              <a:ext uri="{FF2B5EF4-FFF2-40B4-BE49-F238E27FC236}">
                <a16:creationId xmlns:a16="http://schemas.microsoft.com/office/drawing/2014/main" id="{CB9F727F-0668-4786-9B99-7A51BAD9EB0C}"/>
              </a:ext>
            </a:extLst>
          </p:cNvPr>
          <p:cNvSpPr/>
          <p:nvPr/>
        </p:nvSpPr>
        <p:spPr>
          <a:xfrm>
            <a:off x="1439518" y="702790"/>
            <a:ext cx="6264965" cy="406400"/>
          </a:xfrm>
          <a:prstGeom prst="round2SameRect">
            <a:avLst>
              <a:gd name="adj1" fmla="val 22917"/>
              <a:gd name="adj2" fmla="val 0"/>
            </a:avLst>
          </a:prstGeom>
          <a:solidFill>
            <a:srgbClr val="E2C891">
              <a:alpha val="7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Security Gold 3.0</a:t>
            </a:r>
            <a:endParaRPr lang="fr-FR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Arrondir un rectangle avec un coin du même côté 5">
            <a:extLst>
              <a:ext uri="{FF2B5EF4-FFF2-40B4-BE49-F238E27FC236}">
                <a16:creationId xmlns:a16="http://schemas.microsoft.com/office/drawing/2014/main" id="{138B1672-8EC2-4421-940C-C5C1DEBF4E32}"/>
              </a:ext>
            </a:extLst>
          </p:cNvPr>
          <p:cNvSpPr/>
          <p:nvPr/>
        </p:nvSpPr>
        <p:spPr>
          <a:xfrm>
            <a:off x="1439518" y="1109190"/>
            <a:ext cx="6264965" cy="5046020"/>
          </a:xfrm>
          <a:prstGeom prst="round2SameRect">
            <a:avLst>
              <a:gd name="adj1" fmla="val 0"/>
              <a:gd name="adj2" fmla="val 350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5" name="Rectangle : avec coins arrondis en haut 74">
            <a:extLst>
              <a:ext uri="{FF2B5EF4-FFF2-40B4-BE49-F238E27FC236}">
                <a16:creationId xmlns:a16="http://schemas.microsoft.com/office/drawing/2014/main" id="{AD0759F7-963F-400B-9823-E19B6A4CDB18}"/>
              </a:ext>
            </a:extLst>
          </p:cNvPr>
          <p:cNvSpPr/>
          <p:nvPr/>
        </p:nvSpPr>
        <p:spPr>
          <a:xfrm>
            <a:off x="6869977" y="747871"/>
            <a:ext cx="780270" cy="361319"/>
          </a:xfrm>
          <a:prstGeom prst="round2SameRect">
            <a:avLst>
              <a:gd name="adj1" fmla="val 15029"/>
              <a:gd name="adj2" fmla="val 0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Close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10CD654A-085A-4829-9CDE-538CFF215E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8663" y="727223"/>
            <a:ext cx="358216" cy="399362"/>
          </a:xfrm>
          <a:prstGeom prst="rect">
            <a:avLst/>
          </a:prstGeom>
        </p:spPr>
      </p:pic>
      <p:grpSp>
        <p:nvGrpSpPr>
          <p:cNvPr id="20" name="Groupe 19">
            <a:extLst>
              <a:ext uri="{FF2B5EF4-FFF2-40B4-BE49-F238E27FC236}">
                <a16:creationId xmlns:a16="http://schemas.microsoft.com/office/drawing/2014/main" id="{68D71014-A0AD-4E11-B83E-90FEF107C7D5}"/>
              </a:ext>
            </a:extLst>
          </p:cNvPr>
          <p:cNvGrpSpPr/>
          <p:nvPr/>
        </p:nvGrpSpPr>
        <p:grpSpPr>
          <a:xfrm>
            <a:off x="2727819" y="6451600"/>
            <a:ext cx="2259817" cy="435009"/>
            <a:chOff x="2727819" y="6451600"/>
            <a:chExt cx="2259817" cy="435009"/>
          </a:xfrm>
        </p:grpSpPr>
        <p:sp>
          <p:nvSpPr>
            <p:cNvPr id="76" name="Arrondir un rectangle avec un coin du même côté 13">
              <a:extLst>
                <a:ext uri="{FF2B5EF4-FFF2-40B4-BE49-F238E27FC236}">
                  <a16:creationId xmlns:a16="http://schemas.microsoft.com/office/drawing/2014/main" id="{1ACBBD7D-AE30-4E93-A404-6D8028C156DD}"/>
                </a:ext>
              </a:extLst>
            </p:cNvPr>
            <p:cNvSpPr/>
            <p:nvPr/>
          </p:nvSpPr>
          <p:spPr>
            <a:xfrm>
              <a:off x="2727819" y="6451600"/>
              <a:ext cx="2259817" cy="406400"/>
            </a:xfrm>
            <a:prstGeom prst="round2SameRect">
              <a:avLst>
                <a:gd name="adj1" fmla="val 14139"/>
                <a:gd name="adj2" fmla="val 0"/>
              </a:avLst>
            </a:prstGeom>
            <a:solidFill>
              <a:srgbClr val="E2C891">
                <a:alpha val="7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fr-FR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    Security Gold 3.0</a:t>
              </a:r>
            </a:p>
          </p:txBody>
        </p:sp>
        <p:pic>
          <p:nvPicPr>
            <p:cNvPr id="78" name="Image 77">
              <a:extLst>
                <a:ext uri="{FF2B5EF4-FFF2-40B4-BE49-F238E27FC236}">
                  <a16:creationId xmlns:a16="http://schemas.microsoft.com/office/drawing/2014/main" id="{9524681F-25DD-4240-87C9-DDF63C6DC62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756430" y="6487247"/>
              <a:ext cx="358216" cy="399362"/>
            </a:xfrm>
            <a:prstGeom prst="rect">
              <a:avLst/>
            </a:prstGeom>
          </p:spPr>
        </p:pic>
      </p:grpSp>
      <p:pic>
        <p:nvPicPr>
          <p:cNvPr id="79" name="Image 78">
            <a:extLst>
              <a:ext uri="{FF2B5EF4-FFF2-40B4-BE49-F238E27FC236}">
                <a16:creationId xmlns:a16="http://schemas.microsoft.com/office/drawing/2014/main" id="{94E2DFE0-A5F8-416A-A6E1-434264FE8B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7440" y="1905276"/>
            <a:ext cx="1996196" cy="2225486"/>
          </a:xfrm>
          <a:prstGeom prst="rect">
            <a:avLst/>
          </a:prstGeom>
        </p:spPr>
      </p:pic>
      <p:pic>
        <p:nvPicPr>
          <p:cNvPr id="16" name="Windows Notify Messaging">
            <a:hlinkClick r:id="" action="ppaction://media"/>
            <a:extLst>
              <a:ext uri="{FF2B5EF4-FFF2-40B4-BE49-F238E27FC236}">
                <a16:creationId xmlns:a16="http://schemas.microsoft.com/office/drawing/2014/main" id="{6DE8B7CC-D995-4CB1-8F8B-96C71D62A60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9747649" y="702790"/>
            <a:ext cx="609600" cy="609600"/>
          </a:xfrm>
          <a:prstGeom prst="rect">
            <a:avLst/>
          </a:prstGeom>
        </p:spPr>
      </p:pic>
      <p:grpSp>
        <p:nvGrpSpPr>
          <p:cNvPr id="17" name="Groupe 16">
            <a:extLst>
              <a:ext uri="{FF2B5EF4-FFF2-40B4-BE49-F238E27FC236}">
                <a16:creationId xmlns:a16="http://schemas.microsoft.com/office/drawing/2014/main" id="{215E8148-32DC-4472-BEE2-E4DA93F4A85D}"/>
              </a:ext>
            </a:extLst>
          </p:cNvPr>
          <p:cNvGrpSpPr/>
          <p:nvPr/>
        </p:nvGrpSpPr>
        <p:grpSpPr>
          <a:xfrm>
            <a:off x="5748841" y="220481"/>
            <a:ext cx="3182472" cy="1305580"/>
            <a:chOff x="5748841" y="220481"/>
            <a:chExt cx="3182472" cy="1305580"/>
          </a:xfrm>
        </p:grpSpPr>
        <p:sp>
          <p:nvSpPr>
            <p:cNvPr id="84" name="Forme libre : forme 83">
              <a:extLst>
                <a:ext uri="{FF2B5EF4-FFF2-40B4-BE49-F238E27FC236}">
                  <a16:creationId xmlns:a16="http://schemas.microsoft.com/office/drawing/2014/main" id="{6BE12855-6082-4F4C-A76E-5BD4BF5F9351}"/>
                </a:ext>
              </a:extLst>
            </p:cNvPr>
            <p:cNvSpPr/>
            <p:nvPr/>
          </p:nvSpPr>
          <p:spPr>
            <a:xfrm>
              <a:off x="5748841" y="220481"/>
              <a:ext cx="3182472" cy="1305580"/>
            </a:xfrm>
            <a:custGeom>
              <a:avLst/>
              <a:gdLst>
                <a:gd name="connsiteX0" fmla="*/ 174625 w 3182472"/>
                <a:gd name="connsiteY0" fmla="*/ 0 h 1777419"/>
                <a:gd name="connsiteX1" fmla="*/ 3007847 w 3182472"/>
                <a:gd name="connsiteY1" fmla="*/ 0 h 1777419"/>
                <a:gd name="connsiteX2" fmla="*/ 3182472 w 3182472"/>
                <a:gd name="connsiteY2" fmla="*/ 174625 h 1777419"/>
                <a:gd name="connsiteX3" fmla="*/ 3182471 w 3182472"/>
                <a:gd name="connsiteY3" fmla="*/ 349249 h 1777419"/>
                <a:gd name="connsiteX4" fmla="*/ 3182471 w 3182472"/>
                <a:gd name="connsiteY4" fmla="*/ 1604510 h 1777419"/>
                <a:gd name="connsiteX5" fmla="*/ 3009562 w 3182472"/>
                <a:gd name="connsiteY5" fmla="*/ 1777419 h 1777419"/>
                <a:gd name="connsiteX6" fmla="*/ 172909 w 3182472"/>
                <a:gd name="connsiteY6" fmla="*/ 1777419 h 1777419"/>
                <a:gd name="connsiteX7" fmla="*/ 0 w 3182472"/>
                <a:gd name="connsiteY7" fmla="*/ 1604510 h 1777419"/>
                <a:gd name="connsiteX8" fmla="*/ 0 w 3182472"/>
                <a:gd name="connsiteY8" fmla="*/ 349249 h 1777419"/>
                <a:gd name="connsiteX9" fmla="*/ 0 w 3182472"/>
                <a:gd name="connsiteY9" fmla="*/ 347534 h 1777419"/>
                <a:gd name="connsiteX10" fmla="*/ 0 w 3182472"/>
                <a:gd name="connsiteY10" fmla="*/ 174625 h 1777419"/>
                <a:gd name="connsiteX11" fmla="*/ 174625 w 3182472"/>
                <a:gd name="connsiteY11" fmla="*/ 0 h 1777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2472" h="1777419">
                  <a:moveTo>
                    <a:pt x="174625" y="0"/>
                  </a:moveTo>
                  <a:lnTo>
                    <a:pt x="3007847" y="0"/>
                  </a:lnTo>
                  <a:cubicBezTo>
                    <a:pt x="3104290" y="0"/>
                    <a:pt x="3182472" y="78182"/>
                    <a:pt x="3182472" y="174625"/>
                  </a:cubicBezTo>
                  <a:cubicBezTo>
                    <a:pt x="3182472" y="232833"/>
                    <a:pt x="3182471" y="291041"/>
                    <a:pt x="3182471" y="349249"/>
                  </a:cubicBezTo>
                  <a:lnTo>
                    <a:pt x="3182471" y="1604510"/>
                  </a:lnTo>
                  <a:cubicBezTo>
                    <a:pt x="3182471" y="1700005"/>
                    <a:pt x="3105057" y="1777419"/>
                    <a:pt x="3009562" y="1777419"/>
                  </a:cubicBezTo>
                  <a:lnTo>
                    <a:pt x="172909" y="1777419"/>
                  </a:lnTo>
                  <a:cubicBezTo>
                    <a:pt x="77414" y="1777419"/>
                    <a:pt x="0" y="1700005"/>
                    <a:pt x="0" y="1604510"/>
                  </a:cubicBezTo>
                  <a:lnTo>
                    <a:pt x="0" y="349249"/>
                  </a:lnTo>
                  <a:lnTo>
                    <a:pt x="0" y="347534"/>
                  </a:lnTo>
                  <a:lnTo>
                    <a:pt x="0" y="174625"/>
                  </a:lnTo>
                  <a:cubicBezTo>
                    <a:pt x="0" y="78182"/>
                    <a:pt x="78182" y="0"/>
                    <a:pt x="174625" y="0"/>
                  </a:cubicBezTo>
                  <a:close/>
                </a:path>
              </a:pathLst>
            </a:custGeom>
            <a:solidFill>
              <a:srgbClr val="E2C891">
                <a:alpha val="96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r>
                <a:rPr lang="en-US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      Security Gold 3.0</a:t>
              </a:r>
            </a:p>
            <a:p>
              <a:pPr lvl="0"/>
              <a:r>
                <a:rPr lang="en-US" sz="50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     </a:t>
              </a:r>
            </a:p>
            <a:p>
              <a:pPr lvl="0"/>
              <a:endParaRPr lang="en-US" sz="500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lvl="0"/>
              <a:endParaRPr lang="en-US" sz="500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lvl="0"/>
              <a:r>
                <a:rPr lang="en-US" sz="120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    </a:t>
              </a:r>
              <a:r>
                <a:rPr lang="en-US" sz="160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Welcome to Security Gold 3.0</a:t>
              </a:r>
            </a:p>
            <a:p>
              <a:pPr lvl="0"/>
              <a:r>
                <a:rPr lang="en-US" sz="160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   Please wait…</a:t>
              </a:r>
              <a:endParaRPr lang="en-US" sz="1200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85" name="Image 84">
              <a:extLst>
                <a:ext uri="{FF2B5EF4-FFF2-40B4-BE49-F238E27FC236}">
                  <a16:creationId xmlns:a16="http://schemas.microsoft.com/office/drawing/2014/main" id="{7E85E3EF-6922-49BE-9283-0E01E8C7552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98597" y="341879"/>
              <a:ext cx="358216" cy="399362"/>
            </a:xfrm>
            <a:prstGeom prst="rect">
              <a:avLst/>
            </a:prstGeom>
          </p:spPr>
        </p:pic>
      </p:grpSp>
      <p:sp>
        <p:nvSpPr>
          <p:cNvPr id="22" name="ZoneTexte 21">
            <a:extLst>
              <a:ext uri="{FF2B5EF4-FFF2-40B4-BE49-F238E27FC236}">
                <a16:creationId xmlns:a16="http://schemas.microsoft.com/office/drawing/2014/main" id="{D3F35EAA-228A-4812-A89E-B8E33D23EFCE}"/>
              </a:ext>
            </a:extLst>
          </p:cNvPr>
          <p:cNvSpPr txBox="1"/>
          <p:nvPr/>
        </p:nvSpPr>
        <p:spPr>
          <a:xfrm>
            <a:off x="3771375" y="2626553"/>
            <a:ext cx="350727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Security Gold 3.0</a:t>
            </a:r>
            <a:endParaRPr lang="fr-FR" sz="3200" dirty="0"/>
          </a:p>
        </p:txBody>
      </p:sp>
      <p:grpSp>
        <p:nvGrpSpPr>
          <p:cNvPr id="24" name="Group 10">
            <a:extLst>
              <a:ext uri="{FF2B5EF4-FFF2-40B4-BE49-F238E27FC236}">
                <a16:creationId xmlns:a16="http://schemas.microsoft.com/office/drawing/2014/main" id="{90ECFDAB-2709-46E8-B668-4274A10853BE}"/>
              </a:ext>
            </a:extLst>
          </p:cNvPr>
          <p:cNvGrpSpPr/>
          <p:nvPr/>
        </p:nvGrpSpPr>
        <p:grpSpPr>
          <a:xfrm rot="18836775">
            <a:off x="4290470" y="4572233"/>
            <a:ext cx="563057" cy="563046"/>
            <a:chOff x="4290470" y="4572233"/>
            <a:chExt cx="563057" cy="563046"/>
          </a:xfrm>
          <a:solidFill>
            <a:schemeClr val="tx1"/>
          </a:solidFill>
        </p:grpSpPr>
        <p:sp>
          <p:nvSpPr>
            <p:cNvPr id="25" name="Oval 5">
              <a:extLst>
                <a:ext uri="{FF2B5EF4-FFF2-40B4-BE49-F238E27FC236}">
                  <a16:creationId xmlns:a16="http://schemas.microsoft.com/office/drawing/2014/main" id="{AEDEEF6D-AF9C-448C-B313-717148EEE78B}"/>
                </a:ext>
              </a:extLst>
            </p:cNvPr>
            <p:cNvSpPr/>
            <p:nvPr/>
          </p:nvSpPr>
          <p:spPr>
            <a:xfrm>
              <a:off x="4363569" y="4645327"/>
              <a:ext cx="416859" cy="41685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Oval 6">
              <a:extLst>
                <a:ext uri="{FF2B5EF4-FFF2-40B4-BE49-F238E27FC236}">
                  <a16:creationId xmlns:a16="http://schemas.microsoft.com/office/drawing/2014/main" id="{77A08654-AAA4-40A6-BB9E-6BDE1FE10BA8}"/>
                </a:ext>
              </a:extLst>
            </p:cNvPr>
            <p:cNvSpPr/>
            <p:nvPr/>
          </p:nvSpPr>
          <p:spPr>
            <a:xfrm>
              <a:off x="4498906" y="4572233"/>
              <a:ext cx="146187" cy="14618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Oval 7">
              <a:extLst>
                <a:ext uri="{FF2B5EF4-FFF2-40B4-BE49-F238E27FC236}">
                  <a16:creationId xmlns:a16="http://schemas.microsoft.com/office/drawing/2014/main" id="{D7E83AC9-7E73-4CFB-8095-BCD1169BF773}"/>
                </a:ext>
              </a:extLst>
            </p:cNvPr>
            <p:cNvSpPr/>
            <p:nvPr/>
          </p:nvSpPr>
          <p:spPr>
            <a:xfrm>
              <a:off x="4290470" y="4780662"/>
              <a:ext cx="146187" cy="146187"/>
            </a:xfrm>
            <a:prstGeom prst="ellipse">
              <a:avLst/>
            </a:prstGeom>
            <a:solidFill>
              <a:schemeClr val="tx1">
                <a:alpha val="7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Oval 8">
              <a:extLst>
                <a:ext uri="{FF2B5EF4-FFF2-40B4-BE49-F238E27FC236}">
                  <a16:creationId xmlns:a16="http://schemas.microsoft.com/office/drawing/2014/main" id="{502921FF-C668-4D94-849F-3C674442B530}"/>
                </a:ext>
              </a:extLst>
            </p:cNvPr>
            <p:cNvSpPr/>
            <p:nvPr/>
          </p:nvSpPr>
          <p:spPr>
            <a:xfrm>
              <a:off x="4707340" y="4780662"/>
              <a:ext cx="146187" cy="146187"/>
            </a:xfrm>
            <a:prstGeom prst="ellipse">
              <a:avLst/>
            </a:prstGeom>
            <a:solidFill>
              <a:schemeClr val="tx1"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9" name="Oval 9">
              <a:extLst>
                <a:ext uri="{FF2B5EF4-FFF2-40B4-BE49-F238E27FC236}">
                  <a16:creationId xmlns:a16="http://schemas.microsoft.com/office/drawing/2014/main" id="{716B6E6D-4436-472B-8A66-95D6657D107D}"/>
                </a:ext>
              </a:extLst>
            </p:cNvPr>
            <p:cNvSpPr/>
            <p:nvPr/>
          </p:nvSpPr>
          <p:spPr>
            <a:xfrm>
              <a:off x="4498904" y="4989092"/>
              <a:ext cx="146187" cy="146187"/>
            </a:xfrm>
            <a:prstGeom prst="ellipse">
              <a:avLst/>
            </a:prstGeom>
            <a:solidFill>
              <a:schemeClr val="tx1">
                <a:alpha val="6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666535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9000"/>
    </mc:Choice>
    <mc:Fallback xmlns="">
      <p:transition spd="slow" advClick="0" advTm="9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871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2" presetClass="entr" presetSubtype="2" decel="10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6" presetClass="emph" presetSubtype="0" repeatCount="indefinite" accel="74000" decel="26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1000" fill="hold"/>
                                        <p:tgtEl>
                                          <p:spTgt spid="24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2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6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>
            <a:extLst>
              <a:ext uri="{FF2B5EF4-FFF2-40B4-BE49-F238E27FC236}">
                <a16:creationId xmlns:a16="http://schemas.microsoft.com/office/drawing/2014/main" id="{8E9F1915-4A7A-4E72-8584-F30284BC54CD}"/>
              </a:ext>
            </a:extLst>
          </p:cNvPr>
          <p:cNvGrpSpPr/>
          <p:nvPr/>
        </p:nvGrpSpPr>
        <p:grpSpPr>
          <a:xfrm>
            <a:off x="1143000" y="1416050"/>
            <a:ext cx="6858000" cy="4025900"/>
            <a:chOff x="1143000" y="1416050"/>
            <a:chExt cx="6858000" cy="4025900"/>
          </a:xfrm>
        </p:grpSpPr>
        <p:sp>
          <p:nvSpPr>
            <p:cNvPr id="2" name="Arrondir un rectangle avec un coin du même côté 3">
              <a:extLst>
                <a:ext uri="{FF2B5EF4-FFF2-40B4-BE49-F238E27FC236}">
                  <a16:creationId xmlns:a16="http://schemas.microsoft.com/office/drawing/2014/main" id="{4D0D6E29-CD51-45EC-A976-3496974A99DA}"/>
                </a:ext>
              </a:extLst>
            </p:cNvPr>
            <p:cNvSpPr/>
            <p:nvPr/>
          </p:nvSpPr>
          <p:spPr>
            <a:xfrm>
              <a:off x="1143000" y="1416050"/>
              <a:ext cx="6858000" cy="406400"/>
            </a:xfrm>
            <a:prstGeom prst="round2SameRect">
              <a:avLst>
                <a:gd name="adj1" fmla="val 17679"/>
                <a:gd name="adj2" fmla="val 0"/>
              </a:avLst>
            </a:prstGeom>
            <a:solidFill>
              <a:srgbClr val="856723">
                <a:alpha val="7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fr-FR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    </a:t>
              </a:r>
              <a:r>
                <a:rPr lang="fr-FR" sz="110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Applications Center</a:t>
              </a:r>
            </a:p>
          </p:txBody>
        </p:sp>
        <p:sp>
          <p:nvSpPr>
            <p:cNvPr id="3" name="Arrondir un rectangle avec un coin du même côté 5">
              <a:extLst>
                <a:ext uri="{FF2B5EF4-FFF2-40B4-BE49-F238E27FC236}">
                  <a16:creationId xmlns:a16="http://schemas.microsoft.com/office/drawing/2014/main" id="{9993D776-14B0-4BA3-9F2A-3991FF9DBC21}"/>
                </a:ext>
              </a:extLst>
            </p:cNvPr>
            <p:cNvSpPr/>
            <p:nvPr/>
          </p:nvSpPr>
          <p:spPr>
            <a:xfrm rot="10800000">
              <a:off x="1143000" y="1822450"/>
              <a:ext cx="6858000" cy="3619500"/>
            </a:xfrm>
            <a:prstGeom prst="round2SameRect">
              <a:avLst>
                <a:gd name="adj1" fmla="val 2973"/>
                <a:gd name="adj2" fmla="val 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74" name="Image 73">
              <a:extLst>
                <a:ext uri="{FF2B5EF4-FFF2-40B4-BE49-F238E27FC236}">
                  <a16:creationId xmlns:a16="http://schemas.microsoft.com/office/drawing/2014/main" id="{32B50322-CE0A-48D0-A0A5-1A63527A3C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0654" y="1474461"/>
              <a:ext cx="307564" cy="307564"/>
            </a:xfrm>
            <a:prstGeom prst="rect">
              <a:avLst/>
            </a:prstGeom>
          </p:spPr>
        </p:pic>
        <p:sp>
          <p:nvSpPr>
            <p:cNvPr id="38" name="Rectangle : avec coins arrondis en haut 37">
              <a:extLst>
                <a:ext uri="{FF2B5EF4-FFF2-40B4-BE49-F238E27FC236}">
                  <a16:creationId xmlns:a16="http://schemas.microsoft.com/office/drawing/2014/main" id="{A35A14A0-6658-45D8-A0AD-4644462D3BA8}"/>
                </a:ext>
              </a:extLst>
            </p:cNvPr>
            <p:cNvSpPr/>
            <p:nvPr/>
          </p:nvSpPr>
          <p:spPr>
            <a:xfrm>
              <a:off x="7167239" y="1461131"/>
              <a:ext cx="780270" cy="361319"/>
            </a:xfrm>
            <a:prstGeom prst="round2SameRect">
              <a:avLst>
                <a:gd name="adj1" fmla="val 15029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Close</a:t>
              </a:r>
            </a:p>
          </p:txBody>
        </p:sp>
      </p:grpSp>
      <p:sp>
        <p:nvSpPr>
          <p:cNvPr id="72" name="Arrondir un rectangle avec un coin du même côté 3">
            <a:extLst>
              <a:ext uri="{FF2B5EF4-FFF2-40B4-BE49-F238E27FC236}">
                <a16:creationId xmlns:a16="http://schemas.microsoft.com/office/drawing/2014/main" id="{CB9F727F-0668-4786-9B99-7A51BAD9EB0C}"/>
              </a:ext>
            </a:extLst>
          </p:cNvPr>
          <p:cNvSpPr/>
          <p:nvPr/>
        </p:nvSpPr>
        <p:spPr>
          <a:xfrm>
            <a:off x="1439516" y="1191836"/>
            <a:ext cx="6264965" cy="406400"/>
          </a:xfrm>
          <a:prstGeom prst="round2SameRect">
            <a:avLst>
              <a:gd name="adj1" fmla="val 22917"/>
              <a:gd name="adj2" fmla="val 0"/>
            </a:avLst>
          </a:prstGeom>
          <a:solidFill>
            <a:srgbClr val="E2C891">
              <a:alpha val="7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Security Gold 3.0</a:t>
            </a:r>
            <a:endParaRPr lang="fr-FR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Arrondir un rectangle avec un coin du même côté 5">
            <a:extLst>
              <a:ext uri="{FF2B5EF4-FFF2-40B4-BE49-F238E27FC236}">
                <a16:creationId xmlns:a16="http://schemas.microsoft.com/office/drawing/2014/main" id="{138B1672-8EC2-4421-940C-C5C1DEBF4E32}"/>
              </a:ext>
            </a:extLst>
          </p:cNvPr>
          <p:cNvSpPr/>
          <p:nvPr/>
        </p:nvSpPr>
        <p:spPr>
          <a:xfrm>
            <a:off x="1439516" y="1598236"/>
            <a:ext cx="6264965" cy="4067928"/>
          </a:xfrm>
          <a:prstGeom prst="round2SameRect">
            <a:avLst>
              <a:gd name="adj1" fmla="val 0"/>
              <a:gd name="adj2" fmla="val 350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5" name="Rectangle : avec coins arrondis en haut 74">
            <a:hlinkClick r:id="rId4" action="ppaction://hlinksldjump"/>
            <a:extLst>
              <a:ext uri="{FF2B5EF4-FFF2-40B4-BE49-F238E27FC236}">
                <a16:creationId xmlns:a16="http://schemas.microsoft.com/office/drawing/2014/main" id="{AD0759F7-963F-400B-9823-E19B6A4CDB18}"/>
              </a:ext>
            </a:extLst>
          </p:cNvPr>
          <p:cNvSpPr/>
          <p:nvPr/>
        </p:nvSpPr>
        <p:spPr>
          <a:xfrm>
            <a:off x="6869975" y="1236917"/>
            <a:ext cx="780270" cy="361319"/>
          </a:xfrm>
          <a:prstGeom prst="round2SameRect">
            <a:avLst>
              <a:gd name="adj1" fmla="val 15029"/>
              <a:gd name="adj2" fmla="val 0"/>
            </a:avLst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Close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10CD654A-085A-4829-9CDE-538CFF215E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8661" y="1216269"/>
            <a:ext cx="358216" cy="39936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1162E32-6D3B-480A-BF4A-542149B5234F}"/>
              </a:ext>
            </a:extLst>
          </p:cNvPr>
          <p:cNvSpPr/>
          <p:nvPr/>
        </p:nvSpPr>
        <p:spPr>
          <a:xfrm>
            <a:off x="1439516" y="1585358"/>
            <a:ext cx="6264964" cy="8999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7" name="Groupe 56">
            <a:extLst>
              <a:ext uri="{FF2B5EF4-FFF2-40B4-BE49-F238E27FC236}">
                <a16:creationId xmlns:a16="http://schemas.microsoft.com/office/drawing/2014/main" id="{AFE15EC6-35F5-4708-9923-DC9838F3E7C0}"/>
              </a:ext>
            </a:extLst>
          </p:cNvPr>
          <p:cNvGrpSpPr/>
          <p:nvPr/>
        </p:nvGrpSpPr>
        <p:grpSpPr>
          <a:xfrm>
            <a:off x="2511041" y="3072109"/>
            <a:ext cx="1586753" cy="1890874"/>
            <a:chOff x="2321269" y="2822564"/>
            <a:chExt cx="1586753" cy="1890874"/>
          </a:xfrm>
        </p:grpSpPr>
        <p:sp>
          <p:nvSpPr>
            <p:cNvPr id="37" name="Rectangle : coins arrondis 36">
              <a:extLst>
                <a:ext uri="{FF2B5EF4-FFF2-40B4-BE49-F238E27FC236}">
                  <a16:creationId xmlns:a16="http://schemas.microsoft.com/office/drawing/2014/main" id="{436FD7C6-79D2-48D3-A539-880E70A7E23F}"/>
                </a:ext>
              </a:extLst>
            </p:cNvPr>
            <p:cNvSpPr/>
            <p:nvPr/>
          </p:nvSpPr>
          <p:spPr>
            <a:xfrm>
              <a:off x="2355457" y="2849616"/>
              <a:ext cx="1518375" cy="1414889"/>
            </a:xfrm>
            <a:prstGeom prst="roundRect">
              <a:avLst>
                <a:gd name="adj" fmla="val 3231"/>
              </a:avLst>
            </a:prstGeom>
            <a:solidFill>
              <a:srgbClr val="32E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Forme libre : forme 35">
              <a:extLst>
                <a:ext uri="{FF2B5EF4-FFF2-40B4-BE49-F238E27FC236}">
                  <a16:creationId xmlns:a16="http://schemas.microsoft.com/office/drawing/2014/main" id="{5B884949-915E-4954-A3B4-79BDA16C8BBA}"/>
                </a:ext>
              </a:extLst>
            </p:cNvPr>
            <p:cNvSpPr/>
            <p:nvPr/>
          </p:nvSpPr>
          <p:spPr>
            <a:xfrm>
              <a:off x="2321269" y="2822564"/>
              <a:ext cx="1586753" cy="1890874"/>
            </a:xfrm>
            <a:custGeom>
              <a:avLst/>
              <a:gdLst>
                <a:gd name="connsiteX0" fmla="*/ 122443 w 1586753"/>
                <a:gd name="connsiteY0" fmla="*/ 65170 h 1890874"/>
                <a:gd name="connsiteX1" fmla="*/ 79104 w 1586753"/>
                <a:gd name="connsiteY1" fmla="*/ 108509 h 1890874"/>
                <a:gd name="connsiteX2" fmla="*/ 79104 w 1586753"/>
                <a:gd name="connsiteY2" fmla="*/ 1363176 h 1890874"/>
                <a:gd name="connsiteX3" fmla="*/ 122443 w 1586753"/>
                <a:gd name="connsiteY3" fmla="*/ 1406515 h 1890874"/>
                <a:gd name="connsiteX4" fmla="*/ 1475217 w 1586753"/>
                <a:gd name="connsiteY4" fmla="*/ 1406515 h 1890874"/>
                <a:gd name="connsiteX5" fmla="*/ 1518556 w 1586753"/>
                <a:gd name="connsiteY5" fmla="*/ 1363176 h 1890874"/>
                <a:gd name="connsiteX6" fmla="*/ 1518556 w 1586753"/>
                <a:gd name="connsiteY6" fmla="*/ 108509 h 1890874"/>
                <a:gd name="connsiteX7" fmla="*/ 1475217 w 1586753"/>
                <a:gd name="connsiteY7" fmla="*/ 65170 h 1890874"/>
                <a:gd name="connsiteX8" fmla="*/ 49758 w 1586753"/>
                <a:gd name="connsiteY8" fmla="*/ 0 h 1890874"/>
                <a:gd name="connsiteX9" fmla="*/ 1536995 w 1586753"/>
                <a:gd name="connsiteY9" fmla="*/ 0 h 1890874"/>
                <a:gd name="connsiteX10" fmla="*/ 1586753 w 1586753"/>
                <a:gd name="connsiteY10" fmla="*/ 49758 h 1890874"/>
                <a:gd name="connsiteX11" fmla="*/ 1586753 w 1586753"/>
                <a:gd name="connsiteY11" fmla="*/ 1490274 h 1890874"/>
                <a:gd name="connsiteX12" fmla="*/ 1536995 w 1586753"/>
                <a:gd name="connsiteY12" fmla="*/ 1540032 h 1890874"/>
                <a:gd name="connsiteX13" fmla="*/ 859127 w 1586753"/>
                <a:gd name="connsiteY13" fmla="*/ 1540032 h 1890874"/>
                <a:gd name="connsiteX14" fmla="*/ 859127 w 1586753"/>
                <a:gd name="connsiteY14" fmla="*/ 1781147 h 1890874"/>
                <a:gd name="connsiteX15" fmla="*/ 858961 w 1586753"/>
                <a:gd name="connsiteY15" fmla="*/ 1781970 h 1890874"/>
                <a:gd name="connsiteX16" fmla="*/ 1127922 w 1586753"/>
                <a:gd name="connsiteY16" fmla="*/ 1781970 h 1890874"/>
                <a:gd name="connsiteX17" fmla="*/ 1182374 w 1586753"/>
                <a:gd name="connsiteY17" fmla="*/ 1836422 h 1890874"/>
                <a:gd name="connsiteX18" fmla="*/ 1182373 w 1586753"/>
                <a:gd name="connsiteY18" fmla="*/ 1836422 h 1890874"/>
                <a:gd name="connsiteX19" fmla="*/ 1127921 w 1586753"/>
                <a:gd name="connsiteY19" fmla="*/ 1890874 h 1890874"/>
                <a:gd name="connsiteX20" fmla="*/ 458828 w 1586753"/>
                <a:gd name="connsiteY20" fmla="*/ 1890873 h 1890874"/>
                <a:gd name="connsiteX21" fmla="*/ 408655 w 1586753"/>
                <a:gd name="connsiteY21" fmla="*/ 1857616 h 1890874"/>
                <a:gd name="connsiteX22" fmla="*/ 404376 w 1586753"/>
                <a:gd name="connsiteY22" fmla="*/ 1836422 h 1890874"/>
                <a:gd name="connsiteX23" fmla="*/ 408655 w 1586753"/>
                <a:gd name="connsiteY23" fmla="*/ 1815227 h 1890874"/>
                <a:gd name="connsiteX24" fmla="*/ 458828 w 1586753"/>
                <a:gd name="connsiteY24" fmla="*/ 1781970 h 1890874"/>
                <a:gd name="connsiteX25" fmla="*/ 727789 w 1586753"/>
                <a:gd name="connsiteY25" fmla="*/ 1781970 h 1890874"/>
                <a:gd name="connsiteX26" fmla="*/ 727623 w 1586753"/>
                <a:gd name="connsiteY26" fmla="*/ 1781147 h 1890874"/>
                <a:gd name="connsiteX27" fmla="*/ 727623 w 1586753"/>
                <a:gd name="connsiteY27" fmla="*/ 1540032 h 1890874"/>
                <a:gd name="connsiteX28" fmla="*/ 49758 w 1586753"/>
                <a:gd name="connsiteY28" fmla="*/ 1540032 h 1890874"/>
                <a:gd name="connsiteX29" fmla="*/ 0 w 1586753"/>
                <a:gd name="connsiteY29" fmla="*/ 1490274 h 1890874"/>
                <a:gd name="connsiteX30" fmla="*/ 0 w 1586753"/>
                <a:gd name="connsiteY30" fmla="*/ 49758 h 1890874"/>
                <a:gd name="connsiteX31" fmla="*/ 49758 w 1586753"/>
                <a:gd name="connsiteY31" fmla="*/ 0 h 1890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586753" h="1890874">
                  <a:moveTo>
                    <a:pt x="122443" y="65170"/>
                  </a:moveTo>
                  <a:cubicBezTo>
                    <a:pt x="98508" y="65170"/>
                    <a:pt x="79104" y="84574"/>
                    <a:pt x="79104" y="108509"/>
                  </a:cubicBezTo>
                  <a:lnTo>
                    <a:pt x="79104" y="1363176"/>
                  </a:lnTo>
                  <a:cubicBezTo>
                    <a:pt x="79104" y="1387111"/>
                    <a:pt x="98508" y="1406515"/>
                    <a:pt x="122443" y="1406515"/>
                  </a:cubicBezTo>
                  <a:lnTo>
                    <a:pt x="1475217" y="1406515"/>
                  </a:lnTo>
                  <a:cubicBezTo>
                    <a:pt x="1499152" y="1406515"/>
                    <a:pt x="1518556" y="1387111"/>
                    <a:pt x="1518556" y="1363176"/>
                  </a:cubicBezTo>
                  <a:lnTo>
                    <a:pt x="1518556" y="108509"/>
                  </a:lnTo>
                  <a:cubicBezTo>
                    <a:pt x="1518556" y="84574"/>
                    <a:pt x="1499152" y="65170"/>
                    <a:pt x="1475217" y="65170"/>
                  </a:cubicBezTo>
                  <a:close/>
                  <a:moveTo>
                    <a:pt x="49758" y="0"/>
                  </a:moveTo>
                  <a:lnTo>
                    <a:pt x="1536995" y="0"/>
                  </a:lnTo>
                  <a:cubicBezTo>
                    <a:pt x="1564476" y="0"/>
                    <a:pt x="1586753" y="22277"/>
                    <a:pt x="1586753" y="49758"/>
                  </a:cubicBezTo>
                  <a:lnTo>
                    <a:pt x="1586753" y="1490274"/>
                  </a:lnTo>
                  <a:cubicBezTo>
                    <a:pt x="1586753" y="1517755"/>
                    <a:pt x="1564476" y="1540032"/>
                    <a:pt x="1536995" y="1540032"/>
                  </a:cubicBezTo>
                  <a:lnTo>
                    <a:pt x="859127" y="1540032"/>
                  </a:lnTo>
                  <a:lnTo>
                    <a:pt x="859127" y="1781147"/>
                  </a:lnTo>
                  <a:lnTo>
                    <a:pt x="858961" y="1781970"/>
                  </a:lnTo>
                  <a:lnTo>
                    <a:pt x="1127922" y="1781970"/>
                  </a:lnTo>
                  <a:cubicBezTo>
                    <a:pt x="1157995" y="1781970"/>
                    <a:pt x="1182374" y="1806349"/>
                    <a:pt x="1182374" y="1836422"/>
                  </a:cubicBezTo>
                  <a:lnTo>
                    <a:pt x="1182373" y="1836422"/>
                  </a:lnTo>
                  <a:cubicBezTo>
                    <a:pt x="1182373" y="1866495"/>
                    <a:pt x="1157994" y="1890874"/>
                    <a:pt x="1127921" y="1890874"/>
                  </a:cubicBezTo>
                  <a:lnTo>
                    <a:pt x="458828" y="1890873"/>
                  </a:lnTo>
                  <a:cubicBezTo>
                    <a:pt x="436273" y="1890873"/>
                    <a:pt x="416921" y="1877160"/>
                    <a:pt x="408655" y="1857616"/>
                  </a:cubicBezTo>
                  <a:lnTo>
                    <a:pt x="404376" y="1836422"/>
                  </a:lnTo>
                  <a:lnTo>
                    <a:pt x="408655" y="1815227"/>
                  </a:lnTo>
                  <a:cubicBezTo>
                    <a:pt x="416921" y="1795683"/>
                    <a:pt x="436273" y="1781970"/>
                    <a:pt x="458828" y="1781970"/>
                  </a:cubicBezTo>
                  <a:lnTo>
                    <a:pt x="727789" y="1781970"/>
                  </a:lnTo>
                  <a:lnTo>
                    <a:pt x="727623" y="1781147"/>
                  </a:lnTo>
                  <a:lnTo>
                    <a:pt x="727623" y="1540032"/>
                  </a:lnTo>
                  <a:lnTo>
                    <a:pt x="49758" y="1540032"/>
                  </a:lnTo>
                  <a:cubicBezTo>
                    <a:pt x="22277" y="1540032"/>
                    <a:pt x="0" y="1517755"/>
                    <a:pt x="0" y="1490274"/>
                  </a:cubicBezTo>
                  <a:lnTo>
                    <a:pt x="0" y="49758"/>
                  </a:lnTo>
                  <a:cubicBezTo>
                    <a:pt x="0" y="22277"/>
                    <a:pt x="22277" y="0"/>
                    <a:pt x="49758" y="0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/>
            </a:p>
          </p:txBody>
        </p:sp>
        <p:grpSp>
          <p:nvGrpSpPr>
            <p:cNvPr id="39" name="Groupe 38">
              <a:extLst>
                <a:ext uri="{FF2B5EF4-FFF2-40B4-BE49-F238E27FC236}">
                  <a16:creationId xmlns:a16="http://schemas.microsoft.com/office/drawing/2014/main" id="{F4FDFC0A-51D4-4180-9B4B-95EAE927DF4C}"/>
                </a:ext>
              </a:extLst>
            </p:cNvPr>
            <p:cNvGrpSpPr/>
            <p:nvPr/>
          </p:nvGrpSpPr>
          <p:grpSpPr>
            <a:xfrm>
              <a:off x="2888990" y="3380535"/>
              <a:ext cx="451308" cy="353049"/>
              <a:chOff x="4400365" y="3102316"/>
              <a:chExt cx="284816" cy="222805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16" name="Connecteur droit 15">
                <a:extLst>
                  <a:ext uri="{FF2B5EF4-FFF2-40B4-BE49-F238E27FC236}">
                    <a16:creationId xmlns:a16="http://schemas.microsoft.com/office/drawing/2014/main" id="{56664825-7154-4D6C-B116-3C253F56DB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00365" y="3226467"/>
                <a:ext cx="113032" cy="96395"/>
              </a:xfrm>
              <a:prstGeom prst="line">
                <a:avLst/>
              </a:prstGeom>
              <a:ln w="6985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Connecteur droit 39">
                <a:extLst>
                  <a:ext uri="{FF2B5EF4-FFF2-40B4-BE49-F238E27FC236}">
                    <a16:creationId xmlns:a16="http://schemas.microsoft.com/office/drawing/2014/main" id="{44BEFFA7-30ED-47F0-B691-BF80483035E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13398" y="3102316"/>
                <a:ext cx="171783" cy="222805"/>
              </a:xfrm>
              <a:prstGeom prst="line">
                <a:avLst/>
              </a:prstGeom>
              <a:ln w="6985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ZoneTexte 42">
            <a:extLst>
              <a:ext uri="{FF2B5EF4-FFF2-40B4-BE49-F238E27FC236}">
                <a16:creationId xmlns:a16="http://schemas.microsoft.com/office/drawing/2014/main" id="{2F0CB2EB-24EC-4316-914C-E44182A380BC}"/>
              </a:ext>
            </a:extLst>
          </p:cNvPr>
          <p:cNvSpPr txBox="1"/>
          <p:nvPr/>
        </p:nvSpPr>
        <p:spPr>
          <a:xfrm>
            <a:off x="4366194" y="2962325"/>
            <a:ext cx="27823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Your PC is secure.</a:t>
            </a: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C5DFE9BE-831F-4216-8AA5-BD9D6E105C2D}"/>
              </a:ext>
            </a:extLst>
          </p:cNvPr>
          <p:cNvGrpSpPr/>
          <p:nvPr/>
        </p:nvGrpSpPr>
        <p:grpSpPr>
          <a:xfrm>
            <a:off x="4394311" y="4069582"/>
            <a:ext cx="900000" cy="900000"/>
            <a:chOff x="4087636" y="3911748"/>
            <a:chExt cx="900000" cy="900000"/>
          </a:xfrm>
        </p:grpSpPr>
        <p:sp>
          <p:nvSpPr>
            <p:cNvPr id="50" name="Rectangle : coins arrondis 49">
              <a:extLst>
                <a:ext uri="{FF2B5EF4-FFF2-40B4-BE49-F238E27FC236}">
                  <a16:creationId xmlns:a16="http://schemas.microsoft.com/office/drawing/2014/main" id="{FC12A1C4-860C-48FC-8A37-691F50D726C9}"/>
                </a:ext>
              </a:extLst>
            </p:cNvPr>
            <p:cNvSpPr/>
            <p:nvPr/>
          </p:nvSpPr>
          <p:spPr>
            <a:xfrm>
              <a:off x="4087636" y="3911748"/>
              <a:ext cx="900000" cy="900000"/>
            </a:xfrm>
            <a:prstGeom prst="roundRect">
              <a:avLst>
                <a:gd name="adj" fmla="val 10317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Scan</a:t>
              </a:r>
              <a:endPara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51" name="Groupe 50">
              <a:extLst>
                <a:ext uri="{FF2B5EF4-FFF2-40B4-BE49-F238E27FC236}">
                  <a16:creationId xmlns:a16="http://schemas.microsoft.com/office/drawing/2014/main" id="{40FA0DFC-146F-4960-8DAF-8C3F3D51942A}"/>
                </a:ext>
              </a:extLst>
            </p:cNvPr>
            <p:cNvGrpSpPr/>
            <p:nvPr/>
          </p:nvGrpSpPr>
          <p:grpSpPr>
            <a:xfrm>
              <a:off x="4462109" y="4009297"/>
              <a:ext cx="330432" cy="427881"/>
              <a:chOff x="5049573" y="3915306"/>
              <a:chExt cx="543566" cy="703871"/>
            </a:xfrm>
            <a:solidFill>
              <a:schemeClr val="bg1">
                <a:lumMod val="65000"/>
              </a:schemeClr>
            </a:solidFill>
          </p:grpSpPr>
          <p:sp>
            <p:nvSpPr>
              <p:cNvPr id="59" name="Cylindre 58">
                <a:extLst>
                  <a:ext uri="{FF2B5EF4-FFF2-40B4-BE49-F238E27FC236}">
                    <a16:creationId xmlns:a16="http://schemas.microsoft.com/office/drawing/2014/main" id="{3E176A91-08BC-4AFC-8C39-8E72313F8B7F}"/>
                  </a:ext>
                </a:extLst>
              </p:cNvPr>
              <p:cNvSpPr/>
              <p:nvPr/>
            </p:nvSpPr>
            <p:spPr>
              <a:xfrm>
                <a:off x="5049573" y="4336071"/>
                <a:ext cx="543566" cy="283106"/>
              </a:xfrm>
              <a:prstGeom prst="can">
                <a:avLst/>
              </a:prstGeom>
              <a:grpFill/>
              <a:ln cap="rnd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8" name="Cylindre 57">
                <a:extLst>
                  <a:ext uri="{FF2B5EF4-FFF2-40B4-BE49-F238E27FC236}">
                    <a16:creationId xmlns:a16="http://schemas.microsoft.com/office/drawing/2014/main" id="{A7591BE7-B993-4309-BBC7-C7ACED70A7D1}"/>
                  </a:ext>
                </a:extLst>
              </p:cNvPr>
              <p:cNvSpPr/>
              <p:nvPr/>
            </p:nvSpPr>
            <p:spPr>
              <a:xfrm>
                <a:off x="5049573" y="4126824"/>
                <a:ext cx="543566" cy="283106"/>
              </a:xfrm>
              <a:prstGeom prst="can">
                <a:avLst/>
              </a:prstGeom>
              <a:grpFill/>
              <a:ln cap="rnd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9" name="Cylindre 48">
                <a:extLst>
                  <a:ext uri="{FF2B5EF4-FFF2-40B4-BE49-F238E27FC236}">
                    <a16:creationId xmlns:a16="http://schemas.microsoft.com/office/drawing/2014/main" id="{E39A846C-236B-4DF6-AB1B-62C5D74BA7E0}"/>
                  </a:ext>
                </a:extLst>
              </p:cNvPr>
              <p:cNvSpPr/>
              <p:nvPr/>
            </p:nvSpPr>
            <p:spPr>
              <a:xfrm>
                <a:off x="5049573" y="3915306"/>
                <a:ext cx="543566" cy="283106"/>
              </a:xfrm>
              <a:prstGeom prst="can">
                <a:avLst/>
              </a:prstGeom>
              <a:grpFill/>
              <a:ln cap="rnd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48" name="Flèche : en arc 47">
              <a:extLst>
                <a:ext uri="{FF2B5EF4-FFF2-40B4-BE49-F238E27FC236}">
                  <a16:creationId xmlns:a16="http://schemas.microsoft.com/office/drawing/2014/main" id="{EC1ACD7E-3728-4F1D-ACF7-2C2BF8DC4585}"/>
                </a:ext>
              </a:extLst>
            </p:cNvPr>
            <p:cNvSpPr/>
            <p:nvPr/>
          </p:nvSpPr>
          <p:spPr>
            <a:xfrm rot="5400000">
              <a:off x="4232005" y="4119918"/>
              <a:ext cx="395320" cy="395319"/>
            </a:xfrm>
            <a:prstGeom prst="circularArrow">
              <a:avLst>
                <a:gd name="adj1" fmla="val 0"/>
                <a:gd name="adj2" fmla="val 1041238"/>
                <a:gd name="adj3" fmla="val 13146775"/>
                <a:gd name="adj4" fmla="val 19478422"/>
                <a:gd name="adj5" fmla="val 8360"/>
              </a:avLst>
            </a:prstGeom>
            <a:noFill/>
            <a:ln w="4762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</p:grpSp>
      <p:grpSp>
        <p:nvGrpSpPr>
          <p:cNvPr id="77" name="Groupe 76">
            <a:extLst>
              <a:ext uri="{FF2B5EF4-FFF2-40B4-BE49-F238E27FC236}">
                <a16:creationId xmlns:a16="http://schemas.microsoft.com/office/drawing/2014/main" id="{A25FFD06-0A46-4381-A770-C050E3992D27}"/>
              </a:ext>
            </a:extLst>
          </p:cNvPr>
          <p:cNvGrpSpPr/>
          <p:nvPr/>
        </p:nvGrpSpPr>
        <p:grpSpPr>
          <a:xfrm>
            <a:off x="6482522" y="1585358"/>
            <a:ext cx="900000" cy="900000"/>
            <a:chOff x="5089059" y="3911748"/>
            <a:chExt cx="900000" cy="900000"/>
          </a:xfrm>
        </p:grpSpPr>
        <p:sp>
          <p:nvSpPr>
            <p:cNvPr id="79" name="Rectangle : coins arrondis 78">
              <a:extLst>
                <a:ext uri="{FF2B5EF4-FFF2-40B4-BE49-F238E27FC236}">
                  <a16:creationId xmlns:a16="http://schemas.microsoft.com/office/drawing/2014/main" id="{5969999F-365A-4559-B2CB-5E913C13FF09}"/>
                </a:ext>
              </a:extLst>
            </p:cNvPr>
            <p:cNvSpPr/>
            <p:nvPr/>
          </p:nvSpPr>
          <p:spPr>
            <a:xfrm>
              <a:off x="5089059" y="3911748"/>
              <a:ext cx="900000" cy="900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Settings</a:t>
              </a:r>
            </a:p>
          </p:txBody>
        </p:sp>
        <p:grpSp>
          <p:nvGrpSpPr>
            <p:cNvPr id="80" name="Groupe 79">
              <a:extLst>
                <a:ext uri="{FF2B5EF4-FFF2-40B4-BE49-F238E27FC236}">
                  <a16:creationId xmlns:a16="http://schemas.microsoft.com/office/drawing/2014/main" id="{E3419734-3BB6-4D83-99C5-273BCCC23F0D}"/>
                </a:ext>
              </a:extLst>
            </p:cNvPr>
            <p:cNvGrpSpPr/>
            <p:nvPr/>
          </p:nvGrpSpPr>
          <p:grpSpPr>
            <a:xfrm>
              <a:off x="5282538" y="4053934"/>
              <a:ext cx="508813" cy="418976"/>
              <a:chOff x="5284154" y="4002961"/>
              <a:chExt cx="466473" cy="384112"/>
            </a:xfrm>
            <a:solidFill>
              <a:schemeClr val="bg1">
                <a:lumMod val="85000"/>
              </a:schemeClr>
            </a:solidFill>
            <a:effectLst/>
          </p:grpSpPr>
          <p:sp>
            <p:nvSpPr>
              <p:cNvPr id="81" name="Forme libre : forme 80">
                <a:extLst>
                  <a:ext uri="{FF2B5EF4-FFF2-40B4-BE49-F238E27FC236}">
                    <a16:creationId xmlns:a16="http://schemas.microsoft.com/office/drawing/2014/main" id="{4E4CFE30-6B8E-428A-A48D-1712D4AF0812}"/>
                  </a:ext>
                </a:extLst>
              </p:cNvPr>
              <p:cNvSpPr/>
              <p:nvPr/>
            </p:nvSpPr>
            <p:spPr>
              <a:xfrm>
                <a:off x="5284154" y="4002961"/>
                <a:ext cx="356870" cy="356870"/>
              </a:xfrm>
              <a:custGeom>
                <a:avLst/>
                <a:gdLst>
                  <a:gd name="connsiteX0" fmla="*/ 211931 w 424564"/>
                  <a:gd name="connsiteY0" fmla="*/ 150078 h 424564"/>
                  <a:gd name="connsiteX1" fmla="*/ 157931 w 424564"/>
                  <a:gd name="connsiteY1" fmla="*/ 204078 h 424564"/>
                  <a:gd name="connsiteX2" fmla="*/ 211931 w 424564"/>
                  <a:gd name="connsiteY2" fmla="*/ 258078 h 424564"/>
                  <a:gd name="connsiteX3" fmla="*/ 265931 w 424564"/>
                  <a:gd name="connsiteY3" fmla="*/ 204078 h 424564"/>
                  <a:gd name="connsiteX4" fmla="*/ 211931 w 424564"/>
                  <a:gd name="connsiteY4" fmla="*/ 150078 h 424564"/>
                  <a:gd name="connsiteX5" fmla="*/ 170563 w 424564"/>
                  <a:gd name="connsiteY5" fmla="*/ 0 h 424564"/>
                  <a:gd name="connsiteX6" fmla="*/ 249372 w 424564"/>
                  <a:gd name="connsiteY6" fmla="*/ 0 h 424564"/>
                  <a:gd name="connsiteX7" fmla="*/ 249372 w 424564"/>
                  <a:gd name="connsiteY7" fmla="*/ 44174 h 424564"/>
                  <a:gd name="connsiteX8" fmla="*/ 276511 w 424564"/>
                  <a:gd name="connsiteY8" fmla="*/ 52599 h 424564"/>
                  <a:gd name="connsiteX9" fmla="*/ 298501 w 424564"/>
                  <a:gd name="connsiteY9" fmla="*/ 65941 h 424564"/>
                  <a:gd name="connsiteX10" fmla="*/ 335232 w 424564"/>
                  <a:gd name="connsiteY10" fmla="*/ 29146 h 424564"/>
                  <a:gd name="connsiteX11" fmla="*/ 391006 w 424564"/>
                  <a:gd name="connsiteY11" fmla="*/ 84824 h 424564"/>
                  <a:gd name="connsiteX12" fmla="*/ 353785 w 424564"/>
                  <a:gd name="connsiteY12" fmla="*/ 122109 h 424564"/>
                  <a:gd name="connsiteX13" fmla="*/ 369870 w 424564"/>
                  <a:gd name="connsiteY13" fmla="*/ 155569 h 424564"/>
                  <a:gd name="connsiteX14" fmla="*/ 371864 w 424564"/>
                  <a:gd name="connsiteY14" fmla="*/ 168759 h 424564"/>
                  <a:gd name="connsiteX15" fmla="*/ 424564 w 424564"/>
                  <a:gd name="connsiteY15" fmla="*/ 168759 h 424564"/>
                  <a:gd name="connsiteX16" fmla="*/ 424564 w 424564"/>
                  <a:gd name="connsiteY16" fmla="*/ 247567 h 424564"/>
                  <a:gd name="connsiteX17" fmla="*/ 370933 w 424564"/>
                  <a:gd name="connsiteY17" fmla="*/ 247567 h 424564"/>
                  <a:gd name="connsiteX18" fmla="*/ 364322 w 424564"/>
                  <a:gd name="connsiteY18" fmla="*/ 268864 h 424564"/>
                  <a:gd name="connsiteX19" fmla="*/ 353943 w 424564"/>
                  <a:gd name="connsiteY19" fmla="*/ 285970 h 424564"/>
                  <a:gd name="connsiteX20" fmla="*/ 394240 w 424564"/>
                  <a:gd name="connsiteY20" fmla="*/ 323374 h 424564"/>
                  <a:gd name="connsiteX21" fmla="*/ 340627 w 424564"/>
                  <a:gd name="connsiteY21" fmla="*/ 381135 h 424564"/>
                  <a:gd name="connsiteX22" fmla="*/ 300155 w 424564"/>
                  <a:gd name="connsiteY22" fmla="*/ 343569 h 424564"/>
                  <a:gd name="connsiteX23" fmla="*/ 261351 w 424564"/>
                  <a:gd name="connsiteY23" fmla="*/ 362224 h 424564"/>
                  <a:gd name="connsiteX24" fmla="*/ 246939 w 424564"/>
                  <a:gd name="connsiteY24" fmla="*/ 364403 h 424564"/>
                  <a:gd name="connsiteX25" fmla="*/ 246939 w 424564"/>
                  <a:gd name="connsiteY25" fmla="*/ 424564 h 424564"/>
                  <a:gd name="connsiteX26" fmla="*/ 168130 w 424564"/>
                  <a:gd name="connsiteY26" fmla="*/ 424564 h 424564"/>
                  <a:gd name="connsiteX27" fmla="*/ 168130 w 424564"/>
                  <a:gd name="connsiteY27" fmla="*/ 362906 h 424564"/>
                  <a:gd name="connsiteX28" fmla="*/ 148056 w 424564"/>
                  <a:gd name="connsiteY28" fmla="*/ 356675 h 424564"/>
                  <a:gd name="connsiteX29" fmla="*/ 128208 w 424564"/>
                  <a:gd name="connsiteY29" fmla="*/ 344633 h 424564"/>
                  <a:gd name="connsiteX30" fmla="*/ 89332 w 424564"/>
                  <a:gd name="connsiteY30" fmla="*/ 383577 h 424564"/>
                  <a:gd name="connsiteX31" fmla="*/ 33558 w 424564"/>
                  <a:gd name="connsiteY31" fmla="*/ 327899 h 424564"/>
                  <a:gd name="connsiteX32" fmla="*/ 71900 w 424564"/>
                  <a:gd name="connsiteY32" fmla="*/ 289491 h 424564"/>
                  <a:gd name="connsiteX33" fmla="*/ 54697 w 424564"/>
                  <a:gd name="connsiteY33" fmla="*/ 253704 h 424564"/>
                  <a:gd name="connsiteX34" fmla="*/ 53401 w 424564"/>
                  <a:gd name="connsiteY34" fmla="*/ 245134 h 424564"/>
                  <a:gd name="connsiteX35" fmla="*/ 0 w 424564"/>
                  <a:gd name="connsiteY35" fmla="*/ 245134 h 424564"/>
                  <a:gd name="connsiteX36" fmla="*/ 0 w 424564"/>
                  <a:gd name="connsiteY36" fmla="*/ 166326 h 424564"/>
                  <a:gd name="connsiteX37" fmla="*/ 52200 w 424564"/>
                  <a:gd name="connsiteY37" fmla="*/ 166326 h 424564"/>
                  <a:gd name="connsiteX38" fmla="*/ 60246 w 424564"/>
                  <a:gd name="connsiteY38" fmla="*/ 140409 h 424564"/>
                  <a:gd name="connsiteX39" fmla="*/ 68491 w 424564"/>
                  <a:gd name="connsiteY39" fmla="*/ 125218 h 424564"/>
                  <a:gd name="connsiteX40" fmla="*/ 31107 w 424564"/>
                  <a:gd name="connsiteY40" fmla="*/ 90519 h 424564"/>
                  <a:gd name="connsiteX41" fmla="*/ 84721 w 424564"/>
                  <a:gd name="connsiteY41" fmla="*/ 32758 h 424564"/>
                  <a:gd name="connsiteX42" fmla="*/ 121579 w 424564"/>
                  <a:gd name="connsiteY42" fmla="*/ 66969 h 424564"/>
                  <a:gd name="connsiteX43" fmla="*/ 148056 w 424564"/>
                  <a:gd name="connsiteY43" fmla="*/ 52599 h 424564"/>
                  <a:gd name="connsiteX44" fmla="*/ 170563 w 424564"/>
                  <a:gd name="connsiteY44" fmla="*/ 45612 h 4245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424564" h="424564">
                    <a:moveTo>
                      <a:pt x="211931" y="150078"/>
                    </a:moveTo>
                    <a:cubicBezTo>
                      <a:pt x="182108" y="150078"/>
                      <a:pt x="157931" y="174255"/>
                      <a:pt x="157931" y="204078"/>
                    </a:cubicBezTo>
                    <a:cubicBezTo>
                      <a:pt x="157931" y="233901"/>
                      <a:pt x="182108" y="258078"/>
                      <a:pt x="211931" y="258078"/>
                    </a:cubicBezTo>
                    <a:cubicBezTo>
                      <a:pt x="241754" y="258078"/>
                      <a:pt x="265931" y="233901"/>
                      <a:pt x="265931" y="204078"/>
                    </a:cubicBezTo>
                    <a:cubicBezTo>
                      <a:pt x="265931" y="174255"/>
                      <a:pt x="241754" y="150078"/>
                      <a:pt x="211931" y="150078"/>
                    </a:cubicBezTo>
                    <a:close/>
                    <a:moveTo>
                      <a:pt x="170563" y="0"/>
                    </a:moveTo>
                    <a:lnTo>
                      <a:pt x="249372" y="0"/>
                    </a:lnTo>
                    <a:lnTo>
                      <a:pt x="249372" y="44174"/>
                    </a:lnTo>
                    <a:lnTo>
                      <a:pt x="276511" y="52599"/>
                    </a:lnTo>
                    <a:lnTo>
                      <a:pt x="298501" y="65941"/>
                    </a:lnTo>
                    <a:lnTo>
                      <a:pt x="335232" y="29146"/>
                    </a:lnTo>
                    <a:lnTo>
                      <a:pt x="391006" y="84824"/>
                    </a:lnTo>
                    <a:lnTo>
                      <a:pt x="353785" y="122109"/>
                    </a:lnTo>
                    <a:lnTo>
                      <a:pt x="369870" y="155569"/>
                    </a:lnTo>
                    <a:lnTo>
                      <a:pt x="371864" y="168759"/>
                    </a:lnTo>
                    <a:lnTo>
                      <a:pt x="424564" y="168759"/>
                    </a:lnTo>
                    <a:lnTo>
                      <a:pt x="424564" y="247567"/>
                    </a:lnTo>
                    <a:lnTo>
                      <a:pt x="370933" y="247567"/>
                    </a:lnTo>
                    <a:lnTo>
                      <a:pt x="364322" y="268864"/>
                    </a:lnTo>
                    <a:lnTo>
                      <a:pt x="353943" y="285970"/>
                    </a:lnTo>
                    <a:lnTo>
                      <a:pt x="394240" y="323374"/>
                    </a:lnTo>
                    <a:lnTo>
                      <a:pt x="340627" y="381135"/>
                    </a:lnTo>
                    <a:lnTo>
                      <a:pt x="300155" y="343569"/>
                    </a:lnTo>
                    <a:lnTo>
                      <a:pt x="261351" y="362224"/>
                    </a:lnTo>
                    <a:lnTo>
                      <a:pt x="246939" y="364403"/>
                    </a:lnTo>
                    <a:lnTo>
                      <a:pt x="246939" y="424564"/>
                    </a:lnTo>
                    <a:lnTo>
                      <a:pt x="168130" y="424564"/>
                    </a:lnTo>
                    <a:lnTo>
                      <a:pt x="168130" y="362906"/>
                    </a:lnTo>
                    <a:lnTo>
                      <a:pt x="148056" y="356675"/>
                    </a:lnTo>
                    <a:lnTo>
                      <a:pt x="128208" y="344633"/>
                    </a:lnTo>
                    <a:lnTo>
                      <a:pt x="89332" y="383577"/>
                    </a:lnTo>
                    <a:lnTo>
                      <a:pt x="33558" y="327899"/>
                    </a:lnTo>
                    <a:lnTo>
                      <a:pt x="71900" y="289491"/>
                    </a:lnTo>
                    <a:lnTo>
                      <a:pt x="54697" y="253704"/>
                    </a:lnTo>
                    <a:lnTo>
                      <a:pt x="53401" y="245134"/>
                    </a:lnTo>
                    <a:lnTo>
                      <a:pt x="0" y="245134"/>
                    </a:lnTo>
                    <a:lnTo>
                      <a:pt x="0" y="166326"/>
                    </a:lnTo>
                    <a:lnTo>
                      <a:pt x="52200" y="166326"/>
                    </a:lnTo>
                    <a:lnTo>
                      <a:pt x="60246" y="140409"/>
                    </a:lnTo>
                    <a:lnTo>
                      <a:pt x="68491" y="125218"/>
                    </a:lnTo>
                    <a:lnTo>
                      <a:pt x="31107" y="90519"/>
                    </a:lnTo>
                    <a:lnTo>
                      <a:pt x="84721" y="32758"/>
                    </a:lnTo>
                    <a:lnTo>
                      <a:pt x="121579" y="66969"/>
                    </a:lnTo>
                    <a:lnTo>
                      <a:pt x="148056" y="52599"/>
                    </a:lnTo>
                    <a:lnTo>
                      <a:pt x="170563" y="45612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cap="rnd">
                <a:solidFill>
                  <a:schemeClr val="bg1">
                    <a:lumMod val="65000"/>
                  </a:schemeClr>
                </a:solidFill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fr-FR"/>
              </a:p>
            </p:txBody>
          </p:sp>
          <p:sp>
            <p:nvSpPr>
              <p:cNvPr id="82" name="Forme libre : forme 81">
                <a:extLst>
                  <a:ext uri="{FF2B5EF4-FFF2-40B4-BE49-F238E27FC236}">
                    <a16:creationId xmlns:a16="http://schemas.microsoft.com/office/drawing/2014/main" id="{21C74821-2B1E-4871-B77F-163D73E78F5B}"/>
                  </a:ext>
                </a:extLst>
              </p:cNvPr>
              <p:cNvSpPr/>
              <p:nvPr/>
            </p:nvSpPr>
            <p:spPr>
              <a:xfrm rot="1644683">
                <a:off x="5531421" y="4167867"/>
                <a:ext cx="219206" cy="219206"/>
              </a:xfrm>
              <a:custGeom>
                <a:avLst/>
                <a:gdLst>
                  <a:gd name="connsiteX0" fmla="*/ 211931 w 424564"/>
                  <a:gd name="connsiteY0" fmla="*/ 150078 h 424564"/>
                  <a:gd name="connsiteX1" fmla="*/ 157931 w 424564"/>
                  <a:gd name="connsiteY1" fmla="*/ 204078 h 424564"/>
                  <a:gd name="connsiteX2" fmla="*/ 211931 w 424564"/>
                  <a:gd name="connsiteY2" fmla="*/ 258078 h 424564"/>
                  <a:gd name="connsiteX3" fmla="*/ 265931 w 424564"/>
                  <a:gd name="connsiteY3" fmla="*/ 204078 h 424564"/>
                  <a:gd name="connsiteX4" fmla="*/ 211931 w 424564"/>
                  <a:gd name="connsiteY4" fmla="*/ 150078 h 424564"/>
                  <a:gd name="connsiteX5" fmla="*/ 170563 w 424564"/>
                  <a:gd name="connsiteY5" fmla="*/ 0 h 424564"/>
                  <a:gd name="connsiteX6" fmla="*/ 249372 w 424564"/>
                  <a:gd name="connsiteY6" fmla="*/ 0 h 424564"/>
                  <a:gd name="connsiteX7" fmla="*/ 249372 w 424564"/>
                  <a:gd name="connsiteY7" fmla="*/ 44174 h 424564"/>
                  <a:gd name="connsiteX8" fmla="*/ 276511 w 424564"/>
                  <a:gd name="connsiteY8" fmla="*/ 52599 h 424564"/>
                  <a:gd name="connsiteX9" fmla="*/ 298501 w 424564"/>
                  <a:gd name="connsiteY9" fmla="*/ 65941 h 424564"/>
                  <a:gd name="connsiteX10" fmla="*/ 335232 w 424564"/>
                  <a:gd name="connsiteY10" fmla="*/ 29146 h 424564"/>
                  <a:gd name="connsiteX11" fmla="*/ 391006 w 424564"/>
                  <a:gd name="connsiteY11" fmla="*/ 84824 h 424564"/>
                  <a:gd name="connsiteX12" fmla="*/ 353785 w 424564"/>
                  <a:gd name="connsiteY12" fmla="*/ 122109 h 424564"/>
                  <a:gd name="connsiteX13" fmla="*/ 369870 w 424564"/>
                  <a:gd name="connsiteY13" fmla="*/ 155569 h 424564"/>
                  <a:gd name="connsiteX14" fmla="*/ 371864 w 424564"/>
                  <a:gd name="connsiteY14" fmla="*/ 168759 h 424564"/>
                  <a:gd name="connsiteX15" fmla="*/ 424564 w 424564"/>
                  <a:gd name="connsiteY15" fmla="*/ 168759 h 424564"/>
                  <a:gd name="connsiteX16" fmla="*/ 424564 w 424564"/>
                  <a:gd name="connsiteY16" fmla="*/ 247567 h 424564"/>
                  <a:gd name="connsiteX17" fmla="*/ 370933 w 424564"/>
                  <a:gd name="connsiteY17" fmla="*/ 247567 h 424564"/>
                  <a:gd name="connsiteX18" fmla="*/ 364322 w 424564"/>
                  <a:gd name="connsiteY18" fmla="*/ 268864 h 424564"/>
                  <a:gd name="connsiteX19" fmla="*/ 353943 w 424564"/>
                  <a:gd name="connsiteY19" fmla="*/ 285970 h 424564"/>
                  <a:gd name="connsiteX20" fmla="*/ 394240 w 424564"/>
                  <a:gd name="connsiteY20" fmla="*/ 323374 h 424564"/>
                  <a:gd name="connsiteX21" fmla="*/ 340627 w 424564"/>
                  <a:gd name="connsiteY21" fmla="*/ 381135 h 424564"/>
                  <a:gd name="connsiteX22" fmla="*/ 300155 w 424564"/>
                  <a:gd name="connsiteY22" fmla="*/ 343569 h 424564"/>
                  <a:gd name="connsiteX23" fmla="*/ 261351 w 424564"/>
                  <a:gd name="connsiteY23" fmla="*/ 362224 h 424564"/>
                  <a:gd name="connsiteX24" fmla="*/ 246939 w 424564"/>
                  <a:gd name="connsiteY24" fmla="*/ 364403 h 424564"/>
                  <a:gd name="connsiteX25" fmla="*/ 246939 w 424564"/>
                  <a:gd name="connsiteY25" fmla="*/ 424564 h 424564"/>
                  <a:gd name="connsiteX26" fmla="*/ 168130 w 424564"/>
                  <a:gd name="connsiteY26" fmla="*/ 424564 h 424564"/>
                  <a:gd name="connsiteX27" fmla="*/ 168130 w 424564"/>
                  <a:gd name="connsiteY27" fmla="*/ 362906 h 424564"/>
                  <a:gd name="connsiteX28" fmla="*/ 148056 w 424564"/>
                  <a:gd name="connsiteY28" fmla="*/ 356675 h 424564"/>
                  <a:gd name="connsiteX29" fmla="*/ 128208 w 424564"/>
                  <a:gd name="connsiteY29" fmla="*/ 344633 h 424564"/>
                  <a:gd name="connsiteX30" fmla="*/ 89332 w 424564"/>
                  <a:gd name="connsiteY30" fmla="*/ 383577 h 424564"/>
                  <a:gd name="connsiteX31" fmla="*/ 33558 w 424564"/>
                  <a:gd name="connsiteY31" fmla="*/ 327899 h 424564"/>
                  <a:gd name="connsiteX32" fmla="*/ 71900 w 424564"/>
                  <a:gd name="connsiteY32" fmla="*/ 289491 h 424564"/>
                  <a:gd name="connsiteX33" fmla="*/ 54697 w 424564"/>
                  <a:gd name="connsiteY33" fmla="*/ 253704 h 424564"/>
                  <a:gd name="connsiteX34" fmla="*/ 53401 w 424564"/>
                  <a:gd name="connsiteY34" fmla="*/ 245134 h 424564"/>
                  <a:gd name="connsiteX35" fmla="*/ 0 w 424564"/>
                  <a:gd name="connsiteY35" fmla="*/ 245134 h 424564"/>
                  <a:gd name="connsiteX36" fmla="*/ 0 w 424564"/>
                  <a:gd name="connsiteY36" fmla="*/ 166326 h 424564"/>
                  <a:gd name="connsiteX37" fmla="*/ 52200 w 424564"/>
                  <a:gd name="connsiteY37" fmla="*/ 166326 h 424564"/>
                  <a:gd name="connsiteX38" fmla="*/ 60246 w 424564"/>
                  <a:gd name="connsiteY38" fmla="*/ 140409 h 424564"/>
                  <a:gd name="connsiteX39" fmla="*/ 68491 w 424564"/>
                  <a:gd name="connsiteY39" fmla="*/ 125218 h 424564"/>
                  <a:gd name="connsiteX40" fmla="*/ 31107 w 424564"/>
                  <a:gd name="connsiteY40" fmla="*/ 90519 h 424564"/>
                  <a:gd name="connsiteX41" fmla="*/ 84721 w 424564"/>
                  <a:gd name="connsiteY41" fmla="*/ 32758 h 424564"/>
                  <a:gd name="connsiteX42" fmla="*/ 121579 w 424564"/>
                  <a:gd name="connsiteY42" fmla="*/ 66969 h 424564"/>
                  <a:gd name="connsiteX43" fmla="*/ 148056 w 424564"/>
                  <a:gd name="connsiteY43" fmla="*/ 52599 h 424564"/>
                  <a:gd name="connsiteX44" fmla="*/ 170563 w 424564"/>
                  <a:gd name="connsiteY44" fmla="*/ 45612 h 4245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424564" h="424564">
                    <a:moveTo>
                      <a:pt x="211931" y="150078"/>
                    </a:moveTo>
                    <a:cubicBezTo>
                      <a:pt x="182108" y="150078"/>
                      <a:pt x="157931" y="174255"/>
                      <a:pt x="157931" y="204078"/>
                    </a:cubicBezTo>
                    <a:cubicBezTo>
                      <a:pt x="157931" y="233901"/>
                      <a:pt x="182108" y="258078"/>
                      <a:pt x="211931" y="258078"/>
                    </a:cubicBezTo>
                    <a:cubicBezTo>
                      <a:pt x="241754" y="258078"/>
                      <a:pt x="265931" y="233901"/>
                      <a:pt x="265931" y="204078"/>
                    </a:cubicBezTo>
                    <a:cubicBezTo>
                      <a:pt x="265931" y="174255"/>
                      <a:pt x="241754" y="150078"/>
                      <a:pt x="211931" y="150078"/>
                    </a:cubicBezTo>
                    <a:close/>
                    <a:moveTo>
                      <a:pt x="170563" y="0"/>
                    </a:moveTo>
                    <a:lnTo>
                      <a:pt x="249372" y="0"/>
                    </a:lnTo>
                    <a:lnTo>
                      <a:pt x="249372" y="44174"/>
                    </a:lnTo>
                    <a:lnTo>
                      <a:pt x="276511" y="52599"/>
                    </a:lnTo>
                    <a:lnTo>
                      <a:pt x="298501" y="65941"/>
                    </a:lnTo>
                    <a:lnTo>
                      <a:pt x="335232" y="29146"/>
                    </a:lnTo>
                    <a:lnTo>
                      <a:pt x="391006" y="84824"/>
                    </a:lnTo>
                    <a:lnTo>
                      <a:pt x="353785" y="122109"/>
                    </a:lnTo>
                    <a:lnTo>
                      <a:pt x="369870" y="155569"/>
                    </a:lnTo>
                    <a:lnTo>
                      <a:pt x="371864" y="168759"/>
                    </a:lnTo>
                    <a:lnTo>
                      <a:pt x="424564" y="168759"/>
                    </a:lnTo>
                    <a:lnTo>
                      <a:pt x="424564" y="247567"/>
                    </a:lnTo>
                    <a:lnTo>
                      <a:pt x="370933" y="247567"/>
                    </a:lnTo>
                    <a:lnTo>
                      <a:pt x="364322" y="268864"/>
                    </a:lnTo>
                    <a:lnTo>
                      <a:pt x="353943" y="285970"/>
                    </a:lnTo>
                    <a:lnTo>
                      <a:pt x="394240" y="323374"/>
                    </a:lnTo>
                    <a:lnTo>
                      <a:pt x="340627" y="381135"/>
                    </a:lnTo>
                    <a:lnTo>
                      <a:pt x="300155" y="343569"/>
                    </a:lnTo>
                    <a:lnTo>
                      <a:pt x="261351" y="362224"/>
                    </a:lnTo>
                    <a:lnTo>
                      <a:pt x="246939" y="364403"/>
                    </a:lnTo>
                    <a:lnTo>
                      <a:pt x="246939" y="424564"/>
                    </a:lnTo>
                    <a:lnTo>
                      <a:pt x="168130" y="424564"/>
                    </a:lnTo>
                    <a:lnTo>
                      <a:pt x="168130" y="362906"/>
                    </a:lnTo>
                    <a:lnTo>
                      <a:pt x="148056" y="356675"/>
                    </a:lnTo>
                    <a:lnTo>
                      <a:pt x="128208" y="344633"/>
                    </a:lnTo>
                    <a:lnTo>
                      <a:pt x="89332" y="383577"/>
                    </a:lnTo>
                    <a:lnTo>
                      <a:pt x="33558" y="327899"/>
                    </a:lnTo>
                    <a:lnTo>
                      <a:pt x="71900" y="289491"/>
                    </a:lnTo>
                    <a:lnTo>
                      <a:pt x="54697" y="253704"/>
                    </a:lnTo>
                    <a:lnTo>
                      <a:pt x="53401" y="245134"/>
                    </a:lnTo>
                    <a:lnTo>
                      <a:pt x="0" y="245134"/>
                    </a:lnTo>
                    <a:lnTo>
                      <a:pt x="0" y="166326"/>
                    </a:lnTo>
                    <a:lnTo>
                      <a:pt x="52200" y="166326"/>
                    </a:lnTo>
                    <a:lnTo>
                      <a:pt x="60246" y="140409"/>
                    </a:lnTo>
                    <a:lnTo>
                      <a:pt x="68491" y="125218"/>
                    </a:lnTo>
                    <a:lnTo>
                      <a:pt x="31107" y="90519"/>
                    </a:lnTo>
                    <a:lnTo>
                      <a:pt x="84721" y="32758"/>
                    </a:lnTo>
                    <a:lnTo>
                      <a:pt x="121579" y="66969"/>
                    </a:lnTo>
                    <a:lnTo>
                      <a:pt x="148056" y="52599"/>
                    </a:lnTo>
                    <a:lnTo>
                      <a:pt x="170563" y="45612"/>
                    </a:lnTo>
                    <a:close/>
                  </a:path>
                </a:pathLst>
              </a:custGeom>
              <a:grpFill/>
              <a:ln cap="rnd">
                <a:solidFill>
                  <a:schemeClr val="bg1">
                    <a:lumMod val="75000"/>
                  </a:schemeClr>
                </a:solidFill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fr-FR"/>
              </a:p>
            </p:txBody>
          </p:sp>
        </p:grpSp>
      </p:grpSp>
      <p:sp>
        <p:nvSpPr>
          <p:cNvPr id="84" name="Rectangle : coins arrondis 83">
            <a:extLst>
              <a:ext uri="{FF2B5EF4-FFF2-40B4-BE49-F238E27FC236}">
                <a16:creationId xmlns:a16="http://schemas.microsoft.com/office/drawing/2014/main" id="{A93F2253-0831-4FD0-B687-1EDA8F759F2F}"/>
              </a:ext>
            </a:extLst>
          </p:cNvPr>
          <p:cNvSpPr/>
          <p:nvPr/>
        </p:nvSpPr>
        <p:spPr>
          <a:xfrm>
            <a:off x="1695429" y="1585335"/>
            <a:ext cx="900000" cy="90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</a:t>
            </a:r>
          </a:p>
        </p:txBody>
      </p:sp>
      <p:sp>
        <p:nvSpPr>
          <p:cNvPr id="89" name="Rectangle : coins arrondis 88">
            <a:extLst>
              <a:ext uri="{FF2B5EF4-FFF2-40B4-BE49-F238E27FC236}">
                <a16:creationId xmlns:a16="http://schemas.microsoft.com/office/drawing/2014/main" id="{FAA37E65-A8AF-4AF3-9BC1-FD909629AFB4}"/>
              </a:ext>
            </a:extLst>
          </p:cNvPr>
          <p:cNvSpPr/>
          <p:nvPr/>
        </p:nvSpPr>
        <p:spPr>
          <a:xfrm>
            <a:off x="2595429" y="1585335"/>
            <a:ext cx="900000" cy="90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Sandbox</a:t>
            </a:r>
          </a:p>
        </p:txBody>
      </p:sp>
      <p:grpSp>
        <p:nvGrpSpPr>
          <p:cNvPr id="100" name="Groupe 99">
            <a:extLst>
              <a:ext uri="{FF2B5EF4-FFF2-40B4-BE49-F238E27FC236}">
                <a16:creationId xmlns:a16="http://schemas.microsoft.com/office/drawing/2014/main" id="{9DAA4F45-BCF9-4FAE-A791-081AA2C1FE63}"/>
              </a:ext>
            </a:extLst>
          </p:cNvPr>
          <p:cNvGrpSpPr/>
          <p:nvPr/>
        </p:nvGrpSpPr>
        <p:grpSpPr>
          <a:xfrm>
            <a:off x="2829578" y="1687909"/>
            <a:ext cx="409038" cy="487435"/>
            <a:chOff x="2321269" y="2822564"/>
            <a:chExt cx="1586753" cy="1890874"/>
          </a:xfrm>
        </p:grpSpPr>
        <p:sp>
          <p:nvSpPr>
            <p:cNvPr id="101" name="Rectangle : coins arrondis 100">
              <a:extLst>
                <a:ext uri="{FF2B5EF4-FFF2-40B4-BE49-F238E27FC236}">
                  <a16:creationId xmlns:a16="http://schemas.microsoft.com/office/drawing/2014/main" id="{EB2B02FC-E8CE-4FB1-BA1C-C140546ADE70}"/>
                </a:ext>
              </a:extLst>
            </p:cNvPr>
            <p:cNvSpPr/>
            <p:nvPr/>
          </p:nvSpPr>
          <p:spPr>
            <a:xfrm>
              <a:off x="2355457" y="2849616"/>
              <a:ext cx="1518375" cy="1414889"/>
            </a:xfrm>
            <a:prstGeom prst="roundRect">
              <a:avLst>
                <a:gd name="adj" fmla="val 3231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2" name="Forme libre : forme 101">
              <a:extLst>
                <a:ext uri="{FF2B5EF4-FFF2-40B4-BE49-F238E27FC236}">
                  <a16:creationId xmlns:a16="http://schemas.microsoft.com/office/drawing/2014/main" id="{A3056C6E-6379-4FCD-98C9-13BC99506289}"/>
                </a:ext>
              </a:extLst>
            </p:cNvPr>
            <p:cNvSpPr/>
            <p:nvPr/>
          </p:nvSpPr>
          <p:spPr>
            <a:xfrm>
              <a:off x="2321269" y="2822564"/>
              <a:ext cx="1586753" cy="1890874"/>
            </a:xfrm>
            <a:custGeom>
              <a:avLst/>
              <a:gdLst>
                <a:gd name="connsiteX0" fmla="*/ 122443 w 1586753"/>
                <a:gd name="connsiteY0" fmla="*/ 65170 h 1890874"/>
                <a:gd name="connsiteX1" fmla="*/ 79104 w 1586753"/>
                <a:gd name="connsiteY1" fmla="*/ 108509 h 1890874"/>
                <a:gd name="connsiteX2" fmla="*/ 79104 w 1586753"/>
                <a:gd name="connsiteY2" fmla="*/ 1363176 h 1890874"/>
                <a:gd name="connsiteX3" fmla="*/ 122443 w 1586753"/>
                <a:gd name="connsiteY3" fmla="*/ 1406515 h 1890874"/>
                <a:gd name="connsiteX4" fmla="*/ 1475217 w 1586753"/>
                <a:gd name="connsiteY4" fmla="*/ 1406515 h 1890874"/>
                <a:gd name="connsiteX5" fmla="*/ 1518556 w 1586753"/>
                <a:gd name="connsiteY5" fmla="*/ 1363176 h 1890874"/>
                <a:gd name="connsiteX6" fmla="*/ 1518556 w 1586753"/>
                <a:gd name="connsiteY6" fmla="*/ 108509 h 1890874"/>
                <a:gd name="connsiteX7" fmla="*/ 1475217 w 1586753"/>
                <a:gd name="connsiteY7" fmla="*/ 65170 h 1890874"/>
                <a:gd name="connsiteX8" fmla="*/ 49758 w 1586753"/>
                <a:gd name="connsiteY8" fmla="*/ 0 h 1890874"/>
                <a:gd name="connsiteX9" fmla="*/ 1536995 w 1586753"/>
                <a:gd name="connsiteY9" fmla="*/ 0 h 1890874"/>
                <a:gd name="connsiteX10" fmla="*/ 1586753 w 1586753"/>
                <a:gd name="connsiteY10" fmla="*/ 49758 h 1890874"/>
                <a:gd name="connsiteX11" fmla="*/ 1586753 w 1586753"/>
                <a:gd name="connsiteY11" fmla="*/ 1490274 h 1890874"/>
                <a:gd name="connsiteX12" fmla="*/ 1536995 w 1586753"/>
                <a:gd name="connsiteY12" fmla="*/ 1540032 h 1890874"/>
                <a:gd name="connsiteX13" fmla="*/ 859127 w 1586753"/>
                <a:gd name="connsiteY13" fmla="*/ 1540032 h 1890874"/>
                <a:gd name="connsiteX14" fmla="*/ 859127 w 1586753"/>
                <a:gd name="connsiteY14" fmla="*/ 1781147 h 1890874"/>
                <a:gd name="connsiteX15" fmla="*/ 858961 w 1586753"/>
                <a:gd name="connsiteY15" fmla="*/ 1781970 h 1890874"/>
                <a:gd name="connsiteX16" fmla="*/ 1127922 w 1586753"/>
                <a:gd name="connsiteY16" fmla="*/ 1781970 h 1890874"/>
                <a:gd name="connsiteX17" fmla="*/ 1182374 w 1586753"/>
                <a:gd name="connsiteY17" fmla="*/ 1836422 h 1890874"/>
                <a:gd name="connsiteX18" fmla="*/ 1182373 w 1586753"/>
                <a:gd name="connsiteY18" fmla="*/ 1836422 h 1890874"/>
                <a:gd name="connsiteX19" fmla="*/ 1127921 w 1586753"/>
                <a:gd name="connsiteY19" fmla="*/ 1890874 h 1890874"/>
                <a:gd name="connsiteX20" fmla="*/ 458828 w 1586753"/>
                <a:gd name="connsiteY20" fmla="*/ 1890873 h 1890874"/>
                <a:gd name="connsiteX21" fmla="*/ 408655 w 1586753"/>
                <a:gd name="connsiteY21" fmla="*/ 1857616 h 1890874"/>
                <a:gd name="connsiteX22" fmla="*/ 404376 w 1586753"/>
                <a:gd name="connsiteY22" fmla="*/ 1836422 h 1890874"/>
                <a:gd name="connsiteX23" fmla="*/ 408655 w 1586753"/>
                <a:gd name="connsiteY23" fmla="*/ 1815227 h 1890874"/>
                <a:gd name="connsiteX24" fmla="*/ 458828 w 1586753"/>
                <a:gd name="connsiteY24" fmla="*/ 1781970 h 1890874"/>
                <a:gd name="connsiteX25" fmla="*/ 727789 w 1586753"/>
                <a:gd name="connsiteY25" fmla="*/ 1781970 h 1890874"/>
                <a:gd name="connsiteX26" fmla="*/ 727623 w 1586753"/>
                <a:gd name="connsiteY26" fmla="*/ 1781147 h 1890874"/>
                <a:gd name="connsiteX27" fmla="*/ 727623 w 1586753"/>
                <a:gd name="connsiteY27" fmla="*/ 1540032 h 1890874"/>
                <a:gd name="connsiteX28" fmla="*/ 49758 w 1586753"/>
                <a:gd name="connsiteY28" fmla="*/ 1540032 h 1890874"/>
                <a:gd name="connsiteX29" fmla="*/ 0 w 1586753"/>
                <a:gd name="connsiteY29" fmla="*/ 1490274 h 1890874"/>
                <a:gd name="connsiteX30" fmla="*/ 0 w 1586753"/>
                <a:gd name="connsiteY30" fmla="*/ 49758 h 1890874"/>
                <a:gd name="connsiteX31" fmla="*/ 49758 w 1586753"/>
                <a:gd name="connsiteY31" fmla="*/ 0 h 1890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586753" h="1890874">
                  <a:moveTo>
                    <a:pt x="122443" y="65170"/>
                  </a:moveTo>
                  <a:cubicBezTo>
                    <a:pt x="98508" y="65170"/>
                    <a:pt x="79104" y="84574"/>
                    <a:pt x="79104" y="108509"/>
                  </a:cubicBezTo>
                  <a:lnTo>
                    <a:pt x="79104" y="1363176"/>
                  </a:lnTo>
                  <a:cubicBezTo>
                    <a:pt x="79104" y="1387111"/>
                    <a:pt x="98508" y="1406515"/>
                    <a:pt x="122443" y="1406515"/>
                  </a:cubicBezTo>
                  <a:lnTo>
                    <a:pt x="1475217" y="1406515"/>
                  </a:lnTo>
                  <a:cubicBezTo>
                    <a:pt x="1499152" y="1406515"/>
                    <a:pt x="1518556" y="1387111"/>
                    <a:pt x="1518556" y="1363176"/>
                  </a:cubicBezTo>
                  <a:lnTo>
                    <a:pt x="1518556" y="108509"/>
                  </a:lnTo>
                  <a:cubicBezTo>
                    <a:pt x="1518556" y="84574"/>
                    <a:pt x="1499152" y="65170"/>
                    <a:pt x="1475217" y="65170"/>
                  </a:cubicBezTo>
                  <a:close/>
                  <a:moveTo>
                    <a:pt x="49758" y="0"/>
                  </a:moveTo>
                  <a:lnTo>
                    <a:pt x="1536995" y="0"/>
                  </a:lnTo>
                  <a:cubicBezTo>
                    <a:pt x="1564476" y="0"/>
                    <a:pt x="1586753" y="22277"/>
                    <a:pt x="1586753" y="49758"/>
                  </a:cubicBezTo>
                  <a:lnTo>
                    <a:pt x="1586753" y="1490274"/>
                  </a:lnTo>
                  <a:cubicBezTo>
                    <a:pt x="1586753" y="1517755"/>
                    <a:pt x="1564476" y="1540032"/>
                    <a:pt x="1536995" y="1540032"/>
                  </a:cubicBezTo>
                  <a:lnTo>
                    <a:pt x="859127" y="1540032"/>
                  </a:lnTo>
                  <a:lnTo>
                    <a:pt x="859127" y="1781147"/>
                  </a:lnTo>
                  <a:lnTo>
                    <a:pt x="858961" y="1781970"/>
                  </a:lnTo>
                  <a:lnTo>
                    <a:pt x="1127922" y="1781970"/>
                  </a:lnTo>
                  <a:cubicBezTo>
                    <a:pt x="1157995" y="1781970"/>
                    <a:pt x="1182374" y="1806349"/>
                    <a:pt x="1182374" y="1836422"/>
                  </a:cubicBezTo>
                  <a:lnTo>
                    <a:pt x="1182373" y="1836422"/>
                  </a:lnTo>
                  <a:cubicBezTo>
                    <a:pt x="1182373" y="1866495"/>
                    <a:pt x="1157994" y="1890874"/>
                    <a:pt x="1127921" y="1890874"/>
                  </a:cubicBezTo>
                  <a:lnTo>
                    <a:pt x="458828" y="1890873"/>
                  </a:lnTo>
                  <a:cubicBezTo>
                    <a:pt x="436273" y="1890873"/>
                    <a:pt x="416921" y="1877160"/>
                    <a:pt x="408655" y="1857616"/>
                  </a:cubicBezTo>
                  <a:lnTo>
                    <a:pt x="404376" y="1836422"/>
                  </a:lnTo>
                  <a:lnTo>
                    <a:pt x="408655" y="1815227"/>
                  </a:lnTo>
                  <a:cubicBezTo>
                    <a:pt x="416921" y="1795683"/>
                    <a:pt x="436273" y="1781970"/>
                    <a:pt x="458828" y="1781970"/>
                  </a:cubicBezTo>
                  <a:lnTo>
                    <a:pt x="727789" y="1781970"/>
                  </a:lnTo>
                  <a:lnTo>
                    <a:pt x="727623" y="1781147"/>
                  </a:lnTo>
                  <a:lnTo>
                    <a:pt x="727623" y="1540032"/>
                  </a:lnTo>
                  <a:lnTo>
                    <a:pt x="49758" y="1540032"/>
                  </a:lnTo>
                  <a:cubicBezTo>
                    <a:pt x="22277" y="1540032"/>
                    <a:pt x="0" y="1517755"/>
                    <a:pt x="0" y="1490274"/>
                  </a:cubicBezTo>
                  <a:lnTo>
                    <a:pt x="0" y="49758"/>
                  </a:lnTo>
                  <a:cubicBezTo>
                    <a:pt x="0" y="22277"/>
                    <a:pt x="22277" y="0"/>
                    <a:pt x="49758" y="0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/>
            </a:p>
          </p:txBody>
        </p:sp>
      </p:grpSp>
      <p:grpSp>
        <p:nvGrpSpPr>
          <p:cNvPr id="115" name="Groupe 114">
            <a:extLst>
              <a:ext uri="{FF2B5EF4-FFF2-40B4-BE49-F238E27FC236}">
                <a16:creationId xmlns:a16="http://schemas.microsoft.com/office/drawing/2014/main" id="{97598A3C-C9CC-4058-B7A4-DB6F5484DB5B}"/>
              </a:ext>
            </a:extLst>
          </p:cNvPr>
          <p:cNvGrpSpPr/>
          <p:nvPr/>
        </p:nvGrpSpPr>
        <p:grpSpPr>
          <a:xfrm>
            <a:off x="1975718" y="1695689"/>
            <a:ext cx="341001" cy="458203"/>
            <a:chOff x="1975964" y="1675976"/>
            <a:chExt cx="341001" cy="458203"/>
          </a:xfrm>
        </p:grpSpPr>
        <p:sp>
          <p:nvSpPr>
            <p:cNvPr id="107" name="Graphique 68" descr="Logement avec un remplissage uni">
              <a:extLst>
                <a:ext uri="{FF2B5EF4-FFF2-40B4-BE49-F238E27FC236}">
                  <a16:creationId xmlns:a16="http://schemas.microsoft.com/office/drawing/2014/main" id="{A16CC490-F865-4754-958F-C89AAC040CDB}"/>
                </a:ext>
              </a:extLst>
            </p:cNvPr>
            <p:cNvSpPr/>
            <p:nvPr/>
          </p:nvSpPr>
          <p:spPr>
            <a:xfrm>
              <a:off x="1975964" y="1675976"/>
              <a:ext cx="340837" cy="330612"/>
            </a:xfrm>
            <a:custGeom>
              <a:avLst/>
              <a:gdLst>
                <a:gd name="connsiteX0" fmla="*/ 0 w 340837"/>
                <a:gd name="connsiteY0" fmla="*/ 161898 h 330612"/>
                <a:gd name="connsiteX1" fmla="*/ 0 w 340837"/>
                <a:gd name="connsiteY1" fmla="*/ 330612 h 330612"/>
                <a:gd name="connsiteX2" fmla="*/ 136335 w 340837"/>
                <a:gd name="connsiteY2" fmla="*/ 330612 h 330612"/>
                <a:gd name="connsiteX3" fmla="*/ 136335 w 340837"/>
                <a:gd name="connsiteY3" fmla="*/ 188597 h 330612"/>
                <a:gd name="connsiteX4" fmla="*/ 204503 w 340837"/>
                <a:gd name="connsiteY4" fmla="*/ 188597 h 330612"/>
                <a:gd name="connsiteX5" fmla="*/ 204503 w 340837"/>
                <a:gd name="connsiteY5" fmla="*/ 330612 h 330612"/>
                <a:gd name="connsiteX6" fmla="*/ 340838 w 340837"/>
                <a:gd name="connsiteY6" fmla="*/ 330612 h 330612"/>
                <a:gd name="connsiteX7" fmla="*/ 340838 w 340837"/>
                <a:gd name="connsiteY7" fmla="*/ 161898 h 330612"/>
                <a:gd name="connsiteX8" fmla="*/ 170419 w 340837"/>
                <a:gd name="connsiteY8" fmla="*/ 0 h 330612"/>
                <a:gd name="connsiteX9" fmla="*/ 0 w 340837"/>
                <a:gd name="connsiteY9" fmla="*/ 161898 h 330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0837" h="330612">
                  <a:moveTo>
                    <a:pt x="0" y="161898"/>
                  </a:moveTo>
                  <a:lnTo>
                    <a:pt x="0" y="330612"/>
                  </a:lnTo>
                  <a:lnTo>
                    <a:pt x="136335" y="330612"/>
                  </a:lnTo>
                  <a:lnTo>
                    <a:pt x="136335" y="188597"/>
                  </a:lnTo>
                  <a:lnTo>
                    <a:pt x="204503" y="188597"/>
                  </a:lnTo>
                  <a:lnTo>
                    <a:pt x="204503" y="330612"/>
                  </a:lnTo>
                  <a:lnTo>
                    <a:pt x="340838" y="330612"/>
                  </a:lnTo>
                  <a:lnTo>
                    <a:pt x="340838" y="161898"/>
                  </a:lnTo>
                  <a:lnTo>
                    <a:pt x="170419" y="0"/>
                  </a:lnTo>
                  <a:lnTo>
                    <a:pt x="0" y="16189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28575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14" name="Forme libre : forme 113" descr="Logement avec un remplissage uni">
              <a:extLst>
                <a:ext uri="{FF2B5EF4-FFF2-40B4-BE49-F238E27FC236}">
                  <a16:creationId xmlns:a16="http://schemas.microsoft.com/office/drawing/2014/main" id="{11E3F0D0-10B0-4494-BC52-88035FBBE3CE}"/>
                </a:ext>
              </a:extLst>
            </p:cNvPr>
            <p:cNvSpPr/>
            <p:nvPr/>
          </p:nvSpPr>
          <p:spPr>
            <a:xfrm>
              <a:off x="1975964" y="1841305"/>
              <a:ext cx="341001" cy="292874"/>
            </a:xfrm>
            <a:custGeom>
              <a:avLst/>
              <a:gdLst>
                <a:gd name="connsiteX0" fmla="*/ 0 w 341001"/>
                <a:gd name="connsiteY0" fmla="*/ 0 h 292874"/>
                <a:gd name="connsiteX1" fmla="*/ 340837 w 341001"/>
                <a:gd name="connsiteY1" fmla="*/ 0 h 292874"/>
                <a:gd name="connsiteX2" fmla="*/ 340837 w 341001"/>
                <a:gd name="connsiteY2" fmla="*/ 124004 h 292874"/>
                <a:gd name="connsiteX3" fmla="*/ 341001 w 341001"/>
                <a:gd name="connsiteY3" fmla="*/ 124160 h 292874"/>
                <a:gd name="connsiteX4" fmla="*/ 341001 w 341001"/>
                <a:gd name="connsiteY4" fmla="*/ 292874 h 292874"/>
                <a:gd name="connsiteX5" fmla="*/ 204666 w 341001"/>
                <a:gd name="connsiteY5" fmla="*/ 292874 h 292874"/>
                <a:gd name="connsiteX6" fmla="*/ 204666 w 341001"/>
                <a:gd name="connsiteY6" fmla="*/ 150859 h 292874"/>
                <a:gd name="connsiteX7" fmla="*/ 136498 w 341001"/>
                <a:gd name="connsiteY7" fmla="*/ 150859 h 292874"/>
                <a:gd name="connsiteX8" fmla="*/ 136498 w 341001"/>
                <a:gd name="connsiteY8" fmla="*/ 292874 h 292874"/>
                <a:gd name="connsiteX9" fmla="*/ 163 w 341001"/>
                <a:gd name="connsiteY9" fmla="*/ 292874 h 292874"/>
                <a:gd name="connsiteX10" fmla="*/ 163 w 341001"/>
                <a:gd name="connsiteY10" fmla="*/ 149647 h 292874"/>
                <a:gd name="connsiteX11" fmla="*/ 0 w 341001"/>
                <a:gd name="connsiteY11" fmla="*/ 149647 h 29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001" h="292874">
                  <a:moveTo>
                    <a:pt x="0" y="0"/>
                  </a:moveTo>
                  <a:lnTo>
                    <a:pt x="340837" y="0"/>
                  </a:lnTo>
                  <a:lnTo>
                    <a:pt x="340837" y="124004"/>
                  </a:lnTo>
                  <a:lnTo>
                    <a:pt x="341001" y="124160"/>
                  </a:lnTo>
                  <a:lnTo>
                    <a:pt x="341001" y="292874"/>
                  </a:lnTo>
                  <a:lnTo>
                    <a:pt x="204666" y="292874"/>
                  </a:lnTo>
                  <a:lnTo>
                    <a:pt x="204666" y="150859"/>
                  </a:lnTo>
                  <a:lnTo>
                    <a:pt x="136498" y="150859"/>
                  </a:lnTo>
                  <a:lnTo>
                    <a:pt x="136498" y="292874"/>
                  </a:lnTo>
                  <a:lnTo>
                    <a:pt x="163" y="292874"/>
                  </a:lnTo>
                  <a:lnTo>
                    <a:pt x="163" y="149647"/>
                  </a:lnTo>
                  <a:lnTo>
                    <a:pt x="0" y="149647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28575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sp>
        <p:nvSpPr>
          <p:cNvPr id="116" name="Rectangle 115">
            <a:hlinkClick r:id="rId6" action="ppaction://hlinksldjump"/>
            <a:extLst>
              <a:ext uri="{FF2B5EF4-FFF2-40B4-BE49-F238E27FC236}">
                <a16:creationId xmlns:a16="http://schemas.microsoft.com/office/drawing/2014/main" id="{11C928ED-4D51-4706-B075-F07A061E536D}"/>
              </a:ext>
            </a:extLst>
          </p:cNvPr>
          <p:cNvSpPr/>
          <p:nvPr/>
        </p:nvSpPr>
        <p:spPr>
          <a:xfrm>
            <a:off x="4394311" y="4069582"/>
            <a:ext cx="900000" cy="8934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7" name="Rectangle : coins arrondis 116">
            <a:hlinkClick r:id="rId7" action="ppaction://hlinksldjump"/>
            <a:extLst>
              <a:ext uri="{FF2B5EF4-FFF2-40B4-BE49-F238E27FC236}">
                <a16:creationId xmlns:a16="http://schemas.microsoft.com/office/drawing/2014/main" id="{88FB4069-028E-499B-A236-E6AB25BE30BA}"/>
              </a:ext>
            </a:extLst>
          </p:cNvPr>
          <p:cNvSpPr/>
          <p:nvPr/>
        </p:nvSpPr>
        <p:spPr>
          <a:xfrm>
            <a:off x="2595429" y="1576301"/>
            <a:ext cx="900000" cy="90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7" name="Groupe 46">
            <a:extLst>
              <a:ext uri="{FF2B5EF4-FFF2-40B4-BE49-F238E27FC236}">
                <a16:creationId xmlns:a16="http://schemas.microsoft.com/office/drawing/2014/main" id="{03ED36B6-14B6-40BE-8997-504F16446CC5}"/>
              </a:ext>
            </a:extLst>
          </p:cNvPr>
          <p:cNvGrpSpPr/>
          <p:nvPr/>
        </p:nvGrpSpPr>
        <p:grpSpPr>
          <a:xfrm>
            <a:off x="127000" y="6451600"/>
            <a:ext cx="2540226" cy="406400"/>
            <a:chOff x="127000" y="6451600"/>
            <a:chExt cx="2540226" cy="406400"/>
          </a:xfrm>
        </p:grpSpPr>
        <p:sp>
          <p:nvSpPr>
            <p:cNvPr id="52" name="Arrondir un rectangle avec un coin du même côté 13">
              <a:extLst>
                <a:ext uri="{FF2B5EF4-FFF2-40B4-BE49-F238E27FC236}">
                  <a16:creationId xmlns:a16="http://schemas.microsoft.com/office/drawing/2014/main" id="{DFB0DFDF-A799-40C2-8E2C-DE78C7DEEA4A}"/>
                </a:ext>
              </a:extLst>
            </p:cNvPr>
            <p:cNvSpPr/>
            <p:nvPr/>
          </p:nvSpPr>
          <p:spPr>
            <a:xfrm>
              <a:off x="127000" y="6451600"/>
              <a:ext cx="2540226" cy="406400"/>
            </a:xfrm>
            <a:prstGeom prst="round2SameRect">
              <a:avLst>
                <a:gd name="adj1" fmla="val 14139"/>
                <a:gd name="adj2" fmla="val 0"/>
              </a:avLst>
            </a:prstGeom>
            <a:solidFill>
              <a:srgbClr val="856723">
                <a:alpha val="69804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fr-FR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    Applications Center</a:t>
              </a:r>
            </a:p>
          </p:txBody>
        </p:sp>
        <p:pic>
          <p:nvPicPr>
            <p:cNvPr id="53" name="Image 52">
              <a:extLst>
                <a:ext uri="{FF2B5EF4-FFF2-40B4-BE49-F238E27FC236}">
                  <a16:creationId xmlns:a16="http://schemas.microsoft.com/office/drawing/2014/main" id="{E9A8B431-B1BD-4A5D-AD76-E06713ABE7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7593" y="6505856"/>
              <a:ext cx="307564" cy="307564"/>
            </a:xfrm>
            <a:prstGeom prst="rect">
              <a:avLst/>
            </a:prstGeom>
          </p:spPr>
        </p:pic>
      </p:grpSp>
      <p:grpSp>
        <p:nvGrpSpPr>
          <p:cNvPr id="54" name="Groupe 53">
            <a:extLst>
              <a:ext uri="{FF2B5EF4-FFF2-40B4-BE49-F238E27FC236}">
                <a16:creationId xmlns:a16="http://schemas.microsoft.com/office/drawing/2014/main" id="{975B7053-433F-4E99-9CD6-A907F4D48F6B}"/>
              </a:ext>
            </a:extLst>
          </p:cNvPr>
          <p:cNvGrpSpPr/>
          <p:nvPr/>
        </p:nvGrpSpPr>
        <p:grpSpPr>
          <a:xfrm>
            <a:off x="2727819" y="6451600"/>
            <a:ext cx="2259817" cy="435009"/>
            <a:chOff x="2727819" y="6451600"/>
            <a:chExt cx="2259817" cy="435009"/>
          </a:xfrm>
        </p:grpSpPr>
        <p:sp>
          <p:nvSpPr>
            <p:cNvPr id="55" name="Arrondir un rectangle avec un coin du même côté 13">
              <a:extLst>
                <a:ext uri="{FF2B5EF4-FFF2-40B4-BE49-F238E27FC236}">
                  <a16:creationId xmlns:a16="http://schemas.microsoft.com/office/drawing/2014/main" id="{03A24EFC-4CF5-44D0-95AD-01CDD1979334}"/>
                </a:ext>
              </a:extLst>
            </p:cNvPr>
            <p:cNvSpPr/>
            <p:nvPr/>
          </p:nvSpPr>
          <p:spPr>
            <a:xfrm>
              <a:off x="2727819" y="6451600"/>
              <a:ext cx="2259817" cy="406400"/>
            </a:xfrm>
            <a:prstGeom prst="round2SameRect">
              <a:avLst>
                <a:gd name="adj1" fmla="val 14139"/>
                <a:gd name="adj2" fmla="val 0"/>
              </a:avLst>
            </a:prstGeom>
            <a:solidFill>
              <a:srgbClr val="E2C891">
                <a:alpha val="7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fr-FR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    Security Gold 3.0</a:t>
              </a:r>
            </a:p>
          </p:txBody>
        </p:sp>
        <p:pic>
          <p:nvPicPr>
            <p:cNvPr id="60" name="Image 59">
              <a:extLst>
                <a:ext uri="{FF2B5EF4-FFF2-40B4-BE49-F238E27FC236}">
                  <a16:creationId xmlns:a16="http://schemas.microsoft.com/office/drawing/2014/main" id="{8BF5AAC4-6FC6-4843-8892-1A387F87E3D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756430" y="6487247"/>
              <a:ext cx="358216" cy="3993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35044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>
            <a:extLst>
              <a:ext uri="{FF2B5EF4-FFF2-40B4-BE49-F238E27FC236}">
                <a16:creationId xmlns:a16="http://schemas.microsoft.com/office/drawing/2014/main" id="{8E9F1915-4A7A-4E72-8584-F30284BC54CD}"/>
              </a:ext>
            </a:extLst>
          </p:cNvPr>
          <p:cNvGrpSpPr/>
          <p:nvPr/>
        </p:nvGrpSpPr>
        <p:grpSpPr>
          <a:xfrm>
            <a:off x="1143000" y="1416050"/>
            <a:ext cx="6858000" cy="4025900"/>
            <a:chOff x="1143000" y="1416050"/>
            <a:chExt cx="6858000" cy="4025900"/>
          </a:xfrm>
        </p:grpSpPr>
        <p:sp>
          <p:nvSpPr>
            <p:cNvPr id="2" name="Arrondir un rectangle avec un coin du même côté 3">
              <a:extLst>
                <a:ext uri="{FF2B5EF4-FFF2-40B4-BE49-F238E27FC236}">
                  <a16:creationId xmlns:a16="http://schemas.microsoft.com/office/drawing/2014/main" id="{4D0D6E29-CD51-45EC-A976-3496974A99DA}"/>
                </a:ext>
              </a:extLst>
            </p:cNvPr>
            <p:cNvSpPr/>
            <p:nvPr/>
          </p:nvSpPr>
          <p:spPr>
            <a:xfrm>
              <a:off x="1143000" y="1416050"/>
              <a:ext cx="6858000" cy="406400"/>
            </a:xfrm>
            <a:prstGeom prst="round2SameRect">
              <a:avLst>
                <a:gd name="adj1" fmla="val 17679"/>
                <a:gd name="adj2" fmla="val 0"/>
              </a:avLst>
            </a:prstGeom>
            <a:solidFill>
              <a:srgbClr val="856723">
                <a:alpha val="7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fr-FR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    </a:t>
              </a:r>
              <a:r>
                <a:rPr lang="fr-FR" sz="110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Applications Center</a:t>
              </a:r>
            </a:p>
          </p:txBody>
        </p:sp>
        <p:sp>
          <p:nvSpPr>
            <p:cNvPr id="3" name="Arrondir un rectangle avec un coin du même côté 5">
              <a:extLst>
                <a:ext uri="{FF2B5EF4-FFF2-40B4-BE49-F238E27FC236}">
                  <a16:creationId xmlns:a16="http://schemas.microsoft.com/office/drawing/2014/main" id="{9993D776-14B0-4BA3-9F2A-3991FF9DBC21}"/>
                </a:ext>
              </a:extLst>
            </p:cNvPr>
            <p:cNvSpPr/>
            <p:nvPr/>
          </p:nvSpPr>
          <p:spPr>
            <a:xfrm rot="10800000">
              <a:off x="1143000" y="1822450"/>
              <a:ext cx="6858000" cy="3619500"/>
            </a:xfrm>
            <a:prstGeom prst="round2SameRect">
              <a:avLst>
                <a:gd name="adj1" fmla="val 2973"/>
                <a:gd name="adj2" fmla="val 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74" name="Image 73">
              <a:extLst>
                <a:ext uri="{FF2B5EF4-FFF2-40B4-BE49-F238E27FC236}">
                  <a16:creationId xmlns:a16="http://schemas.microsoft.com/office/drawing/2014/main" id="{32B50322-CE0A-48D0-A0A5-1A63527A3C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0654" y="1474461"/>
              <a:ext cx="307564" cy="307564"/>
            </a:xfrm>
            <a:prstGeom prst="rect">
              <a:avLst/>
            </a:prstGeom>
          </p:spPr>
        </p:pic>
        <p:sp>
          <p:nvSpPr>
            <p:cNvPr id="38" name="Rectangle : avec coins arrondis en haut 37">
              <a:extLst>
                <a:ext uri="{FF2B5EF4-FFF2-40B4-BE49-F238E27FC236}">
                  <a16:creationId xmlns:a16="http://schemas.microsoft.com/office/drawing/2014/main" id="{A35A14A0-6658-45D8-A0AD-4644462D3BA8}"/>
                </a:ext>
              </a:extLst>
            </p:cNvPr>
            <p:cNvSpPr/>
            <p:nvPr/>
          </p:nvSpPr>
          <p:spPr>
            <a:xfrm>
              <a:off x="7167239" y="1461131"/>
              <a:ext cx="780270" cy="361319"/>
            </a:xfrm>
            <a:prstGeom prst="round2SameRect">
              <a:avLst>
                <a:gd name="adj1" fmla="val 15029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Close</a:t>
              </a:r>
            </a:p>
          </p:txBody>
        </p:sp>
      </p:grpSp>
      <p:sp>
        <p:nvSpPr>
          <p:cNvPr id="72" name="Arrondir un rectangle avec un coin du même côté 3">
            <a:extLst>
              <a:ext uri="{FF2B5EF4-FFF2-40B4-BE49-F238E27FC236}">
                <a16:creationId xmlns:a16="http://schemas.microsoft.com/office/drawing/2014/main" id="{CB9F727F-0668-4786-9B99-7A51BAD9EB0C}"/>
              </a:ext>
            </a:extLst>
          </p:cNvPr>
          <p:cNvSpPr/>
          <p:nvPr/>
        </p:nvSpPr>
        <p:spPr>
          <a:xfrm>
            <a:off x="1439516" y="1191836"/>
            <a:ext cx="6264965" cy="406400"/>
          </a:xfrm>
          <a:prstGeom prst="round2SameRect">
            <a:avLst>
              <a:gd name="adj1" fmla="val 22917"/>
              <a:gd name="adj2" fmla="val 0"/>
            </a:avLst>
          </a:prstGeom>
          <a:solidFill>
            <a:srgbClr val="E2C891">
              <a:alpha val="7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Security Gold 3.0</a:t>
            </a:r>
            <a:endParaRPr lang="fr-FR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Arrondir un rectangle avec un coin du même côté 5">
            <a:extLst>
              <a:ext uri="{FF2B5EF4-FFF2-40B4-BE49-F238E27FC236}">
                <a16:creationId xmlns:a16="http://schemas.microsoft.com/office/drawing/2014/main" id="{138B1672-8EC2-4421-940C-C5C1DEBF4E32}"/>
              </a:ext>
            </a:extLst>
          </p:cNvPr>
          <p:cNvSpPr/>
          <p:nvPr/>
        </p:nvSpPr>
        <p:spPr>
          <a:xfrm>
            <a:off x="1439516" y="1598236"/>
            <a:ext cx="6264965" cy="4067928"/>
          </a:xfrm>
          <a:prstGeom prst="round2SameRect">
            <a:avLst>
              <a:gd name="adj1" fmla="val 0"/>
              <a:gd name="adj2" fmla="val 350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5" name="Rectangle : avec coins arrondis en haut 74">
            <a:extLst>
              <a:ext uri="{FF2B5EF4-FFF2-40B4-BE49-F238E27FC236}">
                <a16:creationId xmlns:a16="http://schemas.microsoft.com/office/drawing/2014/main" id="{AD0759F7-963F-400B-9823-E19B6A4CDB18}"/>
              </a:ext>
            </a:extLst>
          </p:cNvPr>
          <p:cNvSpPr/>
          <p:nvPr/>
        </p:nvSpPr>
        <p:spPr>
          <a:xfrm>
            <a:off x="6869975" y="1236917"/>
            <a:ext cx="780270" cy="361319"/>
          </a:xfrm>
          <a:prstGeom prst="round2SameRect">
            <a:avLst>
              <a:gd name="adj1" fmla="val 15029"/>
              <a:gd name="adj2" fmla="val 0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Close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10CD654A-085A-4829-9CDE-538CFF215E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8661" y="1216269"/>
            <a:ext cx="358216" cy="39936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1162E32-6D3B-480A-BF4A-542149B5234F}"/>
              </a:ext>
            </a:extLst>
          </p:cNvPr>
          <p:cNvSpPr/>
          <p:nvPr/>
        </p:nvSpPr>
        <p:spPr>
          <a:xfrm>
            <a:off x="1439516" y="1585358"/>
            <a:ext cx="6264964" cy="8999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436FD7C6-79D2-48D3-A539-880E70A7E23F}"/>
              </a:ext>
            </a:extLst>
          </p:cNvPr>
          <p:cNvSpPr/>
          <p:nvPr/>
        </p:nvSpPr>
        <p:spPr>
          <a:xfrm>
            <a:off x="2545229" y="3099161"/>
            <a:ext cx="1518375" cy="1414889"/>
          </a:xfrm>
          <a:prstGeom prst="roundRect">
            <a:avLst>
              <a:gd name="adj" fmla="val 3231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Forme libre : forme 35">
            <a:extLst>
              <a:ext uri="{FF2B5EF4-FFF2-40B4-BE49-F238E27FC236}">
                <a16:creationId xmlns:a16="http://schemas.microsoft.com/office/drawing/2014/main" id="{5B884949-915E-4954-A3B4-79BDA16C8BBA}"/>
              </a:ext>
            </a:extLst>
          </p:cNvPr>
          <p:cNvSpPr/>
          <p:nvPr/>
        </p:nvSpPr>
        <p:spPr>
          <a:xfrm>
            <a:off x="2511041" y="3072109"/>
            <a:ext cx="1586753" cy="1890874"/>
          </a:xfrm>
          <a:custGeom>
            <a:avLst/>
            <a:gdLst>
              <a:gd name="connsiteX0" fmla="*/ 122443 w 1586753"/>
              <a:gd name="connsiteY0" fmla="*/ 65170 h 1890874"/>
              <a:gd name="connsiteX1" fmla="*/ 79104 w 1586753"/>
              <a:gd name="connsiteY1" fmla="*/ 108509 h 1890874"/>
              <a:gd name="connsiteX2" fmla="*/ 79104 w 1586753"/>
              <a:gd name="connsiteY2" fmla="*/ 1363176 h 1890874"/>
              <a:gd name="connsiteX3" fmla="*/ 122443 w 1586753"/>
              <a:gd name="connsiteY3" fmla="*/ 1406515 h 1890874"/>
              <a:gd name="connsiteX4" fmla="*/ 1475217 w 1586753"/>
              <a:gd name="connsiteY4" fmla="*/ 1406515 h 1890874"/>
              <a:gd name="connsiteX5" fmla="*/ 1518556 w 1586753"/>
              <a:gd name="connsiteY5" fmla="*/ 1363176 h 1890874"/>
              <a:gd name="connsiteX6" fmla="*/ 1518556 w 1586753"/>
              <a:gd name="connsiteY6" fmla="*/ 108509 h 1890874"/>
              <a:gd name="connsiteX7" fmla="*/ 1475217 w 1586753"/>
              <a:gd name="connsiteY7" fmla="*/ 65170 h 1890874"/>
              <a:gd name="connsiteX8" fmla="*/ 49758 w 1586753"/>
              <a:gd name="connsiteY8" fmla="*/ 0 h 1890874"/>
              <a:gd name="connsiteX9" fmla="*/ 1536995 w 1586753"/>
              <a:gd name="connsiteY9" fmla="*/ 0 h 1890874"/>
              <a:gd name="connsiteX10" fmla="*/ 1586753 w 1586753"/>
              <a:gd name="connsiteY10" fmla="*/ 49758 h 1890874"/>
              <a:gd name="connsiteX11" fmla="*/ 1586753 w 1586753"/>
              <a:gd name="connsiteY11" fmla="*/ 1490274 h 1890874"/>
              <a:gd name="connsiteX12" fmla="*/ 1536995 w 1586753"/>
              <a:gd name="connsiteY12" fmla="*/ 1540032 h 1890874"/>
              <a:gd name="connsiteX13" fmla="*/ 859127 w 1586753"/>
              <a:gd name="connsiteY13" fmla="*/ 1540032 h 1890874"/>
              <a:gd name="connsiteX14" fmla="*/ 859127 w 1586753"/>
              <a:gd name="connsiteY14" fmla="*/ 1781147 h 1890874"/>
              <a:gd name="connsiteX15" fmla="*/ 858961 w 1586753"/>
              <a:gd name="connsiteY15" fmla="*/ 1781970 h 1890874"/>
              <a:gd name="connsiteX16" fmla="*/ 1127922 w 1586753"/>
              <a:gd name="connsiteY16" fmla="*/ 1781970 h 1890874"/>
              <a:gd name="connsiteX17" fmla="*/ 1182374 w 1586753"/>
              <a:gd name="connsiteY17" fmla="*/ 1836422 h 1890874"/>
              <a:gd name="connsiteX18" fmla="*/ 1182373 w 1586753"/>
              <a:gd name="connsiteY18" fmla="*/ 1836422 h 1890874"/>
              <a:gd name="connsiteX19" fmla="*/ 1127921 w 1586753"/>
              <a:gd name="connsiteY19" fmla="*/ 1890874 h 1890874"/>
              <a:gd name="connsiteX20" fmla="*/ 458828 w 1586753"/>
              <a:gd name="connsiteY20" fmla="*/ 1890873 h 1890874"/>
              <a:gd name="connsiteX21" fmla="*/ 408655 w 1586753"/>
              <a:gd name="connsiteY21" fmla="*/ 1857616 h 1890874"/>
              <a:gd name="connsiteX22" fmla="*/ 404376 w 1586753"/>
              <a:gd name="connsiteY22" fmla="*/ 1836422 h 1890874"/>
              <a:gd name="connsiteX23" fmla="*/ 408655 w 1586753"/>
              <a:gd name="connsiteY23" fmla="*/ 1815227 h 1890874"/>
              <a:gd name="connsiteX24" fmla="*/ 458828 w 1586753"/>
              <a:gd name="connsiteY24" fmla="*/ 1781970 h 1890874"/>
              <a:gd name="connsiteX25" fmla="*/ 727789 w 1586753"/>
              <a:gd name="connsiteY25" fmla="*/ 1781970 h 1890874"/>
              <a:gd name="connsiteX26" fmla="*/ 727623 w 1586753"/>
              <a:gd name="connsiteY26" fmla="*/ 1781147 h 1890874"/>
              <a:gd name="connsiteX27" fmla="*/ 727623 w 1586753"/>
              <a:gd name="connsiteY27" fmla="*/ 1540032 h 1890874"/>
              <a:gd name="connsiteX28" fmla="*/ 49758 w 1586753"/>
              <a:gd name="connsiteY28" fmla="*/ 1540032 h 1890874"/>
              <a:gd name="connsiteX29" fmla="*/ 0 w 1586753"/>
              <a:gd name="connsiteY29" fmla="*/ 1490274 h 1890874"/>
              <a:gd name="connsiteX30" fmla="*/ 0 w 1586753"/>
              <a:gd name="connsiteY30" fmla="*/ 49758 h 1890874"/>
              <a:gd name="connsiteX31" fmla="*/ 49758 w 1586753"/>
              <a:gd name="connsiteY31" fmla="*/ 0 h 1890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586753" h="1890874">
                <a:moveTo>
                  <a:pt x="122443" y="65170"/>
                </a:moveTo>
                <a:cubicBezTo>
                  <a:pt x="98508" y="65170"/>
                  <a:pt x="79104" y="84574"/>
                  <a:pt x="79104" y="108509"/>
                </a:cubicBezTo>
                <a:lnTo>
                  <a:pt x="79104" y="1363176"/>
                </a:lnTo>
                <a:cubicBezTo>
                  <a:pt x="79104" y="1387111"/>
                  <a:pt x="98508" y="1406515"/>
                  <a:pt x="122443" y="1406515"/>
                </a:cubicBezTo>
                <a:lnTo>
                  <a:pt x="1475217" y="1406515"/>
                </a:lnTo>
                <a:cubicBezTo>
                  <a:pt x="1499152" y="1406515"/>
                  <a:pt x="1518556" y="1387111"/>
                  <a:pt x="1518556" y="1363176"/>
                </a:cubicBezTo>
                <a:lnTo>
                  <a:pt x="1518556" y="108509"/>
                </a:lnTo>
                <a:cubicBezTo>
                  <a:pt x="1518556" y="84574"/>
                  <a:pt x="1499152" y="65170"/>
                  <a:pt x="1475217" y="65170"/>
                </a:cubicBezTo>
                <a:close/>
                <a:moveTo>
                  <a:pt x="49758" y="0"/>
                </a:moveTo>
                <a:lnTo>
                  <a:pt x="1536995" y="0"/>
                </a:lnTo>
                <a:cubicBezTo>
                  <a:pt x="1564476" y="0"/>
                  <a:pt x="1586753" y="22277"/>
                  <a:pt x="1586753" y="49758"/>
                </a:cubicBezTo>
                <a:lnTo>
                  <a:pt x="1586753" y="1490274"/>
                </a:lnTo>
                <a:cubicBezTo>
                  <a:pt x="1586753" y="1517755"/>
                  <a:pt x="1564476" y="1540032"/>
                  <a:pt x="1536995" y="1540032"/>
                </a:cubicBezTo>
                <a:lnTo>
                  <a:pt x="859127" y="1540032"/>
                </a:lnTo>
                <a:lnTo>
                  <a:pt x="859127" y="1781147"/>
                </a:lnTo>
                <a:lnTo>
                  <a:pt x="858961" y="1781970"/>
                </a:lnTo>
                <a:lnTo>
                  <a:pt x="1127922" y="1781970"/>
                </a:lnTo>
                <a:cubicBezTo>
                  <a:pt x="1157995" y="1781970"/>
                  <a:pt x="1182374" y="1806349"/>
                  <a:pt x="1182374" y="1836422"/>
                </a:cubicBezTo>
                <a:lnTo>
                  <a:pt x="1182373" y="1836422"/>
                </a:lnTo>
                <a:cubicBezTo>
                  <a:pt x="1182373" y="1866495"/>
                  <a:pt x="1157994" y="1890874"/>
                  <a:pt x="1127921" y="1890874"/>
                </a:cubicBezTo>
                <a:lnTo>
                  <a:pt x="458828" y="1890873"/>
                </a:lnTo>
                <a:cubicBezTo>
                  <a:pt x="436273" y="1890873"/>
                  <a:pt x="416921" y="1877160"/>
                  <a:pt x="408655" y="1857616"/>
                </a:cubicBezTo>
                <a:lnTo>
                  <a:pt x="404376" y="1836422"/>
                </a:lnTo>
                <a:lnTo>
                  <a:pt x="408655" y="1815227"/>
                </a:lnTo>
                <a:cubicBezTo>
                  <a:pt x="416921" y="1795683"/>
                  <a:pt x="436273" y="1781970"/>
                  <a:pt x="458828" y="1781970"/>
                </a:cubicBezTo>
                <a:lnTo>
                  <a:pt x="727789" y="1781970"/>
                </a:lnTo>
                <a:lnTo>
                  <a:pt x="727623" y="1781147"/>
                </a:lnTo>
                <a:lnTo>
                  <a:pt x="727623" y="1540032"/>
                </a:lnTo>
                <a:lnTo>
                  <a:pt x="49758" y="1540032"/>
                </a:lnTo>
                <a:cubicBezTo>
                  <a:pt x="22277" y="1540032"/>
                  <a:pt x="0" y="1517755"/>
                  <a:pt x="0" y="1490274"/>
                </a:cubicBezTo>
                <a:lnTo>
                  <a:pt x="0" y="49758"/>
                </a:lnTo>
                <a:cubicBezTo>
                  <a:pt x="0" y="22277"/>
                  <a:pt x="22277" y="0"/>
                  <a:pt x="49758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2F0CB2EB-24EC-4316-914C-E44182A380BC}"/>
              </a:ext>
            </a:extLst>
          </p:cNvPr>
          <p:cNvSpPr txBox="1"/>
          <p:nvPr/>
        </p:nvSpPr>
        <p:spPr>
          <a:xfrm>
            <a:off x="4366194" y="2962325"/>
            <a:ext cx="27823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Making a scan…</a:t>
            </a:r>
          </a:p>
        </p:txBody>
      </p:sp>
      <p:grpSp>
        <p:nvGrpSpPr>
          <p:cNvPr id="77" name="Groupe 76">
            <a:extLst>
              <a:ext uri="{FF2B5EF4-FFF2-40B4-BE49-F238E27FC236}">
                <a16:creationId xmlns:a16="http://schemas.microsoft.com/office/drawing/2014/main" id="{A25FFD06-0A46-4381-A770-C050E3992D27}"/>
              </a:ext>
            </a:extLst>
          </p:cNvPr>
          <p:cNvGrpSpPr/>
          <p:nvPr/>
        </p:nvGrpSpPr>
        <p:grpSpPr>
          <a:xfrm>
            <a:off x="6482522" y="1585358"/>
            <a:ext cx="900000" cy="900000"/>
            <a:chOff x="5089059" y="3911748"/>
            <a:chExt cx="900000" cy="900000"/>
          </a:xfrm>
        </p:grpSpPr>
        <p:sp>
          <p:nvSpPr>
            <p:cNvPr id="79" name="Rectangle : coins arrondis 78">
              <a:extLst>
                <a:ext uri="{FF2B5EF4-FFF2-40B4-BE49-F238E27FC236}">
                  <a16:creationId xmlns:a16="http://schemas.microsoft.com/office/drawing/2014/main" id="{5969999F-365A-4559-B2CB-5E913C13FF09}"/>
                </a:ext>
              </a:extLst>
            </p:cNvPr>
            <p:cNvSpPr/>
            <p:nvPr/>
          </p:nvSpPr>
          <p:spPr>
            <a:xfrm>
              <a:off x="5089059" y="3911748"/>
              <a:ext cx="900000" cy="900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Settings</a:t>
              </a:r>
            </a:p>
          </p:txBody>
        </p:sp>
        <p:grpSp>
          <p:nvGrpSpPr>
            <p:cNvPr id="80" name="Groupe 79">
              <a:extLst>
                <a:ext uri="{FF2B5EF4-FFF2-40B4-BE49-F238E27FC236}">
                  <a16:creationId xmlns:a16="http://schemas.microsoft.com/office/drawing/2014/main" id="{E3419734-3BB6-4D83-99C5-273BCCC23F0D}"/>
                </a:ext>
              </a:extLst>
            </p:cNvPr>
            <p:cNvGrpSpPr/>
            <p:nvPr/>
          </p:nvGrpSpPr>
          <p:grpSpPr>
            <a:xfrm>
              <a:off x="5282538" y="4053934"/>
              <a:ext cx="508813" cy="418976"/>
              <a:chOff x="5284154" y="4002961"/>
              <a:chExt cx="466473" cy="384112"/>
            </a:xfrm>
            <a:solidFill>
              <a:schemeClr val="bg1">
                <a:lumMod val="85000"/>
              </a:schemeClr>
            </a:solidFill>
            <a:effectLst/>
          </p:grpSpPr>
          <p:sp>
            <p:nvSpPr>
              <p:cNvPr id="81" name="Forme libre : forme 80">
                <a:extLst>
                  <a:ext uri="{FF2B5EF4-FFF2-40B4-BE49-F238E27FC236}">
                    <a16:creationId xmlns:a16="http://schemas.microsoft.com/office/drawing/2014/main" id="{4E4CFE30-6B8E-428A-A48D-1712D4AF0812}"/>
                  </a:ext>
                </a:extLst>
              </p:cNvPr>
              <p:cNvSpPr/>
              <p:nvPr/>
            </p:nvSpPr>
            <p:spPr>
              <a:xfrm>
                <a:off x="5284154" y="4002961"/>
                <a:ext cx="356870" cy="356870"/>
              </a:xfrm>
              <a:custGeom>
                <a:avLst/>
                <a:gdLst>
                  <a:gd name="connsiteX0" fmla="*/ 211931 w 424564"/>
                  <a:gd name="connsiteY0" fmla="*/ 150078 h 424564"/>
                  <a:gd name="connsiteX1" fmla="*/ 157931 w 424564"/>
                  <a:gd name="connsiteY1" fmla="*/ 204078 h 424564"/>
                  <a:gd name="connsiteX2" fmla="*/ 211931 w 424564"/>
                  <a:gd name="connsiteY2" fmla="*/ 258078 h 424564"/>
                  <a:gd name="connsiteX3" fmla="*/ 265931 w 424564"/>
                  <a:gd name="connsiteY3" fmla="*/ 204078 h 424564"/>
                  <a:gd name="connsiteX4" fmla="*/ 211931 w 424564"/>
                  <a:gd name="connsiteY4" fmla="*/ 150078 h 424564"/>
                  <a:gd name="connsiteX5" fmla="*/ 170563 w 424564"/>
                  <a:gd name="connsiteY5" fmla="*/ 0 h 424564"/>
                  <a:gd name="connsiteX6" fmla="*/ 249372 w 424564"/>
                  <a:gd name="connsiteY6" fmla="*/ 0 h 424564"/>
                  <a:gd name="connsiteX7" fmla="*/ 249372 w 424564"/>
                  <a:gd name="connsiteY7" fmla="*/ 44174 h 424564"/>
                  <a:gd name="connsiteX8" fmla="*/ 276511 w 424564"/>
                  <a:gd name="connsiteY8" fmla="*/ 52599 h 424564"/>
                  <a:gd name="connsiteX9" fmla="*/ 298501 w 424564"/>
                  <a:gd name="connsiteY9" fmla="*/ 65941 h 424564"/>
                  <a:gd name="connsiteX10" fmla="*/ 335232 w 424564"/>
                  <a:gd name="connsiteY10" fmla="*/ 29146 h 424564"/>
                  <a:gd name="connsiteX11" fmla="*/ 391006 w 424564"/>
                  <a:gd name="connsiteY11" fmla="*/ 84824 h 424564"/>
                  <a:gd name="connsiteX12" fmla="*/ 353785 w 424564"/>
                  <a:gd name="connsiteY12" fmla="*/ 122109 h 424564"/>
                  <a:gd name="connsiteX13" fmla="*/ 369870 w 424564"/>
                  <a:gd name="connsiteY13" fmla="*/ 155569 h 424564"/>
                  <a:gd name="connsiteX14" fmla="*/ 371864 w 424564"/>
                  <a:gd name="connsiteY14" fmla="*/ 168759 h 424564"/>
                  <a:gd name="connsiteX15" fmla="*/ 424564 w 424564"/>
                  <a:gd name="connsiteY15" fmla="*/ 168759 h 424564"/>
                  <a:gd name="connsiteX16" fmla="*/ 424564 w 424564"/>
                  <a:gd name="connsiteY16" fmla="*/ 247567 h 424564"/>
                  <a:gd name="connsiteX17" fmla="*/ 370933 w 424564"/>
                  <a:gd name="connsiteY17" fmla="*/ 247567 h 424564"/>
                  <a:gd name="connsiteX18" fmla="*/ 364322 w 424564"/>
                  <a:gd name="connsiteY18" fmla="*/ 268864 h 424564"/>
                  <a:gd name="connsiteX19" fmla="*/ 353943 w 424564"/>
                  <a:gd name="connsiteY19" fmla="*/ 285970 h 424564"/>
                  <a:gd name="connsiteX20" fmla="*/ 394240 w 424564"/>
                  <a:gd name="connsiteY20" fmla="*/ 323374 h 424564"/>
                  <a:gd name="connsiteX21" fmla="*/ 340627 w 424564"/>
                  <a:gd name="connsiteY21" fmla="*/ 381135 h 424564"/>
                  <a:gd name="connsiteX22" fmla="*/ 300155 w 424564"/>
                  <a:gd name="connsiteY22" fmla="*/ 343569 h 424564"/>
                  <a:gd name="connsiteX23" fmla="*/ 261351 w 424564"/>
                  <a:gd name="connsiteY23" fmla="*/ 362224 h 424564"/>
                  <a:gd name="connsiteX24" fmla="*/ 246939 w 424564"/>
                  <a:gd name="connsiteY24" fmla="*/ 364403 h 424564"/>
                  <a:gd name="connsiteX25" fmla="*/ 246939 w 424564"/>
                  <a:gd name="connsiteY25" fmla="*/ 424564 h 424564"/>
                  <a:gd name="connsiteX26" fmla="*/ 168130 w 424564"/>
                  <a:gd name="connsiteY26" fmla="*/ 424564 h 424564"/>
                  <a:gd name="connsiteX27" fmla="*/ 168130 w 424564"/>
                  <a:gd name="connsiteY27" fmla="*/ 362906 h 424564"/>
                  <a:gd name="connsiteX28" fmla="*/ 148056 w 424564"/>
                  <a:gd name="connsiteY28" fmla="*/ 356675 h 424564"/>
                  <a:gd name="connsiteX29" fmla="*/ 128208 w 424564"/>
                  <a:gd name="connsiteY29" fmla="*/ 344633 h 424564"/>
                  <a:gd name="connsiteX30" fmla="*/ 89332 w 424564"/>
                  <a:gd name="connsiteY30" fmla="*/ 383577 h 424564"/>
                  <a:gd name="connsiteX31" fmla="*/ 33558 w 424564"/>
                  <a:gd name="connsiteY31" fmla="*/ 327899 h 424564"/>
                  <a:gd name="connsiteX32" fmla="*/ 71900 w 424564"/>
                  <a:gd name="connsiteY32" fmla="*/ 289491 h 424564"/>
                  <a:gd name="connsiteX33" fmla="*/ 54697 w 424564"/>
                  <a:gd name="connsiteY33" fmla="*/ 253704 h 424564"/>
                  <a:gd name="connsiteX34" fmla="*/ 53401 w 424564"/>
                  <a:gd name="connsiteY34" fmla="*/ 245134 h 424564"/>
                  <a:gd name="connsiteX35" fmla="*/ 0 w 424564"/>
                  <a:gd name="connsiteY35" fmla="*/ 245134 h 424564"/>
                  <a:gd name="connsiteX36" fmla="*/ 0 w 424564"/>
                  <a:gd name="connsiteY36" fmla="*/ 166326 h 424564"/>
                  <a:gd name="connsiteX37" fmla="*/ 52200 w 424564"/>
                  <a:gd name="connsiteY37" fmla="*/ 166326 h 424564"/>
                  <a:gd name="connsiteX38" fmla="*/ 60246 w 424564"/>
                  <a:gd name="connsiteY38" fmla="*/ 140409 h 424564"/>
                  <a:gd name="connsiteX39" fmla="*/ 68491 w 424564"/>
                  <a:gd name="connsiteY39" fmla="*/ 125218 h 424564"/>
                  <a:gd name="connsiteX40" fmla="*/ 31107 w 424564"/>
                  <a:gd name="connsiteY40" fmla="*/ 90519 h 424564"/>
                  <a:gd name="connsiteX41" fmla="*/ 84721 w 424564"/>
                  <a:gd name="connsiteY41" fmla="*/ 32758 h 424564"/>
                  <a:gd name="connsiteX42" fmla="*/ 121579 w 424564"/>
                  <a:gd name="connsiteY42" fmla="*/ 66969 h 424564"/>
                  <a:gd name="connsiteX43" fmla="*/ 148056 w 424564"/>
                  <a:gd name="connsiteY43" fmla="*/ 52599 h 424564"/>
                  <a:gd name="connsiteX44" fmla="*/ 170563 w 424564"/>
                  <a:gd name="connsiteY44" fmla="*/ 45612 h 4245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424564" h="424564">
                    <a:moveTo>
                      <a:pt x="211931" y="150078"/>
                    </a:moveTo>
                    <a:cubicBezTo>
                      <a:pt x="182108" y="150078"/>
                      <a:pt x="157931" y="174255"/>
                      <a:pt x="157931" y="204078"/>
                    </a:cubicBezTo>
                    <a:cubicBezTo>
                      <a:pt x="157931" y="233901"/>
                      <a:pt x="182108" y="258078"/>
                      <a:pt x="211931" y="258078"/>
                    </a:cubicBezTo>
                    <a:cubicBezTo>
                      <a:pt x="241754" y="258078"/>
                      <a:pt x="265931" y="233901"/>
                      <a:pt x="265931" y="204078"/>
                    </a:cubicBezTo>
                    <a:cubicBezTo>
                      <a:pt x="265931" y="174255"/>
                      <a:pt x="241754" y="150078"/>
                      <a:pt x="211931" y="150078"/>
                    </a:cubicBezTo>
                    <a:close/>
                    <a:moveTo>
                      <a:pt x="170563" y="0"/>
                    </a:moveTo>
                    <a:lnTo>
                      <a:pt x="249372" y="0"/>
                    </a:lnTo>
                    <a:lnTo>
                      <a:pt x="249372" y="44174"/>
                    </a:lnTo>
                    <a:lnTo>
                      <a:pt x="276511" y="52599"/>
                    </a:lnTo>
                    <a:lnTo>
                      <a:pt x="298501" y="65941"/>
                    </a:lnTo>
                    <a:lnTo>
                      <a:pt x="335232" y="29146"/>
                    </a:lnTo>
                    <a:lnTo>
                      <a:pt x="391006" y="84824"/>
                    </a:lnTo>
                    <a:lnTo>
                      <a:pt x="353785" y="122109"/>
                    </a:lnTo>
                    <a:lnTo>
                      <a:pt x="369870" y="155569"/>
                    </a:lnTo>
                    <a:lnTo>
                      <a:pt x="371864" y="168759"/>
                    </a:lnTo>
                    <a:lnTo>
                      <a:pt x="424564" y="168759"/>
                    </a:lnTo>
                    <a:lnTo>
                      <a:pt x="424564" y="247567"/>
                    </a:lnTo>
                    <a:lnTo>
                      <a:pt x="370933" y="247567"/>
                    </a:lnTo>
                    <a:lnTo>
                      <a:pt x="364322" y="268864"/>
                    </a:lnTo>
                    <a:lnTo>
                      <a:pt x="353943" y="285970"/>
                    </a:lnTo>
                    <a:lnTo>
                      <a:pt x="394240" y="323374"/>
                    </a:lnTo>
                    <a:lnTo>
                      <a:pt x="340627" y="381135"/>
                    </a:lnTo>
                    <a:lnTo>
                      <a:pt x="300155" y="343569"/>
                    </a:lnTo>
                    <a:lnTo>
                      <a:pt x="261351" y="362224"/>
                    </a:lnTo>
                    <a:lnTo>
                      <a:pt x="246939" y="364403"/>
                    </a:lnTo>
                    <a:lnTo>
                      <a:pt x="246939" y="424564"/>
                    </a:lnTo>
                    <a:lnTo>
                      <a:pt x="168130" y="424564"/>
                    </a:lnTo>
                    <a:lnTo>
                      <a:pt x="168130" y="362906"/>
                    </a:lnTo>
                    <a:lnTo>
                      <a:pt x="148056" y="356675"/>
                    </a:lnTo>
                    <a:lnTo>
                      <a:pt x="128208" y="344633"/>
                    </a:lnTo>
                    <a:lnTo>
                      <a:pt x="89332" y="383577"/>
                    </a:lnTo>
                    <a:lnTo>
                      <a:pt x="33558" y="327899"/>
                    </a:lnTo>
                    <a:lnTo>
                      <a:pt x="71900" y="289491"/>
                    </a:lnTo>
                    <a:lnTo>
                      <a:pt x="54697" y="253704"/>
                    </a:lnTo>
                    <a:lnTo>
                      <a:pt x="53401" y="245134"/>
                    </a:lnTo>
                    <a:lnTo>
                      <a:pt x="0" y="245134"/>
                    </a:lnTo>
                    <a:lnTo>
                      <a:pt x="0" y="166326"/>
                    </a:lnTo>
                    <a:lnTo>
                      <a:pt x="52200" y="166326"/>
                    </a:lnTo>
                    <a:lnTo>
                      <a:pt x="60246" y="140409"/>
                    </a:lnTo>
                    <a:lnTo>
                      <a:pt x="68491" y="125218"/>
                    </a:lnTo>
                    <a:lnTo>
                      <a:pt x="31107" y="90519"/>
                    </a:lnTo>
                    <a:lnTo>
                      <a:pt x="84721" y="32758"/>
                    </a:lnTo>
                    <a:lnTo>
                      <a:pt x="121579" y="66969"/>
                    </a:lnTo>
                    <a:lnTo>
                      <a:pt x="148056" y="52599"/>
                    </a:lnTo>
                    <a:lnTo>
                      <a:pt x="170563" y="45612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cap="rnd">
                <a:solidFill>
                  <a:schemeClr val="bg1">
                    <a:lumMod val="65000"/>
                  </a:schemeClr>
                </a:solidFill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fr-FR"/>
              </a:p>
            </p:txBody>
          </p:sp>
          <p:sp>
            <p:nvSpPr>
              <p:cNvPr id="82" name="Forme libre : forme 81">
                <a:extLst>
                  <a:ext uri="{FF2B5EF4-FFF2-40B4-BE49-F238E27FC236}">
                    <a16:creationId xmlns:a16="http://schemas.microsoft.com/office/drawing/2014/main" id="{21C74821-2B1E-4871-B77F-163D73E78F5B}"/>
                  </a:ext>
                </a:extLst>
              </p:cNvPr>
              <p:cNvSpPr/>
              <p:nvPr/>
            </p:nvSpPr>
            <p:spPr>
              <a:xfrm rot="1644683">
                <a:off x="5531421" y="4167867"/>
                <a:ext cx="219206" cy="219206"/>
              </a:xfrm>
              <a:custGeom>
                <a:avLst/>
                <a:gdLst>
                  <a:gd name="connsiteX0" fmla="*/ 211931 w 424564"/>
                  <a:gd name="connsiteY0" fmla="*/ 150078 h 424564"/>
                  <a:gd name="connsiteX1" fmla="*/ 157931 w 424564"/>
                  <a:gd name="connsiteY1" fmla="*/ 204078 h 424564"/>
                  <a:gd name="connsiteX2" fmla="*/ 211931 w 424564"/>
                  <a:gd name="connsiteY2" fmla="*/ 258078 h 424564"/>
                  <a:gd name="connsiteX3" fmla="*/ 265931 w 424564"/>
                  <a:gd name="connsiteY3" fmla="*/ 204078 h 424564"/>
                  <a:gd name="connsiteX4" fmla="*/ 211931 w 424564"/>
                  <a:gd name="connsiteY4" fmla="*/ 150078 h 424564"/>
                  <a:gd name="connsiteX5" fmla="*/ 170563 w 424564"/>
                  <a:gd name="connsiteY5" fmla="*/ 0 h 424564"/>
                  <a:gd name="connsiteX6" fmla="*/ 249372 w 424564"/>
                  <a:gd name="connsiteY6" fmla="*/ 0 h 424564"/>
                  <a:gd name="connsiteX7" fmla="*/ 249372 w 424564"/>
                  <a:gd name="connsiteY7" fmla="*/ 44174 h 424564"/>
                  <a:gd name="connsiteX8" fmla="*/ 276511 w 424564"/>
                  <a:gd name="connsiteY8" fmla="*/ 52599 h 424564"/>
                  <a:gd name="connsiteX9" fmla="*/ 298501 w 424564"/>
                  <a:gd name="connsiteY9" fmla="*/ 65941 h 424564"/>
                  <a:gd name="connsiteX10" fmla="*/ 335232 w 424564"/>
                  <a:gd name="connsiteY10" fmla="*/ 29146 h 424564"/>
                  <a:gd name="connsiteX11" fmla="*/ 391006 w 424564"/>
                  <a:gd name="connsiteY11" fmla="*/ 84824 h 424564"/>
                  <a:gd name="connsiteX12" fmla="*/ 353785 w 424564"/>
                  <a:gd name="connsiteY12" fmla="*/ 122109 h 424564"/>
                  <a:gd name="connsiteX13" fmla="*/ 369870 w 424564"/>
                  <a:gd name="connsiteY13" fmla="*/ 155569 h 424564"/>
                  <a:gd name="connsiteX14" fmla="*/ 371864 w 424564"/>
                  <a:gd name="connsiteY14" fmla="*/ 168759 h 424564"/>
                  <a:gd name="connsiteX15" fmla="*/ 424564 w 424564"/>
                  <a:gd name="connsiteY15" fmla="*/ 168759 h 424564"/>
                  <a:gd name="connsiteX16" fmla="*/ 424564 w 424564"/>
                  <a:gd name="connsiteY16" fmla="*/ 247567 h 424564"/>
                  <a:gd name="connsiteX17" fmla="*/ 370933 w 424564"/>
                  <a:gd name="connsiteY17" fmla="*/ 247567 h 424564"/>
                  <a:gd name="connsiteX18" fmla="*/ 364322 w 424564"/>
                  <a:gd name="connsiteY18" fmla="*/ 268864 h 424564"/>
                  <a:gd name="connsiteX19" fmla="*/ 353943 w 424564"/>
                  <a:gd name="connsiteY19" fmla="*/ 285970 h 424564"/>
                  <a:gd name="connsiteX20" fmla="*/ 394240 w 424564"/>
                  <a:gd name="connsiteY20" fmla="*/ 323374 h 424564"/>
                  <a:gd name="connsiteX21" fmla="*/ 340627 w 424564"/>
                  <a:gd name="connsiteY21" fmla="*/ 381135 h 424564"/>
                  <a:gd name="connsiteX22" fmla="*/ 300155 w 424564"/>
                  <a:gd name="connsiteY22" fmla="*/ 343569 h 424564"/>
                  <a:gd name="connsiteX23" fmla="*/ 261351 w 424564"/>
                  <a:gd name="connsiteY23" fmla="*/ 362224 h 424564"/>
                  <a:gd name="connsiteX24" fmla="*/ 246939 w 424564"/>
                  <a:gd name="connsiteY24" fmla="*/ 364403 h 424564"/>
                  <a:gd name="connsiteX25" fmla="*/ 246939 w 424564"/>
                  <a:gd name="connsiteY25" fmla="*/ 424564 h 424564"/>
                  <a:gd name="connsiteX26" fmla="*/ 168130 w 424564"/>
                  <a:gd name="connsiteY26" fmla="*/ 424564 h 424564"/>
                  <a:gd name="connsiteX27" fmla="*/ 168130 w 424564"/>
                  <a:gd name="connsiteY27" fmla="*/ 362906 h 424564"/>
                  <a:gd name="connsiteX28" fmla="*/ 148056 w 424564"/>
                  <a:gd name="connsiteY28" fmla="*/ 356675 h 424564"/>
                  <a:gd name="connsiteX29" fmla="*/ 128208 w 424564"/>
                  <a:gd name="connsiteY29" fmla="*/ 344633 h 424564"/>
                  <a:gd name="connsiteX30" fmla="*/ 89332 w 424564"/>
                  <a:gd name="connsiteY30" fmla="*/ 383577 h 424564"/>
                  <a:gd name="connsiteX31" fmla="*/ 33558 w 424564"/>
                  <a:gd name="connsiteY31" fmla="*/ 327899 h 424564"/>
                  <a:gd name="connsiteX32" fmla="*/ 71900 w 424564"/>
                  <a:gd name="connsiteY32" fmla="*/ 289491 h 424564"/>
                  <a:gd name="connsiteX33" fmla="*/ 54697 w 424564"/>
                  <a:gd name="connsiteY33" fmla="*/ 253704 h 424564"/>
                  <a:gd name="connsiteX34" fmla="*/ 53401 w 424564"/>
                  <a:gd name="connsiteY34" fmla="*/ 245134 h 424564"/>
                  <a:gd name="connsiteX35" fmla="*/ 0 w 424564"/>
                  <a:gd name="connsiteY35" fmla="*/ 245134 h 424564"/>
                  <a:gd name="connsiteX36" fmla="*/ 0 w 424564"/>
                  <a:gd name="connsiteY36" fmla="*/ 166326 h 424564"/>
                  <a:gd name="connsiteX37" fmla="*/ 52200 w 424564"/>
                  <a:gd name="connsiteY37" fmla="*/ 166326 h 424564"/>
                  <a:gd name="connsiteX38" fmla="*/ 60246 w 424564"/>
                  <a:gd name="connsiteY38" fmla="*/ 140409 h 424564"/>
                  <a:gd name="connsiteX39" fmla="*/ 68491 w 424564"/>
                  <a:gd name="connsiteY39" fmla="*/ 125218 h 424564"/>
                  <a:gd name="connsiteX40" fmla="*/ 31107 w 424564"/>
                  <a:gd name="connsiteY40" fmla="*/ 90519 h 424564"/>
                  <a:gd name="connsiteX41" fmla="*/ 84721 w 424564"/>
                  <a:gd name="connsiteY41" fmla="*/ 32758 h 424564"/>
                  <a:gd name="connsiteX42" fmla="*/ 121579 w 424564"/>
                  <a:gd name="connsiteY42" fmla="*/ 66969 h 424564"/>
                  <a:gd name="connsiteX43" fmla="*/ 148056 w 424564"/>
                  <a:gd name="connsiteY43" fmla="*/ 52599 h 424564"/>
                  <a:gd name="connsiteX44" fmla="*/ 170563 w 424564"/>
                  <a:gd name="connsiteY44" fmla="*/ 45612 h 4245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424564" h="424564">
                    <a:moveTo>
                      <a:pt x="211931" y="150078"/>
                    </a:moveTo>
                    <a:cubicBezTo>
                      <a:pt x="182108" y="150078"/>
                      <a:pt x="157931" y="174255"/>
                      <a:pt x="157931" y="204078"/>
                    </a:cubicBezTo>
                    <a:cubicBezTo>
                      <a:pt x="157931" y="233901"/>
                      <a:pt x="182108" y="258078"/>
                      <a:pt x="211931" y="258078"/>
                    </a:cubicBezTo>
                    <a:cubicBezTo>
                      <a:pt x="241754" y="258078"/>
                      <a:pt x="265931" y="233901"/>
                      <a:pt x="265931" y="204078"/>
                    </a:cubicBezTo>
                    <a:cubicBezTo>
                      <a:pt x="265931" y="174255"/>
                      <a:pt x="241754" y="150078"/>
                      <a:pt x="211931" y="150078"/>
                    </a:cubicBezTo>
                    <a:close/>
                    <a:moveTo>
                      <a:pt x="170563" y="0"/>
                    </a:moveTo>
                    <a:lnTo>
                      <a:pt x="249372" y="0"/>
                    </a:lnTo>
                    <a:lnTo>
                      <a:pt x="249372" y="44174"/>
                    </a:lnTo>
                    <a:lnTo>
                      <a:pt x="276511" y="52599"/>
                    </a:lnTo>
                    <a:lnTo>
                      <a:pt x="298501" y="65941"/>
                    </a:lnTo>
                    <a:lnTo>
                      <a:pt x="335232" y="29146"/>
                    </a:lnTo>
                    <a:lnTo>
                      <a:pt x="391006" y="84824"/>
                    </a:lnTo>
                    <a:lnTo>
                      <a:pt x="353785" y="122109"/>
                    </a:lnTo>
                    <a:lnTo>
                      <a:pt x="369870" y="155569"/>
                    </a:lnTo>
                    <a:lnTo>
                      <a:pt x="371864" y="168759"/>
                    </a:lnTo>
                    <a:lnTo>
                      <a:pt x="424564" y="168759"/>
                    </a:lnTo>
                    <a:lnTo>
                      <a:pt x="424564" y="247567"/>
                    </a:lnTo>
                    <a:lnTo>
                      <a:pt x="370933" y="247567"/>
                    </a:lnTo>
                    <a:lnTo>
                      <a:pt x="364322" y="268864"/>
                    </a:lnTo>
                    <a:lnTo>
                      <a:pt x="353943" y="285970"/>
                    </a:lnTo>
                    <a:lnTo>
                      <a:pt x="394240" y="323374"/>
                    </a:lnTo>
                    <a:lnTo>
                      <a:pt x="340627" y="381135"/>
                    </a:lnTo>
                    <a:lnTo>
                      <a:pt x="300155" y="343569"/>
                    </a:lnTo>
                    <a:lnTo>
                      <a:pt x="261351" y="362224"/>
                    </a:lnTo>
                    <a:lnTo>
                      <a:pt x="246939" y="364403"/>
                    </a:lnTo>
                    <a:lnTo>
                      <a:pt x="246939" y="424564"/>
                    </a:lnTo>
                    <a:lnTo>
                      <a:pt x="168130" y="424564"/>
                    </a:lnTo>
                    <a:lnTo>
                      <a:pt x="168130" y="362906"/>
                    </a:lnTo>
                    <a:lnTo>
                      <a:pt x="148056" y="356675"/>
                    </a:lnTo>
                    <a:lnTo>
                      <a:pt x="128208" y="344633"/>
                    </a:lnTo>
                    <a:lnTo>
                      <a:pt x="89332" y="383577"/>
                    </a:lnTo>
                    <a:lnTo>
                      <a:pt x="33558" y="327899"/>
                    </a:lnTo>
                    <a:lnTo>
                      <a:pt x="71900" y="289491"/>
                    </a:lnTo>
                    <a:lnTo>
                      <a:pt x="54697" y="253704"/>
                    </a:lnTo>
                    <a:lnTo>
                      <a:pt x="53401" y="245134"/>
                    </a:lnTo>
                    <a:lnTo>
                      <a:pt x="0" y="245134"/>
                    </a:lnTo>
                    <a:lnTo>
                      <a:pt x="0" y="166326"/>
                    </a:lnTo>
                    <a:lnTo>
                      <a:pt x="52200" y="166326"/>
                    </a:lnTo>
                    <a:lnTo>
                      <a:pt x="60246" y="140409"/>
                    </a:lnTo>
                    <a:lnTo>
                      <a:pt x="68491" y="125218"/>
                    </a:lnTo>
                    <a:lnTo>
                      <a:pt x="31107" y="90519"/>
                    </a:lnTo>
                    <a:lnTo>
                      <a:pt x="84721" y="32758"/>
                    </a:lnTo>
                    <a:lnTo>
                      <a:pt x="121579" y="66969"/>
                    </a:lnTo>
                    <a:lnTo>
                      <a:pt x="148056" y="52599"/>
                    </a:lnTo>
                    <a:lnTo>
                      <a:pt x="170563" y="45612"/>
                    </a:lnTo>
                    <a:close/>
                  </a:path>
                </a:pathLst>
              </a:custGeom>
              <a:grpFill/>
              <a:ln cap="rnd">
                <a:solidFill>
                  <a:schemeClr val="bg1">
                    <a:lumMod val="75000"/>
                  </a:schemeClr>
                </a:solidFill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fr-FR"/>
              </a:p>
            </p:txBody>
          </p:sp>
        </p:grpSp>
      </p:grpSp>
      <p:sp>
        <p:nvSpPr>
          <p:cNvPr id="84" name="Rectangle : coins arrondis 83">
            <a:extLst>
              <a:ext uri="{FF2B5EF4-FFF2-40B4-BE49-F238E27FC236}">
                <a16:creationId xmlns:a16="http://schemas.microsoft.com/office/drawing/2014/main" id="{A93F2253-0831-4FD0-B687-1EDA8F759F2F}"/>
              </a:ext>
            </a:extLst>
          </p:cNvPr>
          <p:cNvSpPr/>
          <p:nvPr/>
        </p:nvSpPr>
        <p:spPr>
          <a:xfrm>
            <a:off x="1695429" y="1585335"/>
            <a:ext cx="900000" cy="90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</a:t>
            </a:r>
          </a:p>
        </p:txBody>
      </p:sp>
      <p:sp>
        <p:nvSpPr>
          <p:cNvPr id="89" name="Rectangle : coins arrondis 88">
            <a:extLst>
              <a:ext uri="{FF2B5EF4-FFF2-40B4-BE49-F238E27FC236}">
                <a16:creationId xmlns:a16="http://schemas.microsoft.com/office/drawing/2014/main" id="{FAA37E65-A8AF-4AF3-9BC1-FD909629AFB4}"/>
              </a:ext>
            </a:extLst>
          </p:cNvPr>
          <p:cNvSpPr/>
          <p:nvPr/>
        </p:nvSpPr>
        <p:spPr>
          <a:xfrm>
            <a:off x="2595429" y="1585335"/>
            <a:ext cx="900000" cy="90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Sandbox</a:t>
            </a:r>
          </a:p>
        </p:txBody>
      </p:sp>
      <p:grpSp>
        <p:nvGrpSpPr>
          <p:cNvPr id="100" name="Groupe 99">
            <a:extLst>
              <a:ext uri="{FF2B5EF4-FFF2-40B4-BE49-F238E27FC236}">
                <a16:creationId xmlns:a16="http://schemas.microsoft.com/office/drawing/2014/main" id="{9DAA4F45-BCF9-4FAE-A791-081AA2C1FE63}"/>
              </a:ext>
            </a:extLst>
          </p:cNvPr>
          <p:cNvGrpSpPr/>
          <p:nvPr/>
        </p:nvGrpSpPr>
        <p:grpSpPr>
          <a:xfrm>
            <a:off x="2829578" y="1687909"/>
            <a:ext cx="409038" cy="487435"/>
            <a:chOff x="2321269" y="2822564"/>
            <a:chExt cx="1586753" cy="1890874"/>
          </a:xfrm>
        </p:grpSpPr>
        <p:sp>
          <p:nvSpPr>
            <p:cNvPr id="101" name="Rectangle : coins arrondis 100">
              <a:extLst>
                <a:ext uri="{FF2B5EF4-FFF2-40B4-BE49-F238E27FC236}">
                  <a16:creationId xmlns:a16="http://schemas.microsoft.com/office/drawing/2014/main" id="{EB2B02FC-E8CE-4FB1-BA1C-C140546ADE70}"/>
                </a:ext>
              </a:extLst>
            </p:cNvPr>
            <p:cNvSpPr/>
            <p:nvPr/>
          </p:nvSpPr>
          <p:spPr>
            <a:xfrm>
              <a:off x="2355457" y="2849616"/>
              <a:ext cx="1518375" cy="1414889"/>
            </a:xfrm>
            <a:prstGeom prst="roundRect">
              <a:avLst>
                <a:gd name="adj" fmla="val 3231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2" name="Forme libre : forme 101">
              <a:extLst>
                <a:ext uri="{FF2B5EF4-FFF2-40B4-BE49-F238E27FC236}">
                  <a16:creationId xmlns:a16="http://schemas.microsoft.com/office/drawing/2014/main" id="{A3056C6E-6379-4FCD-98C9-13BC99506289}"/>
                </a:ext>
              </a:extLst>
            </p:cNvPr>
            <p:cNvSpPr/>
            <p:nvPr/>
          </p:nvSpPr>
          <p:spPr>
            <a:xfrm>
              <a:off x="2321269" y="2822564"/>
              <a:ext cx="1586753" cy="1890874"/>
            </a:xfrm>
            <a:custGeom>
              <a:avLst/>
              <a:gdLst>
                <a:gd name="connsiteX0" fmla="*/ 122443 w 1586753"/>
                <a:gd name="connsiteY0" fmla="*/ 65170 h 1890874"/>
                <a:gd name="connsiteX1" fmla="*/ 79104 w 1586753"/>
                <a:gd name="connsiteY1" fmla="*/ 108509 h 1890874"/>
                <a:gd name="connsiteX2" fmla="*/ 79104 w 1586753"/>
                <a:gd name="connsiteY2" fmla="*/ 1363176 h 1890874"/>
                <a:gd name="connsiteX3" fmla="*/ 122443 w 1586753"/>
                <a:gd name="connsiteY3" fmla="*/ 1406515 h 1890874"/>
                <a:gd name="connsiteX4" fmla="*/ 1475217 w 1586753"/>
                <a:gd name="connsiteY4" fmla="*/ 1406515 h 1890874"/>
                <a:gd name="connsiteX5" fmla="*/ 1518556 w 1586753"/>
                <a:gd name="connsiteY5" fmla="*/ 1363176 h 1890874"/>
                <a:gd name="connsiteX6" fmla="*/ 1518556 w 1586753"/>
                <a:gd name="connsiteY6" fmla="*/ 108509 h 1890874"/>
                <a:gd name="connsiteX7" fmla="*/ 1475217 w 1586753"/>
                <a:gd name="connsiteY7" fmla="*/ 65170 h 1890874"/>
                <a:gd name="connsiteX8" fmla="*/ 49758 w 1586753"/>
                <a:gd name="connsiteY8" fmla="*/ 0 h 1890874"/>
                <a:gd name="connsiteX9" fmla="*/ 1536995 w 1586753"/>
                <a:gd name="connsiteY9" fmla="*/ 0 h 1890874"/>
                <a:gd name="connsiteX10" fmla="*/ 1586753 w 1586753"/>
                <a:gd name="connsiteY10" fmla="*/ 49758 h 1890874"/>
                <a:gd name="connsiteX11" fmla="*/ 1586753 w 1586753"/>
                <a:gd name="connsiteY11" fmla="*/ 1490274 h 1890874"/>
                <a:gd name="connsiteX12" fmla="*/ 1536995 w 1586753"/>
                <a:gd name="connsiteY12" fmla="*/ 1540032 h 1890874"/>
                <a:gd name="connsiteX13" fmla="*/ 859127 w 1586753"/>
                <a:gd name="connsiteY13" fmla="*/ 1540032 h 1890874"/>
                <a:gd name="connsiteX14" fmla="*/ 859127 w 1586753"/>
                <a:gd name="connsiteY14" fmla="*/ 1781147 h 1890874"/>
                <a:gd name="connsiteX15" fmla="*/ 858961 w 1586753"/>
                <a:gd name="connsiteY15" fmla="*/ 1781970 h 1890874"/>
                <a:gd name="connsiteX16" fmla="*/ 1127922 w 1586753"/>
                <a:gd name="connsiteY16" fmla="*/ 1781970 h 1890874"/>
                <a:gd name="connsiteX17" fmla="*/ 1182374 w 1586753"/>
                <a:gd name="connsiteY17" fmla="*/ 1836422 h 1890874"/>
                <a:gd name="connsiteX18" fmla="*/ 1182373 w 1586753"/>
                <a:gd name="connsiteY18" fmla="*/ 1836422 h 1890874"/>
                <a:gd name="connsiteX19" fmla="*/ 1127921 w 1586753"/>
                <a:gd name="connsiteY19" fmla="*/ 1890874 h 1890874"/>
                <a:gd name="connsiteX20" fmla="*/ 458828 w 1586753"/>
                <a:gd name="connsiteY20" fmla="*/ 1890873 h 1890874"/>
                <a:gd name="connsiteX21" fmla="*/ 408655 w 1586753"/>
                <a:gd name="connsiteY21" fmla="*/ 1857616 h 1890874"/>
                <a:gd name="connsiteX22" fmla="*/ 404376 w 1586753"/>
                <a:gd name="connsiteY22" fmla="*/ 1836422 h 1890874"/>
                <a:gd name="connsiteX23" fmla="*/ 408655 w 1586753"/>
                <a:gd name="connsiteY23" fmla="*/ 1815227 h 1890874"/>
                <a:gd name="connsiteX24" fmla="*/ 458828 w 1586753"/>
                <a:gd name="connsiteY24" fmla="*/ 1781970 h 1890874"/>
                <a:gd name="connsiteX25" fmla="*/ 727789 w 1586753"/>
                <a:gd name="connsiteY25" fmla="*/ 1781970 h 1890874"/>
                <a:gd name="connsiteX26" fmla="*/ 727623 w 1586753"/>
                <a:gd name="connsiteY26" fmla="*/ 1781147 h 1890874"/>
                <a:gd name="connsiteX27" fmla="*/ 727623 w 1586753"/>
                <a:gd name="connsiteY27" fmla="*/ 1540032 h 1890874"/>
                <a:gd name="connsiteX28" fmla="*/ 49758 w 1586753"/>
                <a:gd name="connsiteY28" fmla="*/ 1540032 h 1890874"/>
                <a:gd name="connsiteX29" fmla="*/ 0 w 1586753"/>
                <a:gd name="connsiteY29" fmla="*/ 1490274 h 1890874"/>
                <a:gd name="connsiteX30" fmla="*/ 0 w 1586753"/>
                <a:gd name="connsiteY30" fmla="*/ 49758 h 1890874"/>
                <a:gd name="connsiteX31" fmla="*/ 49758 w 1586753"/>
                <a:gd name="connsiteY31" fmla="*/ 0 h 1890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586753" h="1890874">
                  <a:moveTo>
                    <a:pt x="122443" y="65170"/>
                  </a:moveTo>
                  <a:cubicBezTo>
                    <a:pt x="98508" y="65170"/>
                    <a:pt x="79104" y="84574"/>
                    <a:pt x="79104" y="108509"/>
                  </a:cubicBezTo>
                  <a:lnTo>
                    <a:pt x="79104" y="1363176"/>
                  </a:lnTo>
                  <a:cubicBezTo>
                    <a:pt x="79104" y="1387111"/>
                    <a:pt x="98508" y="1406515"/>
                    <a:pt x="122443" y="1406515"/>
                  </a:cubicBezTo>
                  <a:lnTo>
                    <a:pt x="1475217" y="1406515"/>
                  </a:lnTo>
                  <a:cubicBezTo>
                    <a:pt x="1499152" y="1406515"/>
                    <a:pt x="1518556" y="1387111"/>
                    <a:pt x="1518556" y="1363176"/>
                  </a:cubicBezTo>
                  <a:lnTo>
                    <a:pt x="1518556" y="108509"/>
                  </a:lnTo>
                  <a:cubicBezTo>
                    <a:pt x="1518556" y="84574"/>
                    <a:pt x="1499152" y="65170"/>
                    <a:pt x="1475217" y="65170"/>
                  </a:cubicBezTo>
                  <a:close/>
                  <a:moveTo>
                    <a:pt x="49758" y="0"/>
                  </a:moveTo>
                  <a:lnTo>
                    <a:pt x="1536995" y="0"/>
                  </a:lnTo>
                  <a:cubicBezTo>
                    <a:pt x="1564476" y="0"/>
                    <a:pt x="1586753" y="22277"/>
                    <a:pt x="1586753" y="49758"/>
                  </a:cubicBezTo>
                  <a:lnTo>
                    <a:pt x="1586753" y="1490274"/>
                  </a:lnTo>
                  <a:cubicBezTo>
                    <a:pt x="1586753" y="1517755"/>
                    <a:pt x="1564476" y="1540032"/>
                    <a:pt x="1536995" y="1540032"/>
                  </a:cubicBezTo>
                  <a:lnTo>
                    <a:pt x="859127" y="1540032"/>
                  </a:lnTo>
                  <a:lnTo>
                    <a:pt x="859127" y="1781147"/>
                  </a:lnTo>
                  <a:lnTo>
                    <a:pt x="858961" y="1781970"/>
                  </a:lnTo>
                  <a:lnTo>
                    <a:pt x="1127922" y="1781970"/>
                  </a:lnTo>
                  <a:cubicBezTo>
                    <a:pt x="1157995" y="1781970"/>
                    <a:pt x="1182374" y="1806349"/>
                    <a:pt x="1182374" y="1836422"/>
                  </a:cubicBezTo>
                  <a:lnTo>
                    <a:pt x="1182373" y="1836422"/>
                  </a:lnTo>
                  <a:cubicBezTo>
                    <a:pt x="1182373" y="1866495"/>
                    <a:pt x="1157994" y="1890874"/>
                    <a:pt x="1127921" y="1890874"/>
                  </a:cubicBezTo>
                  <a:lnTo>
                    <a:pt x="458828" y="1890873"/>
                  </a:lnTo>
                  <a:cubicBezTo>
                    <a:pt x="436273" y="1890873"/>
                    <a:pt x="416921" y="1877160"/>
                    <a:pt x="408655" y="1857616"/>
                  </a:cubicBezTo>
                  <a:lnTo>
                    <a:pt x="404376" y="1836422"/>
                  </a:lnTo>
                  <a:lnTo>
                    <a:pt x="408655" y="1815227"/>
                  </a:lnTo>
                  <a:cubicBezTo>
                    <a:pt x="416921" y="1795683"/>
                    <a:pt x="436273" y="1781970"/>
                    <a:pt x="458828" y="1781970"/>
                  </a:cubicBezTo>
                  <a:lnTo>
                    <a:pt x="727789" y="1781970"/>
                  </a:lnTo>
                  <a:lnTo>
                    <a:pt x="727623" y="1781147"/>
                  </a:lnTo>
                  <a:lnTo>
                    <a:pt x="727623" y="1540032"/>
                  </a:lnTo>
                  <a:lnTo>
                    <a:pt x="49758" y="1540032"/>
                  </a:lnTo>
                  <a:cubicBezTo>
                    <a:pt x="22277" y="1540032"/>
                    <a:pt x="0" y="1517755"/>
                    <a:pt x="0" y="1490274"/>
                  </a:cubicBezTo>
                  <a:lnTo>
                    <a:pt x="0" y="49758"/>
                  </a:lnTo>
                  <a:cubicBezTo>
                    <a:pt x="0" y="22277"/>
                    <a:pt x="22277" y="0"/>
                    <a:pt x="49758" y="0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/>
            </a:p>
          </p:txBody>
        </p:sp>
      </p:grpSp>
      <p:grpSp>
        <p:nvGrpSpPr>
          <p:cNvPr id="115" name="Groupe 114">
            <a:extLst>
              <a:ext uri="{FF2B5EF4-FFF2-40B4-BE49-F238E27FC236}">
                <a16:creationId xmlns:a16="http://schemas.microsoft.com/office/drawing/2014/main" id="{97598A3C-C9CC-4058-B7A4-DB6F5484DB5B}"/>
              </a:ext>
            </a:extLst>
          </p:cNvPr>
          <p:cNvGrpSpPr/>
          <p:nvPr/>
        </p:nvGrpSpPr>
        <p:grpSpPr>
          <a:xfrm>
            <a:off x="1975718" y="1695689"/>
            <a:ext cx="341001" cy="458203"/>
            <a:chOff x="1975964" y="1675976"/>
            <a:chExt cx="341001" cy="458203"/>
          </a:xfrm>
        </p:grpSpPr>
        <p:sp>
          <p:nvSpPr>
            <p:cNvPr id="107" name="Graphique 68" descr="Logement avec un remplissage uni">
              <a:extLst>
                <a:ext uri="{FF2B5EF4-FFF2-40B4-BE49-F238E27FC236}">
                  <a16:creationId xmlns:a16="http://schemas.microsoft.com/office/drawing/2014/main" id="{A16CC490-F865-4754-958F-C89AAC040CDB}"/>
                </a:ext>
              </a:extLst>
            </p:cNvPr>
            <p:cNvSpPr/>
            <p:nvPr/>
          </p:nvSpPr>
          <p:spPr>
            <a:xfrm>
              <a:off x="1975964" y="1675976"/>
              <a:ext cx="340837" cy="330612"/>
            </a:xfrm>
            <a:custGeom>
              <a:avLst/>
              <a:gdLst>
                <a:gd name="connsiteX0" fmla="*/ 0 w 340837"/>
                <a:gd name="connsiteY0" fmla="*/ 161898 h 330612"/>
                <a:gd name="connsiteX1" fmla="*/ 0 w 340837"/>
                <a:gd name="connsiteY1" fmla="*/ 330612 h 330612"/>
                <a:gd name="connsiteX2" fmla="*/ 136335 w 340837"/>
                <a:gd name="connsiteY2" fmla="*/ 330612 h 330612"/>
                <a:gd name="connsiteX3" fmla="*/ 136335 w 340837"/>
                <a:gd name="connsiteY3" fmla="*/ 188597 h 330612"/>
                <a:gd name="connsiteX4" fmla="*/ 204503 w 340837"/>
                <a:gd name="connsiteY4" fmla="*/ 188597 h 330612"/>
                <a:gd name="connsiteX5" fmla="*/ 204503 w 340837"/>
                <a:gd name="connsiteY5" fmla="*/ 330612 h 330612"/>
                <a:gd name="connsiteX6" fmla="*/ 340838 w 340837"/>
                <a:gd name="connsiteY6" fmla="*/ 330612 h 330612"/>
                <a:gd name="connsiteX7" fmla="*/ 340838 w 340837"/>
                <a:gd name="connsiteY7" fmla="*/ 161898 h 330612"/>
                <a:gd name="connsiteX8" fmla="*/ 170419 w 340837"/>
                <a:gd name="connsiteY8" fmla="*/ 0 h 330612"/>
                <a:gd name="connsiteX9" fmla="*/ 0 w 340837"/>
                <a:gd name="connsiteY9" fmla="*/ 161898 h 330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0837" h="330612">
                  <a:moveTo>
                    <a:pt x="0" y="161898"/>
                  </a:moveTo>
                  <a:lnTo>
                    <a:pt x="0" y="330612"/>
                  </a:lnTo>
                  <a:lnTo>
                    <a:pt x="136335" y="330612"/>
                  </a:lnTo>
                  <a:lnTo>
                    <a:pt x="136335" y="188597"/>
                  </a:lnTo>
                  <a:lnTo>
                    <a:pt x="204503" y="188597"/>
                  </a:lnTo>
                  <a:lnTo>
                    <a:pt x="204503" y="330612"/>
                  </a:lnTo>
                  <a:lnTo>
                    <a:pt x="340838" y="330612"/>
                  </a:lnTo>
                  <a:lnTo>
                    <a:pt x="340838" y="161898"/>
                  </a:lnTo>
                  <a:lnTo>
                    <a:pt x="170419" y="0"/>
                  </a:lnTo>
                  <a:lnTo>
                    <a:pt x="0" y="16189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28575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14" name="Forme libre : forme 113" descr="Logement avec un remplissage uni">
              <a:extLst>
                <a:ext uri="{FF2B5EF4-FFF2-40B4-BE49-F238E27FC236}">
                  <a16:creationId xmlns:a16="http://schemas.microsoft.com/office/drawing/2014/main" id="{11E3F0D0-10B0-4494-BC52-88035FBBE3CE}"/>
                </a:ext>
              </a:extLst>
            </p:cNvPr>
            <p:cNvSpPr/>
            <p:nvPr/>
          </p:nvSpPr>
          <p:spPr>
            <a:xfrm>
              <a:off x="1975964" y="1841305"/>
              <a:ext cx="341001" cy="292874"/>
            </a:xfrm>
            <a:custGeom>
              <a:avLst/>
              <a:gdLst>
                <a:gd name="connsiteX0" fmla="*/ 0 w 341001"/>
                <a:gd name="connsiteY0" fmla="*/ 0 h 292874"/>
                <a:gd name="connsiteX1" fmla="*/ 340837 w 341001"/>
                <a:gd name="connsiteY1" fmla="*/ 0 h 292874"/>
                <a:gd name="connsiteX2" fmla="*/ 340837 w 341001"/>
                <a:gd name="connsiteY2" fmla="*/ 124004 h 292874"/>
                <a:gd name="connsiteX3" fmla="*/ 341001 w 341001"/>
                <a:gd name="connsiteY3" fmla="*/ 124160 h 292874"/>
                <a:gd name="connsiteX4" fmla="*/ 341001 w 341001"/>
                <a:gd name="connsiteY4" fmla="*/ 292874 h 292874"/>
                <a:gd name="connsiteX5" fmla="*/ 204666 w 341001"/>
                <a:gd name="connsiteY5" fmla="*/ 292874 h 292874"/>
                <a:gd name="connsiteX6" fmla="*/ 204666 w 341001"/>
                <a:gd name="connsiteY6" fmla="*/ 150859 h 292874"/>
                <a:gd name="connsiteX7" fmla="*/ 136498 w 341001"/>
                <a:gd name="connsiteY7" fmla="*/ 150859 h 292874"/>
                <a:gd name="connsiteX8" fmla="*/ 136498 w 341001"/>
                <a:gd name="connsiteY8" fmla="*/ 292874 h 292874"/>
                <a:gd name="connsiteX9" fmla="*/ 163 w 341001"/>
                <a:gd name="connsiteY9" fmla="*/ 292874 h 292874"/>
                <a:gd name="connsiteX10" fmla="*/ 163 w 341001"/>
                <a:gd name="connsiteY10" fmla="*/ 149647 h 292874"/>
                <a:gd name="connsiteX11" fmla="*/ 0 w 341001"/>
                <a:gd name="connsiteY11" fmla="*/ 149647 h 29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001" h="292874">
                  <a:moveTo>
                    <a:pt x="0" y="0"/>
                  </a:moveTo>
                  <a:lnTo>
                    <a:pt x="340837" y="0"/>
                  </a:lnTo>
                  <a:lnTo>
                    <a:pt x="340837" y="124004"/>
                  </a:lnTo>
                  <a:lnTo>
                    <a:pt x="341001" y="124160"/>
                  </a:lnTo>
                  <a:lnTo>
                    <a:pt x="341001" y="292874"/>
                  </a:lnTo>
                  <a:lnTo>
                    <a:pt x="204666" y="292874"/>
                  </a:lnTo>
                  <a:lnTo>
                    <a:pt x="204666" y="150859"/>
                  </a:lnTo>
                  <a:lnTo>
                    <a:pt x="136498" y="150859"/>
                  </a:lnTo>
                  <a:lnTo>
                    <a:pt x="136498" y="292874"/>
                  </a:lnTo>
                  <a:lnTo>
                    <a:pt x="163" y="292874"/>
                  </a:lnTo>
                  <a:lnTo>
                    <a:pt x="163" y="149647"/>
                  </a:lnTo>
                  <a:lnTo>
                    <a:pt x="0" y="149647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28575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sp>
        <p:nvSpPr>
          <p:cNvPr id="52" name="Flèche : en arc 51">
            <a:extLst>
              <a:ext uri="{FF2B5EF4-FFF2-40B4-BE49-F238E27FC236}">
                <a16:creationId xmlns:a16="http://schemas.microsoft.com/office/drawing/2014/main" id="{CB1C6521-6498-4B98-9E96-31C0E4172856}"/>
              </a:ext>
            </a:extLst>
          </p:cNvPr>
          <p:cNvSpPr/>
          <p:nvPr/>
        </p:nvSpPr>
        <p:spPr>
          <a:xfrm rot="5400000">
            <a:off x="2994961" y="3497151"/>
            <a:ext cx="618909" cy="618907"/>
          </a:xfrm>
          <a:prstGeom prst="circularArrow">
            <a:avLst>
              <a:gd name="adj1" fmla="val 0"/>
              <a:gd name="adj2" fmla="val 1041238"/>
              <a:gd name="adj3" fmla="val 13146775"/>
              <a:gd name="adj4" fmla="val 16749911"/>
              <a:gd name="adj5" fmla="val 8360"/>
            </a:avLst>
          </a:prstGeom>
          <a:noFill/>
          <a:ln w="73025" cap="rnd">
            <a:solidFill>
              <a:schemeClr val="bg1"/>
            </a:solidFill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447984D-DA2D-484E-BD8E-5DEC99C0425F}"/>
              </a:ext>
            </a:extLst>
          </p:cNvPr>
          <p:cNvSpPr/>
          <p:nvPr/>
        </p:nvSpPr>
        <p:spPr>
          <a:xfrm>
            <a:off x="1442730" y="1591785"/>
            <a:ext cx="6264964" cy="899977"/>
          </a:xfrm>
          <a:prstGeom prst="rect">
            <a:avLst/>
          </a:prstGeom>
          <a:solidFill>
            <a:schemeClr val="tx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9" name="Groupe 38">
            <a:extLst>
              <a:ext uri="{FF2B5EF4-FFF2-40B4-BE49-F238E27FC236}">
                <a16:creationId xmlns:a16="http://schemas.microsoft.com/office/drawing/2014/main" id="{D244EA7B-829E-4124-8EF0-4FDB37F6EC62}"/>
              </a:ext>
            </a:extLst>
          </p:cNvPr>
          <p:cNvGrpSpPr/>
          <p:nvPr/>
        </p:nvGrpSpPr>
        <p:grpSpPr>
          <a:xfrm>
            <a:off x="127000" y="6451600"/>
            <a:ext cx="2540226" cy="406400"/>
            <a:chOff x="127000" y="6451600"/>
            <a:chExt cx="2540226" cy="406400"/>
          </a:xfrm>
        </p:grpSpPr>
        <p:sp>
          <p:nvSpPr>
            <p:cNvPr id="40" name="Arrondir un rectangle avec un coin du même côté 13">
              <a:extLst>
                <a:ext uri="{FF2B5EF4-FFF2-40B4-BE49-F238E27FC236}">
                  <a16:creationId xmlns:a16="http://schemas.microsoft.com/office/drawing/2014/main" id="{30E2D662-F317-4873-8AF5-A658F12E9E96}"/>
                </a:ext>
              </a:extLst>
            </p:cNvPr>
            <p:cNvSpPr/>
            <p:nvPr/>
          </p:nvSpPr>
          <p:spPr>
            <a:xfrm>
              <a:off x="127000" y="6451600"/>
              <a:ext cx="2540226" cy="406400"/>
            </a:xfrm>
            <a:prstGeom prst="round2SameRect">
              <a:avLst>
                <a:gd name="adj1" fmla="val 14139"/>
                <a:gd name="adj2" fmla="val 0"/>
              </a:avLst>
            </a:prstGeom>
            <a:solidFill>
              <a:srgbClr val="856723">
                <a:alpha val="69804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fr-FR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    Applications Center</a:t>
              </a:r>
            </a:p>
          </p:txBody>
        </p:sp>
        <p:pic>
          <p:nvPicPr>
            <p:cNvPr id="41" name="Image 40">
              <a:extLst>
                <a:ext uri="{FF2B5EF4-FFF2-40B4-BE49-F238E27FC236}">
                  <a16:creationId xmlns:a16="http://schemas.microsoft.com/office/drawing/2014/main" id="{CDB4E211-9C06-4637-90A0-094FD28DB1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7593" y="6505856"/>
              <a:ext cx="307564" cy="307564"/>
            </a:xfrm>
            <a:prstGeom prst="rect">
              <a:avLst/>
            </a:prstGeom>
          </p:spPr>
        </p:pic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528CA794-DCA9-4A3A-9105-DFC2D7FB9C44}"/>
              </a:ext>
            </a:extLst>
          </p:cNvPr>
          <p:cNvGrpSpPr/>
          <p:nvPr/>
        </p:nvGrpSpPr>
        <p:grpSpPr>
          <a:xfrm>
            <a:off x="2758214" y="6451600"/>
            <a:ext cx="2767555" cy="406400"/>
            <a:chOff x="2759984" y="6451600"/>
            <a:chExt cx="2767555" cy="406400"/>
          </a:xfrm>
        </p:grpSpPr>
        <p:sp>
          <p:nvSpPr>
            <p:cNvPr id="46" name="Arrondir un rectangle avec un coin du même côté 13">
              <a:extLst>
                <a:ext uri="{FF2B5EF4-FFF2-40B4-BE49-F238E27FC236}">
                  <a16:creationId xmlns:a16="http://schemas.microsoft.com/office/drawing/2014/main" id="{4D74ED73-8A44-446D-AC71-F5E408D904A0}"/>
                </a:ext>
              </a:extLst>
            </p:cNvPr>
            <p:cNvSpPr/>
            <p:nvPr/>
          </p:nvSpPr>
          <p:spPr>
            <a:xfrm>
              <a:off x="2759984" y="6451600"/>
              <a:ext cx="2767555" cy="406400"/>
            </a:xfrm>
            <a:prstGeom prst="round2SameRect">
              <a:avLst>
                <a:gd name="adj1" fmla="val 14139"/>
                <a:gd name="adj2" fmla="val 0"/>
              </a:avLst>
            </a:prstGeom>
            <a:solidFill>
              <a:srgbClr val="856723">
                <a:alpha val="7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fr-FR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    Security Gold 3.0 Scan</a:t>
              </a:r>
            </a:p>
          </p:txBody>
        </p:sp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51282917-2E22-4D1F-84DB-DD2C13CFFAF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49202" y="6534514"/>
              <a:ext cx="263759" cy="240572"/>
            </a:xfrm>
            <a:prstGeom prst="rect">
              <a:avLst/>
            </a:prstGeom>
          </p:spPr>
        </p:pic>
      </p:grp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BE9FE710-6D7F-4A40-ABB5-4B6F5DDEBAC5}"/>
              </a:ext>
            </a:extLst>
          </p:cNvPr>
          <p:cNvGrpSpPr/>
          <p:nvPr/>
        </p:nvGrpSpPr>
        <p:grpSpPr>
          <a:xfrm>
            <a:off x="5616757" y="6451600"/>
            <a:ext cx="2259817" cy="435009"/>
            <a:chOff x="2727819" y="6451600"/>
            <a:chExt cx="2259817" cy="435009"/>
          </a:xfrm>
        </p:grpSpPr>
        <p:sp>
          <p:nvSpPr>
            <p:cNvPr id="44" name="Arrondir un rectangle avec un coin du même côté 13">
              <a:extLst>
                <a:ext uri="{FF2B5EF4-FFF2-40B4-BE49-F238E27FC236}">
                  <a16:creationId xmlns:a16="http://schemas.microsoft.com/office/drawing/2014/main" id="{7117B8EF-7E12-4E56-8306-3396BF33D7FD}"/>
                </a:ext>
              </a:extLst>
            </p:cNvPr>
            <p:cNvSpPr/>
            <p:nvPr/>
          </p:nvSpPr>
          <p:spPr>
            <a:xfrm>
              <a:off x="2727819" y="6451600"/>
              <a:ext cx="2259817" cy="406400"/>
            </a:xfrm>
            <a:prstGeom prst="round2SameRect">
              <a:avLst>
                <a:gd name="adj1" fmla="val 14139"/>
                <a:gd name="adj2" fmla="val 0"/>
              </a:avLst>
            </a:prstGeom>
            <a:solidFill>
              <a:srgbClr val="E2C891">
                <a:alpha val="7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fr-FR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    Security Gold 3.0</a:t>
              </a:r>
            </a:p>
          </p:txBody>
        </p:sp>
        <p:pic>
          <p:nvPicPr>
            <p:cNvPr id="45" name="Image 44">
              <a:extLst>
                <a:ext uri="{FF2B5EF4-FFF2-40B4-BE49-F238E27FC236}">
                  <a16:creationId xmlns:a16="http://schemas.microsoft.com/office/drawing/2014/main" id="{3C4C2CCE-408F-459D-8437-0E341ABBE1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56430" y="6487247"/>
              <a:ext cx="358216" cy="3993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9299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>
            <a:extLst>
              <a:ext uri="{FF2B5EF4-FFF2-40B4-BE49-F238E27FC236}">
                <a16:creationId xmlns:a16="http://schemas.microsoft.com/office/drawing/2014/main" id="{8E9F1915-4A7A-4E72-8584-F30284BC54CD}"/>
              </a:ext>
            </a:extLst>
          </p:cNvPr>
          <p:cNvGrpSpPr/>
          <p:nvPr/>
        </p:nvGrpSpPr>
        <p:grpSpPr>
          <a:xfrm>
            <a:off x="1143000" y="1416050"/>
            <a:ext cx="6858000" cy="4025900"/>
            <a:chOff x="1143000" y="1416050"/>
            <a:chExt cx="6858000" cy="4025900"/>
          </a:xfrm>
        </p:grpSpPr>
        <p:sp>
          <p:nvSpPr>
            <p:cNvPr id="2" name="Arrondir un rectangle avec un coin du même côté 3">
              <a:extLst>
                <a:ext uri="{FF2B5EF4-FFF2-40B4-BE49-F238E27FC236}">
                  <a16:creationId xmlns:a16="http://schemas.microsoft.com/office/drawing/2014/main" id="{4D0D6E29-CD51-45EC-A976-3496974A99DA}"/>
                </a:ext>
              </a:extLst>
            </p:cNvPr>
            <p:cNvSpPr/>
            <p:nvPr/>
          </p:nvSpPr>
          <p:spPr>
            <a:xfrm>
              <a:off x="1143000" y="1416050"/>
              <a:ext cx="6858000" cy="406400"/>
            </a:xfrm>
            <a:prstGeom prst="round2SameRect">
              <a:avLst>
                <a:gd name="adj1" fmla="val 17679"/>
                <a:gd name="adj2" fmla="val 0"/>
              </a:avLst>
            </a:prstGeom>
            <a:solidFill>
              <a:srgbClr val="856723">
                <a:alpha val="7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fr-FR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    </a:t>
              </a:r>
              <a:r>
                <a:rPr lang="fr-FR" sz="110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Applications Center</a:t>
              </a:r>
            </a:p>
          </p:txBody>
        </p:sp>
        <p:sp>
          <p:nvSpPr>
            <p:cNvPr id="3" name="Arrondir un rectangle avec un coin du même côté 5">
              <a:extLst>
                <a:ext uri="{FF2B5EF4-FFF2-40B4-BE49-F238E27FC236}">
                  <a16:creationId xmlns:a16="http://schemas.microsoft.com/office/drawing/2014/main" id="{9993D776-14B0-4BA3-9F2A-3991FF9DBC21}"/>
                </a:ext>
              </a:extLst>
            </p:cNvPr>
            <p:cNvSpPr/>
            <p:nvPr/>
          </p:nvSpPr>
          <p:spPr>
            <a:xfrm rot="10800000">
              <a:off x="1143000" y="1822450"/>
              <a:ext cx="6858000" cy="3619500"/>
            </a:xfrm>
            <a:prstGeom prst="round2SameRect">
              <a:avLst>
                <a:gd name="adj1" fmla="val 2973"/>
                <a:gd name="adj2" fmla="val 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74" name="Image 73">
              <a:extLst>
                <a:ext uri="{FF2B5EF4-FFF2-40B4-BE49-F238E27FC236}">
                  <a16:creationId xmlns:a16="http://schemas.microsoft.com/office/drawing/2014/main" id="{32B50322-CE0A-48D0-A0A5-1A63527A3C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0654" y="1474461"/>
              <a:ext cx="307564" cy="307564"/>
            </a:xfrm>
            <a:prstGeom prst="rect">
              <a:avLst/>
            </a:prstGeom>
          </p:spPr>
        </p:pic>
        <p:sp>
          <p:nvSpPr>
            <p:cNvPr id="38" name="Rectangle : avec coins arrondis en haut 37">
              <a:extLst>
                <a:ext uri="{FF2B5EF4-FFF2-40B4-BE49-F238E27FC236}">
                  <a16:creationId xmlns:a16="http://schemas.microsoft.com/office/drawing/2014/main" id="{A35A14A0-6658-45D8-A0AD-4644462D3BA8}"/>
                </a:ext>
              </a:extLst>
            </p:cNvPr>
            <p:cNvSpPr/>
            <p:nvPr/>
          </p:nvSpPr>
          <p:spPr>
            <a:xfrm>
              <a:off x="7167239" y="1461131"/>
              <a:ext cx="780270" cy="361319"/>
            </a:xfrm>
            <a:prstGeom prst="round2SameRect">
              <a:avLst>
                <a:gd name="adj1" fmla="val 15029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Close</a:t>
              </a:r>
            </a:p>
          </p:txBody>
        </p:sp>
      </p:grpSp>
      <p:sp>
        <p:nvSpPr>
          <p:cNvPr id="72" name="Arrondir un rectangle avec un coin du même côté 3">
            <a:extLst>
              <a:ext uri="{FF2B5EF4-FFF2-40B4-BE49-F238E27FC236}">
                <a16:creationId xmlns:a16="http://schemas.microsoft.com/office/drawing/2014/main" id="{CB9F727F-0668-4786-9B99-7A51BAD9EB0C}"/>
              </a:ext>
            </a:extLst>
          </p:cNvPr>
          <p:cNvSpPr/>
          <p:nvPr/>
        </p:nvSpPr>
        <p:spPr>
          <a:xfrm>
            <a:off x="1439516" y="1191836"/>
            <a:ext cx="6264965" cy="406400"/>
          </a:xfrm>
          <a:prstGeom prst="round2SameRect">
            <a:avLst>
              <a:gd name="adj1" fmla="val 22917"/>
              <a:gd name="adj2" fmla="val 0"/>
            </a:avLst>
          </a:prstGeom>
          <a:solidFill>
            <a:srgbClr val="E2C891">
              <a:alpha val="7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Security Gold 3.0</a:t>
            </a:r>
            <a:endParaRPr lang="fr-FR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Arrondir un rectangle avec un coin du même côté 5">
            <a:extLst>
              <a:ext uri="{FF2B5EF4-FFF2-40B4-BE49-F238E27FC236}">
                <a16:creationId xmlns:a16="http://schemas.microsoft.com/office/drawing/2014/main" id="{138B1672-8EC2-4421-940C-C5C1DEBF4E32}"/>
              </a:ext>
            </a:extLst>
          </p:cNvPr>
          <p:cNvSpPr/>
          <p:nvPr/>
        </p:nvSpPr>
        <p:spPr>
          <a:xfrm>
            <a:off x="1439516" y="1598236"/>
            <a:ext cx="6264965" cy="4067928"/>
          </a:xfrm>
          <a:prstGeom prst="round2SameRect">
            <a:avLst>
              <a:gd name="adj1" fmla="val 0"/>
              <a:gd name="adj2" fmla="val 350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5" name="Rectangle : avec coins arrondis en haut 74">
            <a:extLst>
              <a:ext uri="{FF2B5EF4-FFF2-40B4-BE49-F238E27FC236}">
                <a16:creationId xmlns:a16="http://schemas.microsoft.com/office/drawing/2014/main" id="{AD0759F7-963F-400B-9823-E19B6A4CDB18}"/>
              </a:ext>
            </a:extLst>
          </p:cNvPr>
          <p:cNvSpPr/>
          <p:nvPr/>
        </p:nvSpPr>
        <p:spPr>
          <a:xfrm>
            <a:off x="6869975" y="1236917"/>
            <a:ext cx="780270" cy="361319"/>
          </a:xfrm>
          <a:prstGeom prst="round2SameRect">
            <a:avLst>
              <a:gd name="adj1" fmla="val 15029"/>
              <a:gd name="adj2" fmla="val 0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Close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10CD654A-085A-4829-9CDE-538CFF215E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8661" y="1216269"/>
            <a:ext cx="358216" cy="39936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1162E32-6D3B-480A-BF4A-542149B5234F}"/>
              </a:ext>
            </a:extLst>
          </p:cNvPr>
          <p:cNvSpPr/>
          <p:nvPr/>
        </p:nvSpPr>
        <p:spPr>
          <a:xfrm>
            <a:off x="1439516" y="1585358"/>
            <a:ext cx="6264964" cy="8999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436FD7C6-79D2-48D3-A539-880E70A7E23F}"/>
              </a:ext>
            </a:extLst>
          </p:cNvPr>
          <p:cNvSpPr/>
          <p:nvPr/>
        </p:nvSpPr>
        <p:spPr>
          <a:xfrm>
            <a:off x="2545227" y="3094167"/>
            <a:ext cx="1518375" cy="1414889"/>
          </a:xfrm>
          <a:prstGeom prst="roundRect">
            <a:avLst>
              <a:gd name="adj" fmla="val 3231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Forme libre : forme 35">
            <a:extLst>
              <a:ext uri="{FF2B5EF4-FFF2-40B4-BE49-F238E27FC236}">
                <a16:creationId xmlns:a16="http://schemas.microsoft.com/office/drawing/2014/main" id="{5B884949-915E-4954-A3B4-79BDA16C8BBA}"/>
              </a:ext>
            </a:extLst>
          </p:cNvPr>
          <p:cNvSpPr/>
          <p:nvPr/>
        </p:nvSpPr>
        <p:spPr>
          <a:xfrm>
            <a:off x="2511041" y="3072109"/>
            <a:ext cx="1586753" cy="1890874"/>
          </a:xfrm>
          <a:custGeom>
            <a:avLst/>
            <a:gdLst>
              <a:gd name="connsiteX0" fmla="*/ 122443 w 1586753"/>
              <a:gd name="connsiteY0" fmla="*/ 65170 h 1890874"/>
              <a:gd name="connsiteX1" fmla="*/ 79104 w 1586753"/>
              <a:gd name="connsiteY1" fmla="*/ 108509 h 1890874"/>
              <a:gd name="connsiteX2" fmla="*/ 79104 w 1586753"/>
              <a:gd name="connsiteY2" fmla="*/ 1363176 h 1890874"/>
              <a:gd name="connsiteX3" fmla="*/ 122443 w 1586753"/>
              <a:gd name="connsiteY3" fmla="*/ 1406515 h 1890874"/>
              <a:gd name="connsiteX4" fmla="*/ 1475217 w 1586753"/>
              <a:gd name="connsiteY4" fmla="*/ 1406515 h 1890874"/>
              <a:gd name="connsiteX5" fmla="*/ 1518556 w 1586753"/>
              <a:gd name="connsiteY5" fmla="*/ 1363176 h 1890874"/>
              <a:gd name="connsiteX6" fmla="*/ 1518556 w 1586753"/>
              <a:gd name="connsiteY6" fmla="*/ 108509 h 1890874"/>
              <a:gd name="connsiteX7" fmla="*/ 1475217 w 1586753"/>
              <a:gd name="connsiteY7" fmla="*/ 65170 h 1890874"/>
              <a:gd name="connsiteX8" fmla="*/ 49758 w 1586753"/>
              <a:gd name="connsiteY8" fmla="*/ 0 h 1890874"/>
              <a:gd name="connsiteX9" fmla="*/ 1536995 w 1586753"/>
              <a:gd name="connsiteY9" fmla="*/ 0 h 1890874"/>
              <a:gd name="connsiteX10" fmla="*/ 1586753 w 1586753"/>
              <a:gd name="connsiteY10" fmla="*/ 49758 h 1890874"/>
              <a:gd name="connsiteX11" fmla="*/ 1586753 w 1586753"/>
              <a:gd name="connsiteY11" fmla="*/ 1490274 h 1890874"/>
              <a:gd name="connsiteX12" fmla="*/ 1536995 w 1586753"/>
              <a:gd name="connsiteY12" fmla="*/ 1540032 h 1890874"/>
              <a:gd name="connsiteX13" fmla="*/ 859127 w 1586753"/>
              <a:gd name="connsiteY13" fmla="*/ 1540032 h 1890874"/>
              <a:gd name="connsiteX14" fmla="*/ 859127 w 1586753"/>
              <a:gd name="connsiteY14" fmla="*/ 1781147 h 1890874"/>
              <a:gd name="connsiteX15" fmla="*/ 858961 w 1586753"/>
              <a:gd name="connsiteY15" fmla="*/ 1781970 h 1890874"/>
              <a:gd name="connsiteX16" fmla="*/ 1127922 w 1586753"/>
              <a:gd name="connsiteY16" fmla="*/ 1781970 h 1890874"/>
              <a:gd name="connsiteX17" fmla="*/ 1182374 w 1586753"/>
              <a:gd name="connsiteY17" fmla="*/ 1836422 h 1890874"/>
              <a:gd name="connsiteX18" fmla="*/ 1182373 w 1586753"/>
              <a:gd name="connsiteY18" fmla="*/ 1836422 h 1890874"/>
              <a:gd name="connsiteX19" fmla="*/ 1127921 w 1586753"/>
              <a:gd name="connsiteY19" fmla="*/ 1890874 h 1890874"/>
              <a:gd name="connsiteX20" fmla="*/ 458828 w 1586753"/>
              <a:gd name="connsiteY20" fmla="*/ 1890873 h 1890874"/>
              <a:gd name="connsiteX21" fmla="*/ 408655 w 1586753"/>
              <a:gd name="connsiteY21" fmla="*/ 1857616 h 1890874"/>
              <a:gd name="connsiteX22" fmla="*/ 404376 w 1586753"/>
              <a:gd name="connsiteY22" fmla="*/ 1836422 h 1890874"/>
              <a:gd name="connsiteX23" fmla="*/ 408655 w 1586753"/>
              <a:gd name="connsiteY23" fmla="*/ 1815227 h 1890874"/>
              <a:gd name="connsiteX24" fmla="*/ 458828 w 1586753"/>
              <a:gd name="connsiteY24" fmla="*/ 1781970 h 1890874"/>
              <a:gd name="connsiteX25" fmla="*/ 727789 w 1586753"/>
              <a:gd name="connsiteY25" fmla="*/ 1781970 h 1890874"/>
              <a:gd name="connsiteX26" fmla="*/ 727623 w 1586753"/>
              <a:gd name="connsiteY26" fmla="*/ 1781147 h 1890874"/>
              <a:gd name="connsiteX27" fmla="*/ 727623 w 1586753"/>
              <a:gd name="connsiteY27" fmla="*/ 1540032 h 1890874"/>
              <a:gd name="connsiteX28" fmla="*/ 49758 w 1586753"/>
              <a:gd name="connsiteY28" fmla="*/ 1540032 h 1890874"/>
              <a:gd name="connsiteX29" fmla="*/ 0 w 1586753"/>
              <a:gd name="connsiteY29" fmla="*/ 1490274 h 1890874"/>
              <a:gd name="connsiteX30" fmla="*/ 0 w 1586753"/>
              <a:gd name="connsiteY30" fmla="*/ 49758 h 1890874"/>
              <a:gd name="connsiteX31" fmla="*/ 49758 w 1586753"/>
              <a:gd name="connsiteY31" fmla="*/ 0 h 1890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586753" h="1890874">
                <a:moveTo>
                  <a:pt x="122443" y="65170"/>
                </a:moveTo>
                <a:cubicBezTo>
                  <a:pt x="98508" y="65170"/>
                  <a:pt x="79104" y="84574"/>
                  <a:pt x="79104" y="108509"/>
                </a:cubicBezTo>
                <a:lnTo>
                  <a:pt x="79104" y="1363176"/>
                </a:lnTo>
                <a:cubicBezTo>
                  <a:pt x="79104" y="1387111"/>
                  <a:pt x="98508" y="1406515"/>
                  <a:pt x="122443" y="1406515"/>
                </a:cubicBezTo>
                <a:lnTo>
                  <a:pt x="1475217" y="1406515"/>
                </a:lnTo>
                <a:cubicBezTo>
                  <a:pt x="1499152" y="1406515"/>
                  <a:pt x="1518556" y="1387111"/>
                  <a:pt x="1518556" y="1363176"/>
                </a:cubicBezTo>
                <a:lnTo>
                  <a:pt x="1518556" y="108509"/>
                </a:lnTo>
                <a:cubicBezTo>
                  <a:pt x="1518556" y="84574"/>
                  <a:pt x="1499152" y="65170"/>
                  <a:pt x="1475217" y="65170"/>
                </a:cubicBezTo>
                <a:close/>
                <a:moveTo>
                  <a:pt x="49758" y="0"/>
                </a:moveTo>
                <a:lnTo>
                  <a:pt x="1536995" y="0"/>
                </a:lnTo>
                <a:cubicBezTo>
                  <a:pt x="1564476" y="0"/>
                  <a:pt x="1586753" y="22277"/>
                  <a:pt x="1586753" y="49758"/>
                </a:cubicBezTo>
                <a:lnTo>
                  <a:pt x="1586753" y="1490274"/>
                </a:lnTo>
                <a:cubicBezTo>
                  <a:pt x="1586753" y="1517755"/>
                  <a:pt x="1564476" y="1540032"/>
                  <a:pt x="1536995" y="1540032"/>
                </a:cubicBezTo>
                <a:lnTo>
                  <a:pt x="859127" y="1540032"/>
                </a:lnTo>
                <a:lnTo>
                  <a:pt x="859127" y="1781147"/>
                </a:lnTo>
                <a:lnTo>
                  <a:pt x="858961" y="1781970"/>
                </a:lnTo>
                <a:lnTo>
                  <a:pt x="1127922" y="1781970"/>
                </a:lnTo>
                <a:cubicBezTo>
                  <a:pt x="1157995" y="1781970"/>
                  <a:pt x="1182374" y="1806349"/>
                  <a:pt x="1182374" y="1836422"/>
                </a:cubicBezTo>
                <a:lnTo>
                  <a:pt x="1182373" y="1836422"/>
                </a:lnTo>
                <a:cubicBezTo>
                  <a:pt x="1182373" y="1866495"/>
                  <a:pt x="1157994" y="1890874"/>
                  <a:pt x="1127921" y="1890874"/>
                </a:cubicBezTo>
                <a:lnTo>
                  <a:pt x="458828" y="1890873"/>
                </a:lnTo>
                <a:cubicBezTo>
                  <a:pt x="436273" y="1890873"/>
                  <a:pt x="416921" y="1877160"/>
                  <a:pt x="408655" y="1857616"/>
                </a:cubicBezTo>
                <a:lnTo>
                  <a:pt x="404376" y="1836422"/>
                </a:lnTo>
                <a:lnTo>
                  <a:pt x="408655" y="1815227"/>
                </a:lnTo>
                <a:cubicBezTo>
                  <a:pt x="416921" y="1795683"/>
                  <a:pt x="436273" y="1781970"/>
                  <a:pt x="458828" y="1781970"/>
                </a:cubicBezTo>
                <a:lnTo>
                  <a:pt x="727789" y="1781970"/>
                </a:lnTo>
                <a:lnTo>
                  <a:pt x="727623" y="1781147"/>
                </a:lnTo>
                <a:lnTo>
                  <a:pt x="727623" y="1540032"/>
                </a:lnTo>
                <a:lnTo>
                  <a:pt x="49758" y="1540032"/>
                </a:lnTo>
                <a:cubicBezTo>
                  <a:pt x="22277" y="1540032"/>
                  <a:pt x="0" y="1517755"/>
                  <a:pt x="0" y="1490274"/>
                </a:cubicBezTo>
                <a:lnTo>
                  <a:pt x="0" y="49758"/>
                </a:lnTo>
                <a:cubicBezTo>
                  <a:pt x="0" y="22277"/>
                  <a:pt x="22277" y="0"/>
                  <a:pt x="49758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2F0CB2EB-24EC-4316-914C-E44182A380BC}"/>
              </a:ext>
            </a:extLst>
          </p:cNvPr>
          <p:cNvSpPr txBox="1"/>
          <p:nvPr/>
        </p:nvSpPr>
        <p:spPr>
          <a:xfrm>
            <a:off x="4366194" y="2962325"/>
            <a:ext cx="27823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Making a scan…</a:t>
            </a:r>
          </a:p>
        </p:txBody>
      </p:sp>
      <p:grpSp>
        <p:nvGrpSpPr>
          <p:cNvPr id="77" name="Groupe 76">
            <a:extLst>
              <a:ext uri="{FF2B5EF4-FFF2-40B4-BE49-F238E27FC236}">
                <a16:creationId xmlns:a16="http://schemas.microsoft.com/office/drawing/2014/main" id="{A25FFD06-0A46-4381-A770-C050E3992D27}"/>
              </a:ext>
            </a:extLst>
          </p:cNvPr>
          <p:cNvGrpSpPr/>
          <p:nvPr/>
        </p:nvGrpSpPr>
        <p:grpSpPr>
          <a:xfrm>
            <a:off x="6482522" y="1585358"/>
            <a:ext cx="900000" cy="900000"/>
            <a:chOff x="5089059" y="3911748"/>
            <a:chExt cx="900000" cy="900000"/>
          </a:xfrm>
        </p:grpSpPr>
        <p:sp>
          <p:nvSpPr>
            <p:cNvPr id="79" name="Rectangle : coins arrondis 78">
              <a:extLst>
                <a:ext uri="{FF2B5EF4-FFF2-40B4-BE49-F238E27FC236}">
                  <a16:creationId xmlns:a16="http://schemas.microsoft.com/office/drawing/2014/main" id="{5969999F-365A-4559-B2CB-5E913C13FF09}"/>
                </a:ext>
              </a:extLst>
            </p:cNvPr>
            <p:cNvSpPr/>
            <p:nvPr/>
          </p:nvSpPr>
          <p:spPr>
            <a:xfrm>
              <a:off x="5089059" y="3911748"/>
              <a:ext cx="900000" cy="900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Settings</a:t>
              </a:r>
            </a:p>
          </p:txBody>
        </p:sp>
        <p:grpSp>
          <p:nvGrpSpPr>
            <p:cNvPr id="80" name="Groupe 79">
              <a:extLst>
                <a:ext uri="{FF2B5EF4-FFF2-40B4-BE49-F238E27FC236}">
                  <a16:creationId xmlns:a16="http://schemas.microsoft.com/office/drawing/2014/main" id="{E3419734-3BB6-4D83-99C5-273BCCC23F0D}"/>
                </a:ext>
              </a:extLst>
            </p:cNvPr>
            <p:cNvGrpSpPr/>
            <p:nvPr/>
          </p:nvGrpSpPr>
          <p:grpSpPr>
            <a:xfrm>
              <a:off x="5282538" y="4053934"/>
              <a:ext cx="508813" cy="418976"/>
              <a:chOff x="5284154" y="4002961"/>
              <a:chExt cx="466473" cy="384112"/>
            </a:xfrm>
            <a:solidFill>
              <a:schemeClr val="bg1">
                <a:lumMod val="85000"/>
              </a:schemeClr>
            </a:solidFill>
            <a:effectLst/>
          </p:grpSpPr>
          <p:sp>
            <p:nvSpPr>
              <p:cNvPr id="81" name="Forme libre : forme 80">
                <a:extLst>
                  <a:ext uri="{FF2B5EF4-FFF2-40B4-BE49-F238E27FC236}">
                    <a16:creationId xmlns:a16="http://schemas.microsoft.com/office/drawing/2014/main" id="{4E4CFE30-6B8E-428A-A48D-1712D4AF0812}"/>
                  </a:ext>
                </a:extLst>
              </p:cNvPr>
              <p:cNvSpPr/>
              <p:nvPr/>
            </p:nvSpPr>
            <p:spPr>
              <a:xfrm>
                <a:off x="5284154" y="4002961"/>
                <a:ext cx="356870" cy="356870"/>
              </a:xfrm>
              <a:custGeom>
                <a:avLst/>
                <a:gdLst>
                  <a:gd name="connsiteX0" fmla="*/ 211931 w 424564"/>
                  <a:gd name="connsiteY0" fmla="*/ 150078 h 424564"/>
                  <a:gd name="connsiteX1" fmla="*/ 157931 w 424564"/>
                  <a:gd name="connsiteY1" fmla="*/ 204078 h 424564"/>
                  <a:gd name="connsiteX2" fmla="*/ 211931 w 424564"/>
                  <a:gd name="connsiteY2" fmla="*/ 258078 h 424564"/>
                  <a:gd name="connsiteX3" fmla="*/ 265931 w 424564"/>
                  <a:gd name="connsiteY3" fmla="*/ 204078 h 424564"/>
                  <a:gd name="connsiteX4" fmla="*/ 211931 w 424564"/>
                  <a:gd name="connsiteY4" fmla="*/ 150078 h 424564"/>
                  <a:gd name="connsiteX5" fmla="*/ 170563 w 424564"/>
                  <a:gd name="connsiteY5" fmla="*/ 0 h 424564"/>
                  <a:gd name="connsiteX6" fmla="*/ 249372 w 424564"/>
                  <a:gd name="connsiteY6" fmla="*/ 0 h 424564"/>
                  <a:gd name="connsiteX7" fmla="*/ 249372 w 424564"/>
                  <a:gd name="connsiteY7" fmla="*/ 44174 h 424564"/>
                  <a:gd name="connsiteX8" fmla="*/ 276511 w 424564"/>
                  <a:gd name="connsiteY8" fmla="*/ 52599 h 424564"/>
                  <a:gd name="connsiteX9" fmla="*/ 298501 w 424564"/>
                  <a:gd name="connsiteY9" fmla="*/ 65941 h 424564"/>
                  <a:gd name="connsiteX10" fmla="*/ 335232 w 424564"/>
                  <a:gd name="connsiteY10" fmla="*/ 29146 h 424564"/>
                  <a:gd name="connsiteX11" fmla="*/ 391006 w 424564"/>
                  <a:gd name="connsiteY11" fmla="*/ 84824 h 424564"/>
                  <a:gd name="connsiteX12" fmla="*/ 353785 w 424564"/>
                  <a:gd name="connsiteY12" fmla="*/ 122109 h 424564"/>
                  <a:gd name="connsiteX13" fmla="*/ 369870 w 424564"/>
                  <a:gd name="connsiteY13" fmla="*/ 155569 h 424564"/>
                  <a:gd name="connsiteX14" fmla="*/ 371864 w 424564"/>
                  <a:gd name="connsiteY14" fmla="*/ 168759 h 424564"/>
                  <a:gd name="connsiteX15" fmla="*/ 424564 w 424564"/>
                  <a:gd name="connsiteY15" fmla="*/ 168759 h 424564"/>
                  <a:gd name="connsiteX16" fmla="*/ 424564 w 424564"/>
                  <a:gd name="connsiteY16" fmla="*/ 247567 h 424564"/>
                  <a:gd name="connsiteX17" fmla="*/ 370933 w 424564"/>
                  <a:gd name="connsiteY17" fmla="*/ 247567 h 424564"/>
                  <a:gd name="connsiteX18" fmla="*/ 364322 w 424564"/>
                  <a:gd name="connsiteY18" fmla="*/ 268864 h 424564"/>
                  <a:gd name="connsiteX19" fmla="*/ 353943 w 424564"/>
                  <a:gd name="connsiteY19" fmla="*/ 285970 h 424564"/>
                  <a:gd name="connsiteX20" fmla="*/ 394240 w 424564"/>
                  <a:gd name="connsiteY20" fmla="*/ 323374 h 424564"/>
                  <a:gd name="connsiteX21" fmla="*/ 340627 w 424564"/>
                  <a:gd name="connsiteY21" fmla="*/ 381135 h 424564"/>
                  <a:gd name="connsiteX22" fmla="*/ 300155 w 424564"/>
                  <a:gd name="connsiteY22" fmla="*/ 343569 h 424564"/>
                  <a:gd name="connsiteX23" fmla="*/ 261351 w 424564"/>
                  <a:gd name="connsiteY23" fmla="*/ 362224 h 424564"/>
                  <a:gd name="connsiteX24" fmla="*/ 246939 w 424564"/>
                  <a:gd name="connsiteY24" fmla="*/ 364403 h 424564"/>
                  <a:gd name="connsiteX25" fmla="*/ 246939 w 424564"/>
                  <a:gd name="connsiteY25" fmla="*/ 424564 h 424564"/>
                  <a:gd name="connsiteX26" fmla="*/ 168130 w 424564"/>
                  <a:gd name="connsiteY26" fmla="*/ 424564 h 424564"/>
                  <a:gd name="connsiteX27" fmla="*/ 168130 w 424564"/>
                  <a:gd name="connsiteY27" fmla="*/ 362906 h 424564"/>
                  <a:gd name="connsiteX28" fmla="*/ 148056 w 424564"/>
                  <a:gd name="connsiteY28" fmla="*/ 356675 h 424564"/>
                  <a:gd name="connsiteX29" fmla="*/ 128208 w 424564"/>
                  <a:gd name="connsiteY29" fmla="*/ 344633 h 424564"/>
                  <a:gd name="connsiteX30" fmla="*/ 89332 w 424564"/>
                  <a:gd name="connsiteY30" fmla="*/ 383577 h 424564"/>
                  <a:gd name="connsiteX31" fmla="*/ 33558 w 424564"/>
                  <a:gd name="connsiteY31" fmla="*/ 327899 h 424564"/>
                  <a:gd name="connsiteX32" fmla="*/ 71900 w 424564"/>
                  <a:gd name="connsiteY32" fmla="*/ 289491 h 424564"/>
                  <a:gd name="connsiteX33" fmla="*/ 54697 w 424564"/>
                  <a:gd name="connsiteY33" fmla="*/ 253704 h 424564"/>
                  <a:gd name="connsiteX34" fmla="*/ 53401 w 424564"/>
                  <a:gd name="connsiteY34" fmla="*/ 245134 h 424564"/>
                  <a:gd name="connsiteX35" fmla="*/ 0 w 424564"/>
                  <a:gd name="connsiteY35" fmla="*/ 245134 h 424564"/>
                  <a:gd name="connsiteX36" fmla="*/ 0 w 424564"/>
                  <a:gd name="connsiteY36" fmla="*/ 166326 h 424564"/>
                  <a:gd name="connsiteX37" fmla="*/ 52200 w 424564"/>
                  <a:gd name="connsiteY37" fmla="*/ 166326 h 424564"/>
                  <a:gd name="connsiteX38" fmla="*/ 60246 w 424564"/>
                  <a:gd name="connsiteY38" fmla="*/ 140409 h 424564"/>
                  <a:gd name="connsiteX39" fmla="*/ 68491 w 424564"/>
                  <a:gd name="connsiteY39" fmla="*/ 125218 h 424564"/>
                  <a:gd name="connsiteX40" fmla="*/ 31107 w 424564"/>
                  <a:gd name="connsiteY40" fmla="*/ 90519 h 424564"/>
                  <a:gd name="connsiteX41" fmla="*/ 84721 w 424564"/>
                  <a:gd name="connsiteY41" fmla="*/ 32758 h 424564"/>
                  <a:gd name="connsiteX42" fmla="*/ 121579 w 424564"/>
                  <a:gd name="connsiteY42" fmla="*/ 66969 h 424564"/>
                  <a:gd name="connsiteX43" fmla="*/ 148056 w 424564"/>
                  <a:gd name="connsiteY43" fmla="*/ 52599 h 424564"/>
                  <a:gd name="connsiteX44" fmla="*/ 170563 w 424564"/>
                  <a:gd name="connsiteY44" fmla="*/ 45612 h 4245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424564" h="424564">
                    <a:moveTo>
                      <a:pt x="211931" y="150078"/>
                    </a:moveTo>
                    <a:cubicBezTo>
                      <a:pt x="182108" y="150078"/>
                      <a:pt x="157931" y="174255"/>
                      <a:pt x="157931" y="204078"/>
                    </a:cubicBezTo>
                    <a:cubicBezTo>
                      <a:pt x="157931" y="233901"/>
                      <a:pt x="182108" y="258078"/>
                      <a:pt x="211931" y="258078"/>
                    </a:cubicBezTo>
                    <a:cubicBezTo>
                      <a:pt x="241754" y="258078"/>
                      <a:pt x="265931" y="233901"/>
                      <a:pt x="265931" y="204078"/>
                    </a:cubicBezTo>
                    <a:cubicBezTo>
                      <a:pt x="265931" y="174255"/>
                      <a:pt x="241754" y="150078"/>
                      <a:pt x="211931" y="150078"/>
                    </a:cubicBezTo>
                    <a:close/>
                    <a:moveTo>
                      <a:pt x="170563" y="0"/>
                    </a:moveTo>
                    <a:lnTo>
                      <a:pt x="249372" y="0"/>
                    </a:lnTo>
                    <a:lnTo>
                      <a:pt x="249372" y="44174"/>
                    </a:lnTo>
                    <a:lnTo>
                      <a:pt x="276511" y="52599"/>
                    </a:lnTo>
                    <a:lnTo>
                      <a:pt x="298501" y="65941"/>
                    </a:lnTo>
                    <a:lnTo>
                      <a:pt x="335232" y="29146"/>
                    </a:lnTo>
                    <a:lnTo>
                      <a:pt x="391006" y="84824"/>
                    </a:lnTo>
                    <a:lnTo>
                      <a:pt x="353785" y="122109"/>
                    </a:lnTo>
                    <a:lnTo>
                      <a:pt x="369870" y="155569"/>
                    </a:lnTo>
                    <a:lnTo>
                      <a:pt x="371864" y="168759"/>
                    </a:lnTo>
                    <a:lnTo>
                      <a:pt x="424564" y="168759"/>
                    </a:lnTo>
                    <a:lnTo>
                      <a:pt x="424564" y="247567"/>
                    </a:lnTo>
                    <a:lnTo>
                      <a:pt x="370933" y="247567"/>
                    </a:lnTo>
                    <a:lnTo>
                      <a:pt x="364322" y="268864"/>
                    </a:lnTo>
                    <a:lnTo>
                      <a:pt x="353943" y="285970"/>
                    </a:lnTo>
                    <a:lnTo>
                      <a:pt x="394240" y="323374"/>
                    </a:lnTo>
                    <a:lnTo>
                      <a:pt x="340627" y="381135"/>
                    </a:lnTo>
                    <a:lnTo>
                      <a:pt x="300155" y="343569"/>
                    </a:lnTo>
                    <a:lnTo>
                      <a:pt x="261351" y="362224"/>
                    </a:lnTo>
                    <a:lnTo>
                      <a:pt x="246939" y="364403"/>
                    </a:lnTo>
                    <a:lnTo>
                      <a:pt x="246939" y="424564"/>
                    </a:lnTo>
                    <a:lnTo>
                      <a:pt x="168130" y="424564"/>
                    </a:lnTo>
                    <a:lnTo>
                      <a:pt x="168130" y="362906"/>
                    </a:lnTo>
                    <a:lnTo>
                      <a:pt x="148056" y="356675"/>
                    </a:lnTo>
                    <a:lnTo>
                      <a:pt x="128208" y="344633"/>
                    </a:lnTo>
                    <a:lnTo>
                      <a:pt x="89332" y="383577"/>
                    </a:lnTo>
                    <a:lnTo>
                      <a:pt x="33558" y="327899"/>
                    </a:lnTo>
                    <a:lnTo>
                      <a:pt x="71900" y="289491"/>
                    </a:lnTo>
                    <a:lnTo>
                      <a:pt x="54697" y="253704"/>
                    </a:lnTo>
                    <a:lnTo>
                      <a:pt x="53401" y="245134"/>
                    </a:lnTo>
                    <a:lnTo>
                      <a:pt x="0" y="245134"/>
                    </a:lnTo>
                    <a:lnTo>
                      <a:pt x="0" y="166326"/>
                    </a:lnTo>
                    <a:lnTo>
                      <a:pt x="52200" y="166326"/>
                    </a:lnTo>
                    <a:lnTo>
                      <a:pt x="60246" y="140409"/>
                    </a:lnTo>
                    <a:lnTo>
                      <a:pt x="68491" y="125218"/>
                    </a:lnTo>
                    <a:lnTo>
                      <a:pt x="31107" y="90519"/>
                    </a:lnTo>
                    <a:lnTo>
                      <a:pt x="84721" y="32758"/>
                    </a:lnTo>
                    <a:lnTo>
                      <a:pt x="121579" y="66969"/>
                    </a:lnTo>
                    <a:lnTo>
                      <a:pt x="148056" y="52599"/>
                    </a:lnTo>
                    <a:lnTo>
                      <a:pt x="170563" y="45612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cap="rnd">
                <a:solidFill>
                  <a:schemeClr val="bg1">
                    <a:lumMod val="65000"/>
                  </a:schemeClr>
                </a:solidFill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fr-FR"/>
              </a:p>
            </p:txBody>
          </p:sp>
          <p:sp>
            <p:nvSpPr>
              <p:cNvPr id="82" name="Forme libre : forme 81">
                <a:extLst>
                  <a:ext uri="{FF2B5EF4-FFF2-40B4-BE49-F238E27FC236}">
                    <a16:creationId xmlns:a16="http://schemas.microsoft.com/office/drawing/2014/main" id="{21C74821-2B1E-4871-B77F-163D73E78F5B}"/>
                  </a:ext>
                </a:extLst>
              </p:cNvPr>
              <p:cNvSpPr/>
              <p:nvPr/>
            </p:nvSpPr>
            <p:spPr>
              <a:xfrm rot="1644683">
                <a:off x="5531421" y="4167867"/>
                <a:ext cx="219206" cy="219206"/>
              </a:xfrm>
              <a:custGeom>
                <a:avLst/>
                <a:gdLst>
                  <a:gd name="connsiteX0" fmla="*/ 211931 w 424564"/>
                  <a:gd name="connsiteY0" fmla="*/ 150078 h 424564"/>
                  <a:gd name="connsiteX1" fmla="*/ 157931 w 424564"/>
                  <a:gd name="connsiteY1" fmla="*/ 204078 h 424564"/>
                  <a:gd name="connsiteX2" fmla="*/ 211931 w 424564"/>
                  <a:gd name="connsiteY2" fmla="*/ 258078 h 424564"/>
                  <a:gd name="connsiteX3" fmla="*/ 265931 w 424564"/>
                  <a:gd name="connsiteY3" fmla="*/ 204078 h 424564"/>
                  <a:gd name="connsiteX4" fmla="*/ 211931 w 424564"/>
                  <a:gd name="connsiteY4" fmla="*/ 150078 h 424564"/>
                  <a:gd name="connsiteX5" fmla="*/ 170563 w 424564"/>
                  <a:gd name="connsiteY5" fmla="*/ 0 h 424564"/>
                  <a:gd name="connsiteX6" fmla="*/ 249372 w 424564"/>
                  <a:gd name="connsiteY6" fmla="*/ 0 h 424564"/>
                  <a:gd name="connsiteX7" fmla="*/ 249372 w 424564"/>
                  <a:gd name="connsiteY7" fmla="*/ 44174 h 424564"/>
                  <a:gd name="connsiteX8" fmla="*/ 276511 w 424564"/>
                  <a:gd name="connsiteY8" fmla="*/ 52599 h 424564"/>
                  <a:gd name="connsiteX9" fmla="*/ 298501 w 424564"/>
                  <a:gd name="connsiteY9" fmla="*/ 65941 h 424564"/>
                  <a:gd name="connsiteX10" fmla="*/ 335232 w 424564"/>
                  <a:gd name="connsiteY10" fmla="*/ 29146 h 424564"/>
                  <a:gd name="connsiteX11" fmla="*/ 391006 w 424564"/>
                  <a:gd name="connsiteY11" fmla="*/ 84824 h 424564"/>
                  <a:gd name="connsiteX12" fmla="*/ 353785 w 424564"/>
                  <a:gd name="connsiteY12" fmla="*/ 122109 h 424564"/>
                  <a:gd name="connsiteX13" fmla="*/ 369870 w 424564"/>
                  <a:gd name="connsiteY13" fmla="*/ 155569 h 424564"/>
                  <a:gd name="connsiteX14" fmla="*/ 371864 w 424564"/>
                  <a:gd name="connsiteY14" fmla="*/ 168759 h 424564"/>
                  <a:gd name="connsiteX15" fmla="*/ 424564 w 424564"/>
                  <a:gd name="connsiteY15" fmla="*/ 168759 h 424564"/>
                  <a:gd name="connsiteX16" fmla="*/ 424564 w 424564"/>
                  <a:gd name="connsiteY16" fmla="*/ 247567 h 424564"/>
                  <a:gd name="connsiteX17" fmla="*/ 370933 w 424564"/>
                  <a:gd name="connsiteY17" fmla="*/ 247567 h 424564"/>
                  <a:gd name="connsiteX18" fmla="*/ 364322 w 424564"/>
                  <a:gd name="connsiteY18" fmla="*/ 268864 h 424564"/>
                  <a:gd name="connsiteX19" fmla="*/ 353943 w 424564"/>
                  <a:gd name="connsiteY19" fmla="*/ 285970 h 424564"/>
                  <a:gd name="connsiteX20" fmla="*/ 394240 w 424564"/>
                  <a:gd name="connsiteY20" fmla="*/ 323374 h 424564"/>
                  <a:gd name="connsiteX21" fmla="*/ 340627 w 424564"/>
                  <a:gd name="connsiteY21" fmla="*/ 381135 h 424564"/>
                  <a:gd name="connsiteX22" fmla="*/ 300155 w 424564"/>
                  <a:gd name="connsiteY22" fmla="*/ 343569 h 424564"/>
                  <a:gd name="connsiteX23" fmla="*/ 261351 w 424564"/>
                  <a:gd name="connsiteY23" fmla="*/ 362224 h 424564"/>
                  <a:gd name="connsiteX24" fmla="*/ 246939 w 424564"/>
                  <a:gd name="connsiteY24" fmla="*/ 364403 h 424564"/>
                  <a:gd name="connsiteX25" fmla="*/ 246939 w 424564"/>
                  <a:gd name="connsiteY25" fmla="*/ 424564 h 424564"/>
                  <a:gd name="connsiteX26" fmla="*/ 168130 w 424564"/>
                  <a:gd name="connsiteY26" fmla="*/ 424564 h 424564"/>
                  <a:gd name="connsiteX27" fmla="*/ 168130 w 424564"/>
                  <a:gd name="connsiteY27" fmla="*/ 362906 h 424564"/>
                  <a:gd name="connsiteX28" fmla="*/ 148056 w 424564"/>
                  <a:gd name="connsiteY28" fmla="*/ 356675 h 424564"/>
                  <a:gd name="connsiteX29" fmla="*/ 128208 w 424564"/>
                  <a:gd name="connsiteY29" fmla="*/ 344633 h 424564"/>
                  <a:gd name="connsiteX30" fmla="*/ 89332 w 424564"/>
                  <a:gd name="connsiteY30" fmla="*/ 383577 h 424564"/>
                  <a:gd name="connsiteX31" fmla="*/ 33558 w 424564"/>
                  <a:gd name="connsiteY31" fmla="*/ 327899 h 424564"/>
                  <a:gd name="connsiteX32" fmla="*/ 71900 w 424564"/>
                  <a:gd name="connsiteY32" fmla="*/ 289491 h 424564"/>
                  <a:gd name="connsiteX33" fmla="*/ 54697 w 424564"/>
                  <a:gd name="connsiteY33" fmla="*/ 253704 h 424564"/>
                  <a:gd name="connsiteX34" fmla="*/ 53401 w 424564"/>
                  <a:gd name="connsiteY34" fmla="*/ 245134 h 424564"/>
                  <a:gd name="connsiteX35" fmla="*/ 0 w 424564"/>
                  <a:gd name="connsiteY35" fmla="*/ 245134 h 424564"/>
                  <a:gd name="connsiteX36" fmla="*/ 0 w 424564"/>
                  <a:gd name="connsiteY36" fmla="*/ 166326 h 424564"/>
                  <a:gd name="connsiteX37" fmla="*/ 52200 w 424564"/>
                  <a:gd name="connsiteY37" fmla="*/ 166326 h 424564"/>
                  <a:gd name="connsiteX38" fmla="*/ 60246 w 424564"/>
                  <a:gd name="connsiteY38" fmla="*/ 140409 h 424564"/>
                  <a:gd name="connsiteX39" fmla="*/ 68491 w 424564"/>
                  <a:gd name="connsiteY39" fmla="*/ 125218 h 424564"/>
                  <a:gd name="connsiteX40" fmla="*/ 31107 w 424564"/>
                  <a:gd name="connsiteY40" fmla="*/ 90519 h 424564"/>
                  <a:gd name="connsiteX41" fmla="*/ 84721 w 424564"/>
                  <a:gd name="connsiteY41" fmla="*/ 32758 h 424564"/>
                  <a:gd name="connsiteX42" fmla="*/ 121579 w 424564"/>
                  <a:gd name="connsiteY42" fmla="*/ 66969 h 424564"/>
                  <a:gd name="connsiteX43" fmla="*/ 148056 w 424564"/>
                  <a:gd name="connsiteY43" fmla="*/ 52599 h 424564"/>
                  <a:gd name="connsiteX44" fmla="*/ 170563 w 424564"/>
                  <a:gd name="connsiteY44" fmla="*/ 45612 h 4245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424564" h="424564">
                    <a:moveTo>
                      <a:pt x="211931" y="150078"/>
                    </a:moveTo>
                    <a:cubicBezTo>
                      <a:pt x="182108" y="150078"/>
                      <a:pt x="157931" y="174255"/>
                      <a:pt x="157931" y="204078"/>
                    </a:cubicBezTo>
                    <a:cubicBezTo>
                      <a:pt x="157931" y="233901"/>
                      <a:pt x="182108" y="258078"/>
                      <a:pt x="211931" y="258078"/>
                    </a:cubicBezTo>
                    <a:cubicBezTo>
                      <a:pt x="241754" y="258078"/>
                      <a:pt x="265931" y="233901"/>
                      <a:pt x="265931" y="204078"/>
                    </a:cubicBezTo>
                    <a:cubicBezTo>
                      <a:pt x="265931" y="174255"/>
                      <a:pt x="241754" y="150078"/>
                      <a:pt x="211931" y="150078"/>
                    </a:cubicBezTo>
                    <a:close/>
                    <a:moveTo>
                      <a:pt x="170563" y="0"/>
                    </a:moveTo>
                    <a:lnTo>
                      <a:pt x="249372" y="0"/>
                    </a:lnTo>
                    <a:lnTo>
                      <a:pt x="249372" y="44174"/>
                    </a:lnTo>
                    <a:lnTo>
                      <a:pt x="276511" y="52599"/>
                    </a:lnTo>
                    <a:lnTo>
                      <a:pt x="298501" y="65941"/>
                    </a:lnTo>
                    <a:lnTo>
                      <a:pt x="335232" y="29146"/>
                    </a:lnTo>
                    <a:lnTo>
                      <a:pt x="391006" y="84824"/>
                    </a:lnTo>
                    <a:lnTo>
                      <a:pt x="353785" y="122109"/>
                    </a:lnTo>
                    <a:lnTo>
                      <a:pt x="369870" y="155569"/>
                    </a:lnTo>
                    <a:lnTo>
                      <a:pt x="371864" y="168759"/>
                    </a:lnTo>
                    <a:lnTo>
                      <a:pt x="424564" y="168759"/>
                    </a:lnTo>
                    <a:lnTo>
                      <a:pt x="424564" y="247567"/>
                    </a:lnTo>
                    <a:lnTo>
                      <a:pt x="370933" y="247567"/>
                    </a:lnTo>
                    <a:lnTo>
                      <a:pt x="364322" y="268864"/>
                    </a:lnTo>
                    <a:lnTo>
                      <a:pt x="353943" y="285970"/>
                    </a:lnTo>
                    <a:lnTo>
                      <a:pt x="394240" y="323374"/>
                    </a:lnTo>
                    <a:lnTo>
                      <a:pt x="340627" y="381135"/>
                    </a:lnTo>
                    <a:lnTo>
                      <a:pt x="300155" y="343569"/>
                    </a:lnTo>
                    <a:lnTo>
                      <a:pt x="261351" y="362224"/>
                    </a:lnTo>
                    <a:lnTo>
                      <a:pt x="246939" y="364403"/>
                    </a:lnTo>
                    <a:lnTo>
                      <a:pt x="246939" y="424564"/>
                    </a:lnTo>
                    <a:lnTo>
                      <a:pt x="168130" y="424564"/>
                    </a:lnTo>
                    <a:lnTo>
                      <a:pt x="168130" y="362906"/>
                    </a:lnTo>
                    <a:lnTo>
                      <a:pt x="148056" y="356675"/>
                    </a:lnTo>
                    <a:lnTo>
                      <a:pt x="128208" y="344633"/>
                    </a:lnTo>
                    <a:lnTo>
                      <a:pt x="89332" y="383577"/>
                    </a:lnTo>
                    <a:lnTo>
                      <a:pt x="33558" y="327899"/>
                    </a:lnTo>
                    <a:lnTo>
                      <a:pt x="71900" y="289491"/>
                    </a:lnTo>
                    <a:lnTo>
                      <a:pt x="54697" y="253704"/>
                    </a:lnTo>
                    <a:lnTo>
                      <a:pt x="53401" y="245134"/>
                    </a:lnTo>
                    <a:lnTo>
                      <a:pt x="0" y="245134"/>
                    </a:lnTo>
                    <a:lnTo>
                      <a:pt x="0" y="166326"/>
                    </a:lnTo>
                    <a:lnTo>
                      <a:pt x="52200" y="166326"/>
                    </a:lnTo>
                    <a:lnTo>
                      <a:pt x="60246" y="140409"/>
                    </a:lnTo>
                    <a:lnTo>
                      <a:pt x="68491" y="125218"/>
                    </a:lnTo>
                    <a:lnTo>
                      <a:pt x="31107" y="90519"/>
                    </a:lnTo>
                    <a:lnTo>
                      <a:pt x="84721" y="32758"/>
                    </a:lnTo>
                    <a:lnTo>
                      <a:pt x="121579" y="66969"/>
                    </a:lnTo>
                    <a:lnTo>
                      <a:pt x="148056" y="52599"/>
                    </a:lnTo>
                    <a:lnTo>
                      <a:pt x="170563" y="45612"/>
                    </a:lnTo>
                    <a:close/>
                  </a:path>
                </a:pathLst>
              </a:custGeom>
              <a:grpFill/>
              <a:ln cap="rnd">
                <a:solidFill>
                  <a:schemeClr val="bg1">
                    <a:lumMod val="75000"/>
                  </a:schemeClr>
                </a:solidFill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fr-FR"/>
              </a:p>
            </p:txBody>
          </p:sp>
        </p:grpSp>
      </p:grpSp>
      <p:sp>
        <p:nvSpPr>
          <p:cNvPr id="84" name="Rectangle : coins arrondis 83">
            <a:extLst>
              <a:ext uri="{FF2B5EF4-FFF2-40B4-BE49-F238E27FC236}">
                <a16:creationId xmlns:a16="http://schemas.microsoft.com/office/drawing/2014/main" id="{A93F2253-0831-4FD0-B687-1EDA8F759F2F}"/>
              </a:ext>
            </a:extLst>
          </p:cNvPr>
          <p:cNvSpPr/>
          <p:nvPr/>
        </p:nvSpPr>
        <p:spPr>
          <a:xfrm>
            <a:off x="1695429" y="1585335"/>
            <a:ext cx="900000" cy="90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</a:t>
            </a:r>
          </a:p>
        </p:txBody>
      </p:sp>
      <p:sp>
        <p:nvSpPr>
          <p:cNvPr id="89" name="Rectangle : coins arrondis 88">
            <a:extLst>
              <a:ext uri="{FF2B5EF4-FFF2-40B4-BE49-F238E27FC236}">
                <a16:creationId xmlns:a16="http://schemas.microsoft.com/office/drawing/2014/main" id="{FAA37E65-A8AF-4AF3-9BC1-FD909629AFB4}"/>
              </a:ext>
            </a:extLst>
          </p:cNvPr>
          <p:cNvSpPr/>
          <p:nvPr/>
        </p:nvSpPr>
        <p:spPr>
          <a:xfrm>
            <a:off x="2595429" y="1585335"/>
            <a:ext cx="900000" cy="90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Sandbox</a:t>
            </a:r>
          </a:p>
        </p:txBody>
      </p:sp>
      <p:grpSp>
        <p:nvGrpSpPr>
          <p:cNvPr id="100" name="Groupe 99">
            <a:extLst>
              <a:ext uri="{FF2B5EF4-FFF2-40B4-BE49-F238E27FC236}">
                <a16:creationId xmlns:a16="http://schemas.microsoft.com/office/drawing/2014/main" id="{9DAA4F45-BCF9-4FAE-A791-081AA2C1FE63}"/>
              </a:ext>
            </a:extLst>
          </p:cNvPr>
          <p:cNvGrpSpPr/>
          <p:nvPr/>
        </p:nvGrpSpPr>
        <p:grpSpPr>
          <a:xfrm>
            <a:off x="2829578" y="1687909"/>
            <a:ext cx="409038" cy="487435"/>
            <a:chOff x="2321269" y="2822564"/>
            <a:chExt cx="1586753" cy="1890874"/>
          </a:xfrm>
        </p:grpSpPr>
        <p:sp>
          <p:nvSpPr>
            <p:cNvPr id="101" name="Rectangle : coins arrondis 100">
              <a:extLst>
                <a:ext uri="{FF2B5EF4-FFF2-40B4-BE49-F238E27FC236}">
                  <a16:creationId xmlns:a16="http://schemas.microsoft.com/office/drawing/2014/main" id="{EB2B02FC-E8CE-4FB1-BA1C-C140546ADE70}"/>
                </a:ext>
              </a:extLst>
            </p:cNvPr>
            <p:cNvSpPr/>
            <p:nvPr/>
          </p:nvSpPr>
          <p:spPr>
            <a:xfrm>
              <a:off x="2355457" y="2849616"/>
              <a:ext cx="1518375" cy="1414889"/>
            </a:xfrm>
            <a:prstGeom prst="roundRect">
              <a:avLst>
                <a:gd name="adj" fmla="val 3231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2" name="Forme libre : forme 101">
              <a:extLst>
                <a:ext uri="{FF2B5EF4-FFF2-40B4-BE49-F238E27FC236}">
                  <a16:creationId xmlns:a16="http://schemas.microsoft.com/office/drawing/2014/main" id="{A3056C6E-6379-4FCD-98C9-13BC99506289}"/>
                </a:ext>
              </a:extLst>
            </p:cNvPr>
            <p:cNvSpPr/>
            <p:nvPr/>
          </p:nvSpPr>
          <p:spPr>
            <a:xfrm>
              <a:off x="2321269" y="2822564"/>
              <a:ext cx="1586753" cy="1890874"/>
            </a:xfrm>
            <a:custGeom>
              <a:avLst/>
              <a:gdLst>
                <a:gd name="connsiteX0" fmla="*/ 122443 w 1586753"/>
                <a:gd name="connsiteY0" fmla="*/ 65170 h 1890874"/>
                <a:gd name="connsiteX1" fmla="*/ 79104 w 1586753"/>
                <a:gd name="connsiteY1" fmla="*/ 108509 h 1890874"/>
                <a:gd name="connsiteX2" fmla="*/ 79104 w 1586753"/>
                <a:gd name="connsiteY2" fmla="*/ 1363176 h 1890874"/>
                <a:gd name="connsiteX3" fmla="*/ 122443 w 1586753"/>
                <a:gd name="connsiteY3" fmla="*/ 1406515 h 1890874"/>
                <a:gd name="connsiteX4" fmla="*/ 1475217 w 1586753"/>
                <a:gd name="connsiteY4" fmla="*/ 1406515 h 1890874"/>
                <a:gd name="connsiteX5" fmla="*/ 1518556 w 1586753"/>
                <a:gd name="connsiteY5" fmla="*/ 1363176 h 1890874"/>
                <a:gd name="connsiteX6" fmla="*/ 1518556 w 1586753"/>
                <a:gd name="connsiteY6" fmla="*/ 108509 h 1890874"/>
                <a:gd name="connsiteX7" fmla="*/ 1475217 w 1586753"/>
                <a:gd name="connsiteY7" fmla="*/ 65170 h 1890874"/>
                <a:gd name="connsiteX8" fmla="*/ 49758 w 1586753"/>
                <a:gd name="connsiteY8" fmla="*/ 0 h 1890874"/>
                <a:gd name="connsiteX9" fmla="*/ 1536995 w 1586753"/>
                <a:gd name="connsiteY9" fmla="*/ 0 h 1890874"/>
                <a:gd name="connsiteX10" fmla="*/ 1586753 w 1586753"/>
                <a:gd name="connsiteY10" fmla="*/ 49758 h 1890874"/>
                <a:gd name="connsiteX11" fmla="*/ 1586753 w 1586753"/>
                <a:gd name="connsiteY11" fmla="*/ 1490274 h 1890874"/>
                <a:gd name="connsiteX12" fmla="*/ 1536995 w 1586753"/>
                <a:gd name="connsiteY12" fmla="*/ 1540032 h 1890874"/>
                <a:gd name="connsiteX13" fmla="*/ 859127 w 1586753"/>
                <a:gd name="connsiteY13" fmla="*/ 1540032 h 1890874"/>
                <a:gd name="connsiteX14" fmla="*/ 859127 w 1586753"/>
                <a:gd name="connsiteY14" fmla="*/ 1781147 h 1890874"/>
                <a:gd name="connsiteX15" fmla="*/ 858961 w 1586753"/>
                <a:gd name="connsiteY15" fmla="*/ 1781970 h 1890874"/>
                <a:gd name="connsiteX16" fmla="*/ 1127922 w 1586753"/>
                <a:gd name="connsiteY16" fmla="*/ 1781970 h 1890874"/>
                <a:gd name="connsiteX17" fmla="*/ 1182374 w 1586753"/>
                <a:gd name="connsiteY17" fmla="*/ 1836422 h 1890874"/>
                <a:gd name="connsiteX18" fmla="*/ 1182373 w 1586753"/>
                <a:gd name="connsiteY18" fmla="*/ 1836422 h 1890874"/>
                <a:gd name="connsiteX19" fmla="*/ 1127921 w 1586753"/>
                <a:gd name="connsiteY19" fmla="*/ 1890874 h 1890874"/>
                <a:gd name="connsiteX20" fmla="*/ 458828 w 1586753"/>
                <a:gd name="connsiteY20" fmla="*/ 1890873 h 1890874"/>
                <a:gd name="connsiteX21" fmla="*/ 408655 w 1586753"/>
                <a:gd name="connsiteY21" fmla="*/ 1857616 h 1890874"/>
                <a:gd name="connsiteX22" fmla="*/ 404376 w 1586753"/>
                <a:gd name="connsiteY22" fmla="*/ 1836422 h 1890874"/>
                <a:gd name="connsiteX23" fmla="*/ 408655 w 1586753"/>
                <a:gd name="connsiteY23" fmla="*/ 1815227 h 1890874"/>
                <a:gd name="connsiteX24" fmla="*/ 458828 w 1586753"/>
                <a:gd name="connsiteY24" fmla="*/ 1781970 h 1890874"/>
                <a:gd name="connsiteX25" fmla="*/ 727789 w 1586753"/>
                <a:gd name="connsiteY25" fmla="*/ 1781970 h 1890874"/>
                <a:gd name="connsiteX26" fmla="*/ 727623 w 1586753"/>
                <a:gd name="connsiteY26" fmla="*/ 1781147 h 1890874"/>
                <a:gd name="connsiteX27" fmla="*/ 727623 w 1586753"/>
                <a:gd name="connsiteY27" fmla="*/ 1540032 h 1890874"/>
                <a:gd name="connsiteX28" fmla="*/ 49758 w 1586753"/>
                <a:gd name="connsiteY28" fmla="*/ 1540032 h 1890874"/>
                <a:gd name="connsiteX29" fmla="*/ 0 w 1586753"/>
                <a:gd name="connsiteY29" fmla="*/ 1490274 h 1890874"/>
                <a:gd name="connsiteX30" fmla="*/ 0 w 1586753"/>
                <a:gd name="connsiteY30" fmla="*/ 49758 h 1890874"/>
                <a:gd name="connsiteX31" fmla="*/ 49758 w 1586753"/>
                <a:gd name="connsiteY31" fmla="*/ 0 h 1890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586753" h="1890874">
                  <a:moveTo>
                    <a:pt x="122443" y="65170"/>
                  </a:moveTo>
                  <a:cubicBezTo>
                    <a:pt x="98508" y="65170"/>
                    <a:pt x="79104" y="84574"/>
                    <a:pt x="79104" y="108509"/>
                  </a:cubicBezTo>
                  <a:lnTo>
                    <a:pt x="79104" y="1363176"/>
                  </a:lnTo>
                  <a:cubicBezTo>
                    <a:pt x="79104" y="1387111"/>
                    <a:pt x="98508" y="1406515"/>
                    <a:pt x="122443" y="1406515"/>
                  </a:cubicBezTo>
                  <a:lnTo>
                    <a:pt x="1475217" y="1406515"/>
                  </a:lnTo>
                  <a:cubicBezTo>
                    <a:pt x="1499152" y="1406515"/>
                    <a:pt x="1518556" y="1387111"/>
                    <a:pt x="1518556" y="1363176"/>
                  </a:cubicBezTo>
                  <a:lnTo>
                    <a:pt x="1518556" y="108509"/>
                  </a:lnTo>
                  <a:cubicBezTo>
                    <a:pt x="1518556" y="84574"/>
                    <a:pt x="1499152" y="65170"/>
                    <a:pt x="1475217" y="65170"/>
                  </a:cubicBezTo>
                  <a:close/>
                  <a:moveTo>
                    <a:pt x="49758" y="0"/>
                  </a:moveTo>
                  <a:lnTo>
                    <a:pt x="1536995" y="0"/>
                  </a:lnTo>
                  <a:cubicBezTo>
                    <a:pt x="1564476" y="0"/>
                    <a:pt x="1586753" y="22277"/>
                    <a:pt x="1586753" y="49758"/>
                  </a:cubicBezTo>
                  <a:lnTo>
                    <a:pt x="1586753" y="1490274"/>
                  </a:lnTo>
                  <a:cubicBezTo>
                    <a:pt x="1586753" y="1517755"/>
                    <a:pt x="1564476" y="1540032"/>
                    <a:pt x="1536995" y="1540032"/>
                  </a:cubicBezTo>
                  <a:lnTo>
                    <a:pt x="859127" y="1540032"/>
                  </a:lnTo>
                  <a:lnTo>
                    <a:pt x="859127" y="1781147"/>
                  </a:lnTo>
                  <a:lnTo>
                    <a:pt x="858961" y="1781970"/>
                  </a:lnTo>
                  <a:lnTo>
                    <a:pt x="1127922" y="1781970"/>
                  </a:lnTo>
                  <a:cubicBezTo>
                    <a:pt x="1157995" y="1781970"/>
                    <a:pt x="1182374" y="1806349"/>
                    <a:pt x="1182374" y="1836422"/>
                  </a:cubicBezTo>
                  <a:lnTo>
                    <a:pt x="1182373" y="1836422"/>
                  </a:lnTo>
                  <a:cubicBezTo>
                    <a:pt x="1182373" y="1866495"/>
                    <a:pt x="1157994" y="1890874"/>
                    <a:pt x="1127921" y="1890874"/>
                  </a:cubicBezTo>
                  <a:lnTo>
                    <a:pt x="458828" y="1890873"/>
                  </a:lnTo>
                  <a:cubicBezTo>
                    <a:pt x="436273" y="1890873"/>
                    <a:pt x="416921" y="1877160"/>
                    <a:pt x="408655" y="1857616"/>
                  </a:cubicBezTo>
                  <a:lnTo>
                    <a:pt x="404376" y="1836422"/>
                  </a:lnTo>
                  <a:lnTo>
                    <a:pt x="408655" y="1815227"/>
                  </a:lnTo>
                  <a:cubicBezTo>
                    <a:pt x="416921" y="1795683"/>
                    <a:pt x="436273" y="1781970"/>
                    <a:pt x="458828" y="1781970"/>
                  </a:cubicBezTo>
                  <a:lnTo>
                    <a:pt x="727789" y="1781970"/>
                  </a:lnTo>
                  <a:lnTo>
                    <a:pt x="727623" y="1781147"/>
                  </a:lnTo>
                  <a:lnTo>
                    <a:pt x="727623" y="1540032"/>
                  </a:lnTo>
                  <a:lnTo>
                    <a:pt x="49758" y="1540032"/>
                  </a:lnTo>
                  <a:cubicBezTo>
                    <a:pt x="22277" y="1540032"/>
                    <a:pt x="0" y="1517755"/>
                    <a:pt x="0" y="1490274"/>
                  </a:cubicBezTo>
                  <a:lnTo>
                    <a:pt x="0" y="49758"/>
                  </a:lnTo>
                  <a:cubicBezTo>
                    <a:pt x="0" y="22277"/>
                    <a:pt x="22277" y="0"/>
                    <a:pt x="49758" y="0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/>
            </a:p>
          </p:txBody>
        </p:sp>
      </p:grpSp>
      <p:grpSp>
        <p:nvGrpSpPr>
          <p:cNvPr id="115" name="Groupe 114">
            <a:extLst>
              <a:ext uri="{FF2B5EF4-FFF2-40B4-BE49-F238E27FC236}">
                <a16:creationId xmlns:a16="http://schemas.microsoft.com/office/drawing/2014/main" id="{97598A3C-C9CC-4058-B7A4-DB6F5484DB5B}"/>
              </a:ext>
            </a:extLst>
          </p:cNvPr>
          <p:cNvGrpSpPr/>
          <p:nvPr/>
        </p:nvGrpSpPr>
        <p:grpSpPr>
          <a:xfrm>
            <a:off x="1975718" y="1695689"/>
            <a:ext cx="341001" cy="458203"/>
            <a:chOff x="1975964" y="1675976"/>
            <a:chExt cx="341001" cy="458203"/>
          </a:xfrm>
        </p:grpSpPr>
        <p:sp>
          <p:nvSpPr>
            <p:cNvPr id="107" name="Graphique 68" descr="Logement avec un remplissage uni">
              <a:extLst>
                <a:ext uri="{FF2B5EF4-FFF2-40B4-BE49-F238E27FC236}">
                  <a16:creationId xmlns:a16="http://schemas.microsoft.com/office/drawing/2014/main" id="{A16CC490-F865-4754-958F-C89AAC040CDB}"/>
                </a:ext>
              </a:extLst>
            </p:cNvPr>
            <p:cNvSpPr/>
            <p:nvPr/>
          </p:nvSpPr>
          <p:spPr>
            <a:xfrm>
              <a:off x="1975964" y="1675976"/>
              <a:ext cx="340837" cy="330612"/>
            </a:xfrm>
            <a:custGeom>
              <a:avLst/>
              <a:gdLst>
                <a:gd name="connsiteX0" fmla="*/ 0 w 340837"/>
                <a:gd name="connsiteY0" fmla="*/ 161898 h 330612"/>
                <a:gd name="connsiteX1" fmla="*/ 0 w 340837"/>
                <a:gd name="connsiteY1" fmla="*/ 330612 h 330612"/>
                <a:gd name="connsiteX2" fmla="*/ 136335 w 340837"/>
                <a:gd name="connsiteY2" fmla="*/ 330612 h 330612"/>
                <a:gd name="connsiteX3" fmla="*/ 136335 w 340837"/>
                <a:gd name="connsiteY3" fmla="*/ 188597 h 330612"/>
                <a:gd name="connsiteX4" fmla="*/ 204503 w 340837"/>
                <a:gd name="connsiteY4" fmla="*/ 188597 h 330612"/>
                <a:gd name="connsiteX5" fmla="*/ 204503 w 340837"/>
                <a:gd name="connsiteY5" fmla="*/ 330612 h 330612"/>
                <a:gd name="connsiteX6" fmla="*/ 340838 w 340837"/>
                <a:gd name="connsiteY6" fmla="*/ 330612 h 330612"/>
                <a:gd name="connsiteX7" fmla="*/ 340838 w 340837"/>
                <a:gd name="connsiteY7" fmla="*/ 161898 h 330612"/>
                <a:gd name="connsiteX8" fmla="*/ 170419 w 340837"/>
                <a:gd name="connsiteY8" fmla="*/ 0 h 330612"/>
                <a:gd name="connsiteX9" fmla="*/ 0 w 340837"/>
                <a:gd name="connsiteY9" fmla="*/ 161898 h 330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0837" h="330612">
                  <a:moveTo>
                    <a:pt x="0" y="161898"/>
                  </a:moveTo>
                  <a:lnTo>
                    <a:pt x="0" y="330612"/>
                  </a:lnTo>
                  <a:lnTo>
                    <a:pt x="136335" y="330612"/>
                  </a:lnTo>
                  <a:lnTo>
                    <a:pt x="136335" y="188597"/>
                  </a:lnTo>
                  <a:lnTo>
                    <a:pt x="204503" y="188597"/>
                  </a:lnTo>
                  <a:lnTo>
                    <a:pt x="204503" y="330612"/>
                  </a:lnTo>
                  <a:lnTo>
                    <a:pt x="340838" y="330612"/>
                  </a:lnTo>
                  <a:lnTo>
                    <a:pt x="340838" y="161898"/>
                  </a:lnTo>
                  <a:lnTo>
                    <a:pt x="170419" y="0"/>
                  </a:lnTo>
                  <a:lnTo>
                    <a:pt x="0" y="16189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28575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14" name="Forme libre : forme 113" descr="Logement avec un remplissage uni">
              <a:extLst>
                <a:ext uri="{FF2B5EF4-FFF2-40B4-BE49-F238E27FC236}">
                  <a16:creationId xmlns:a16="http://schemas.microsoft.com/office/drawing/2014/main" id="{11E3F0D0-10B0-4494-BC52-88035FBBE3CE}"/>
                </a:ext>
              </a:extLst>
            </p:cNvPr>
            <p:cNvSpPr/>
            <p:nvPr/>
          </p:nvSpPr>
          <p:spPr>
            <a:xfrm>
              <a:off x="1975964" y="1841305"/>
              <a:ext cx="341001" cy="292874"/>
            </a:xfrm>
            <a:custGeom>
              <a:avLst/>
              <a:gdLst>
                <a:gd name="connsiteX0" fmla="*/ 0 w 341001"/>
                <a:gd name="connsiteY0" fmla="*/ 0 h 292874"/>
                <a:gd name="connsiteX1" fmla="*/ 340837 w 341001"/>
                <a:gd name="connsiteY1" fmla="*/ 0 h 292874"/>
                <a:gd name="connsiteX2" fmla="*/ 340837 w 341001"/>
                <a:gd name="connsiteY2" fmla="*/ 124004 h 292874"/>
                <a:gd name="connsiteX3" fmla="*/ 341001 w 341001"/>
                <a:gd name="connsiteY3" fmla="*/ 124160 h 292874"/>
                <a:gd name="connsiteX4" fmla="*/ 341001 w 341001"/>
                <a:gd name="connsiteY4" fmla="*/ 292874 h 292874"/>
                <a:gd name="connsiteX5" fmla="*/ 204666 w 341001"/>
                <a:gd name="connsiteY5" fmla="*/ 292874 h 292874"/>
                <a:gd name="connsiteX6" fmla="*/ 204666 w 341001"/>
                <a:gd name="connsiteY6" fmla="*/ 150859 h 292874"/>
                <a:gd name="connsiteX7" fmla="*/ 136498 w 341001"/>
                <a:gd name="connsiteY7" fmla="*/ 150859 h 292874"/>
                <a:gd name="connsiteX8" fmla="*/ 136498 w 341001"/>
                <a:gd name="connsiteY8" fmla="*/ 292874 h 292874"/>
                <a:gd name="connsiteX9" fmla="*/ 163 w 341001"/>
                <a:gd name="connsiteY9" fmla="*/ 292874 h 292874"/>
                <a:gd name="connsiteX10" fmla="*/ 163 w 341001"/>
                <a:gd name="connsiteY10" fmla="*/ 149647 h 292874"/>
                <a:gd name="connsiteX11" fmla="*/ 0 w 341001"/>
                <a:gd name="connsiteY11" fmla="*/ 149647 h 29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001" h="292874">
                  <a:moveTo>
                    <a:pt x="0" y="0"/>
                  </a:moveTo>
                  <a:lnTo>
                    <a:pt x="340837" y="0"/>
                  </a:lnTo>
                  <a:lnTo>
                    <a:pt x="340837" y="124004"/>
                  </a:lnTo>
                  <a:lnTo>
                    <a:pt x="341001" y="124160"/>
                  </a:lnTo>
                  <a:lnTo>
                    <a:pt x="341001" y="292874"/>
                  </a:lnTo>
                  <a:lnTo>
                    <a:pt x="204666" y="292874"/>
                  </a:lnTo>
                  <a:lnTo>
                    <a:pt x="204666" y="150859"/>
                  </a:lnTo>
                  <a:lnTo>
                    <a:pt x="136498" y="150859"/>
                  </a:lnTo>
                  <a:lnTo>
                    <a:pt x="136498" y="292874"/>
                  </a:lnTo>
                  <a:lnTo>
                    <a:pt x="163" y="292874"/>
                  </a:lnTo>
                  <a:lnTo>
                    <a:pt x="163" y="149647"/>
                  </a:lnTo>
                  <a:lnTo>
                    <a:pt x="0" y="149647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28575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D4F139E1-D571-4EAB-8DB0-97171C796811}"/>
              </a:ext>
            </a:extLst>
          </p:cNvPr>
          <p:cNvSpPr/>
          <p:nvPr/>
        </p:nvSpPr>
        <p:spPr>
          <a:xfrm>
            <a:off x="4465809" y="3929310"/>
            <a:ext cx="2723150" cy="13366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2CE1CE14-DEC9-4AFB-919C-78E4BE424B08}"/>
              </a:ext>
            </a:extLst>
          </p:cNvPr>
          <p:cNvGrpSpPr/>
          <p:nvPr/>
        </p:nvGrpSpPr>
        <p:grpSpPr>
          <a:xfrm>
            <a:off x="2925087" y="3418473"/>
            <a:ext cx="761810" cy="761810"/>
            <a:chOff x="2925087" y="3418473"/>
            <a:chExt cx="761810" cy="761810"/>
          </a:xfrm>
        </p:grpSpPr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17190AAC-7DD7-4382-A0CB-239C28DD9FEC}"/>
                </a:ext>
              </a:extLst>
            </p:cNvPr>
            <p:cNvSpPr/>
            <p:nvPr/>
          </p:nvSpPr>
          <p:spPr>
            <a:xfrm>
              <a:off x="2925087" y="3418473"/>
              <a:ext cx="761810" cy="761810"/>
            </a:xfrm>
            <a:prstGeom prst="ellipse">
              <a:avLst/>
            </a:prstGeom>
            <a:noFill/>
            <a:ln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" name="Flèche : en arc 51">
              <a:extLst>
                <a:ext uri="{FF2B5EF4-FFF2-40B4-BE49-F238E27FC236}">
                  <a16:creationId xmlns:a16="http://schemas.microsoft.com/office/drawing/2014/main" id="{CB1C6521-6498-4B98-9E96-31C0E4172856}"/>
                </a:ext>
              </a:extLst>
            </p:cNvPr>
            <p:cNvSpPr/>
            <p:nvPr/>
          </p:nvSpPr>
          <p:spPr>
            <a:xfrm rot="5400000">
              <a:off x="2998414" y="3493378"/>
              <a:ext cx="612000" cy="612000"/>
            </a:xfrm>
            <a:prstGeom prst="circularArrow">
              <a:avLst>
                <a:gd name="adj1" fmla="val 0"/>
                <a:gd name="adj2" fmla="val 1041231"/>
                <a:gd name="adj3" fmla="val 13146775"/>
                <a:gd name="adj4" fmla="val 17838788"/>
                <a:gd name="adj5" fmla="val 8360"/>
              </a:avLst>
            </a:prstGeom>
            <a:noFill/>
            <a:ln w="73025" cap="rnd">
              <a:solidFill>
                <a:schemeClr val="bg1"/>
              </a:solidFill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</p:grpSp>
      <p:sp>
        <p:nvSpPr>
          <p:cNvPr id="47" name="Rectangle : coins arrondis 46">
            <a:extLst>
              <a:ext uri="{FF2B5EF4-FFF2-40B4-BE49-F238E27FC236}">
                <a16:creationId xmlns:a16="http://schemas.microsoft.com/office/drawing/2014/main" id="{DEBB6567-48D0-4F8C-B380-35202C48DC24}"/>
              </a:ext>
            </a:extLst>
          </p:cNvPr>
          <p:cNvSpPr/>
          <p:nvPr/>
        </p:nvSpPr>
        <p:spPr>
          <a:xfrm>
            <a:off x="4465809" y="3929287"/>
            <a:ext cx="2723150" cy="133660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D149AEF-F6D3-47E5-9F94-68AED0049804}"/>
              </a:ext>
            </a:extLst>
          </p:cNvPr>
          <p:cNvSpPr/>
          <p:nvPr/>
        </p:nvSpPr>
        <p:spPr>
          <a:xfrm>
            <a:off x="1442730" y="1591785"/>
            <a:ext cx="6264964" cy="899977"/>
          </a:xfrm>
          <a:prstGeom prst="rect">
            <a:avLst/>
          </a:prstGeom>
          <a:solidFill>
            <a:schemeClr val="tx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BD7539D4-EB97-43C5-8AE8-C865A2ACC30A}"/>
              </a:ext>
            </a:extLst>
          </p:cNvPr>
          <p:cNvGrpSpPr/>
          <p:nvPr/>
        </p:nvGrpSpPr>
        <p:grpSpPr>
          <a:xfrm>
            <a:off x="127000" y="6451600"/>
            <a:ext cx="2540226" cy="406400"/>
            <a:chOff x="127000" y="6451600"/>
            <a:chExt cx="2540226" cy="406400"/>
          </a:xfrm>
        </p:grpSpPr>
        <p:sp>
          <p:nvSpPr>
            <p:cNvPr id="44" name="Arrondir un rectangle avec un coin du même côté 13">
              <a:extLst>
                <a:ext uri="{FF2B5EF4-FFF2-40B4-BE49-F238E27FC236}">
                  <a16:creationId xmlns:a16="http://schemas.microsoft.com/office/drawing/2014/main" id="{EB690175-D7F5-45EB-962F-758B1AAFC09A}"/>
                </a:ext>
              </a:extLst>
            </p:cNvPr>
            <p:cNvSpPr/>
            <p:nvPr/>
          </p:nvSpPr>
          <p:spPr>
            <a:xfrm>
              <a:off x="127000" y="6451600"/>
              <a:ext cx="2540226" cy="406400"/>
            </a:xfrm>
            <a:prstGeom prst="round2SameRect">
              <a:avLst>
                <a:gd name="adj1" fmla="val 14139"/>
                <a:gd name="adj2" fmla="val 0"/>
              </a:avLst>
            </a:prstGeom>
            <a:solidFill>
              <a:srgbClr val="856723">
                <a:alpha val="69804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fr-FR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    Applications Center</a:t>
              </a:r>
            </a:p>
          </p:txBody>
        </p:sp>
        <p:pic>
          <p:nvPicPr>
            <p:cNvPr id="45" name="Image 44">
              <a:extLst>
                <a:ext uri="{FF2B5EF4-FFF2-40B4-BE49-F238E27FC236}">
                  <a16:creationId xmlns:a16="http://schemas.microsoft.com/office/drawing/2014/main" id="{9EB74FB4-06E6-4717-9E0B-13B0481EA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7593" y="6505856"/>
              <a:ext cx="307564" cy="307564"/>
            </a:xfrm>
            <a:prstGeom prst="rect">
              <a:avLst/>
            </a:prstGeom>
          </p:spPr>
        </p:pic>
      </p:grpSp>
      <p:grpSp>
        <p:nvGrpSpPr>
          <p:cNvPr id="48" name="Groupe 47">
            <a:extLst>
              <a:ext uri="{FF2B5EF4-FFF2-40B4-BE49-F238E27FC236}">
                <a16:creationId xmlns:a16="http://schemas.microsoft.com/office/drawing/2014/main" id="{FBA01B42-0FAA-4F56-8EDE-3C8824E3B62C}"/>
              </a:ext>
            </a:extLst>
          </p:cNvPr>
          <p:cNvGrpSpPr/>
          <p:nvPr/>
        </p:nvGrpSpPr>
        <p:grpSpPr>
          <a:xfrm>
            <a:off x="2758214" y="6451600"/>
            <a:ext cx="2767555" cy="406400"/>
            <a:chOff x="2759984" y="6451600"/>
            <a:chExt cx="2767555" cy="406400"/>
          </a:xfrm>
        </p:grpSpPr>
        <p:sp>
          <p:nvSpPr>
            <p:cNvPr id="49" name="Arrondir un rectangle avec un coin du même côté 13">
              <a:extLst>
                <a:ext uri="{FF2B5EF4-FFF2-40B4-BE49-F238E27FC236}">
                  <a16:creationId xmlns:a16="http://schemas.microsoft.com/office/drawing/2014/main" id="{8369CFA9-6CA4-40E8-9645-9DAFC2A0D40A}"/>
                </a:ext>
              </a:extLst>
            </p:cNvPr>
            <p:cNvSpPr/>
            <p:nvPr/>
          </p:nvSpPr>
          <p:spPr>
            <a:xfrm>
              <a:off x="2759984" y="6451600"/>
              <a:ext cx="2767555" cy="406400"/>
            </a:xfrm>
            <a:prstGeom prst="round2SameRect">
              <a:avLst>
                <a:gd name="adj1" fmla="val 14139"/>
                <a:gd name="adj2" fmla="val 0"/>
              </a:avLst>
            </a:prstGeom>
            <a:solidFill>
              <a:srgbClr val="856723">
                <a:alpha val="7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fr-FR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    Security Gold 3.0 Scan</a:t>
              </a:r>
            </a:p>
          </p:txBody>
        </p:sp>
        <p:pic>
          <p:nvPicPr>
            <p:cNvPr id="50" name="Image 49">
              <a:extLst>
                <a:ext uri="{FF2B5EF4-FFF2-40B4-BE49-F238E27FC236}">
                  <a16:creationId xmlns:a16="http://schemas.microsoft.com/office/drawing/2014/main" id="{ACE48A12-D2D8-4140-B6BD-C1B3DB4499E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49202" y="6534514"/>
              <a:ext cx="263759" cy="240572"/>
            </a:xfrm>
            <a:prstGeom prst="rect">
              <a:avLst/>
            </a:prstGeom>
          </p:spPr>
        </p:pic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A8B1B8FA-9DE2-4BC2-B522-A700FBB7BF2A}"/>
              </a:ext>
            </a:extLst>
          </p:cNvPr>
          <p:cNvGrpSpPr/>
          <p:nvPr/>
        </p:nvGrpSpPr>
        <p:grpSpPr>
          <a:xfrm>
            <a:off x="5616757" y="6451600"/>
            <a:ext cx="2259817" cy="435009"/>
            <a:chOff x="2727819" y="6451600"/>
            <a:chExt cx="2259817" cy="435009"/>
          </a:xfrm>
        </p:grpSpPr>
        <p:sp>
          <p:nvSpPr>
            <p:cNvPr id="54" name="Arrondir un rectangle avec un coin du même côté 13">
              <a:extLst>
                <a:ext uri="{FF2B5EF4-FFF2-40B4-BE49-F238E27FC236}">
                  <a16:creationId xmlns:a16="http://schemas.microsoft.com/office/drawing/2014/main" id="{27282BA7-A4B4-4230-9D6F-05ADD0AD228E}"/>
                </a:ext>
              </a:extLst>
            </p:cNvPr>
            <p:cNvSpPr/>
            <p:nvPr/>
          </p:nvSpPr>
          <p:spPr>
            <a:xfrm>
              <a:off x="2727819" y="6451600"/>
              <a:ext cx="2259817" cy="406400"/>
            </a:xfrm>
            <a:prstGeom prst="round2SameRect">
              <a:avLst>
                <a:gd name="adj1" fmla="val 14139"/>
                <a:gd name="adj2" fmla="val 0"/>
              </a:avLst>
            </a:prstGeom>
            <a:solidFill>
              <a:srgbClr val="E2C891">
                <a:alpha val="7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fr-FR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    Security Gold 3.0</a:t>
              </a:r>
            </a:p>
          </p:txBody>
        </p:sp>
        <p:pic>
          <p:nvPicPr>
            <p:cNvPr id="55" name="Image 54">
              <a:extLst>
                <a:ext uri="{FF2B5EF4-FFF2-40B4-BE49-F238E27FC236}">
                  <a16:creationId xmlns:a16="http://schemas.microsoft.com/office/drawing/2014/main" id="{CA4B59A7-567A-441C-8424-6A02BBC1A4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56430" y="6487247"/>
              <a:ext cx="358216" cy="3993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56533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2" presetClass="entr" presetSubtype="8" repeatCount="indefinite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20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>
            <a:extLst>
              <a:ext uri="{FF2B5EF4-FFF2-40B4-BE49-F238E27FC236}">
                <a16:creationId xmlns:a16="http://schemas.microsoft.com/office/drawing/2014/main" id="{8E9F1915-4A7A-4E72-8584-F30284BC54CD}"/>
              </a:ext>
            </a:extLst>
          </p:cNvPr>
          <p:cNvGrpSpPr/>
          <p:nvPr/>
        </p:nvGrpSpPr>
        <p:grpSpPr>
          <a:xfrm>
            <a:off x="1143000" y="1416050"/>
            <a:ext cx="6858000" cy="4025900"/>
            <a:chOff x="1143000" y="1416050"/>
            <a:chExt cx="6858000" cy="4025900"/>
          </a:xfrm>
        </p:grpSpPr>
        <p:sp>
          <p:nvSpPr>
            <p:cNvPr id="2" name="Arrondir un rectangle avec un coin du même côté 3">
              <a:extLst>
                <a:ext uri="{FF2B5EF4-FFF2-40B4-BE49-F238E27FC236}">
                  <a16:creationId xmlns:a16="http://schemas.microsoft.com/office/drawing/2014/main" id="{4D0D6E29-CD51-45EC-A976-3496974A99DA}"/>
                </a:ext>
              </a:extLst>
            </p:cNvPr>
            <p:cNvSpPr/>
            <p:nvPr/>
          </p:nvSpPr>
          <p:spPr>
            <a:xfrm>
              <a:off x="1143000" y="1416050"/>
              <a:ext cx="6858000" cy="406400"/>
            </a:xfrm>
            <a:prstGeom prst="round2SameRect">
              <a:avLst>
                <a:gd name="adj1" fmla="val 17679"/>
                <a:gd name="adj2" fmla="val 0"/>
              </a:avLst>
            </a:prstGeom>
            <a:solidFill>
              <a:srgbClr val="856723">
                <a:alpha val="7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fr-FR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    </a:t>
              </a:r>
              <a:r>
                <a:rPr lang="fr-FR" sz="110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Applications Center</a:t>
              </a:r>
            </a:p>
          </p:txBody>
        </p:sp>
        <p:sp>
          <p:nvSpPr>
            <p:cNvPr id="3" name="Arrondir un rectangle avec un coin du même côté 5">
              <a:extLst>
                <a:ext uri="{FF2B5EF4-FFF2-40B4-BE49-F238E27FC236}">
                  <a16:creationId xmlns:a16="http://schemas.microsoft.com/office/drawing/2014/main" id="{9993D776-14B0-4BA3-9F2A-3991FF9DBC21}"/>
                </a:ext>
              </a:extLst>
            </p:cNvPr>
            <p:cNvSpPr/>
            <p:nvPr/>
          </p:nvSpPr>
          <p:spPr>
            <a:xfrm rot="10800000">
              <a:off x="1143000" y="1822450"/>
              <a:ext cx="6858000" cy="3619500"/>
            </a:xfrm>
            <a:prstGeom prst="round2SameRect">
              <a:avLst>
                <a:gd name="adj1" fmla="val 2973"/>
                <a:gd name="adj2" fmla="val 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74" name="Image 73">
              <a:extLst>
                <a:ext uri="{FF2B5EF4-FFF2-40B4-BE49-F238E27FC236}">
                  <a16:creationId xmlns:a16="http://schemas.microsoft.com/office/drawing/2014/main" id="{32B50322-CE0A-48D0-A0A5-1A63527A3C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0654" y="1474461"/>
              <a:ext cx="307564" cy="307564"/>
            </a:xfrm>
            <a:prstGeom prst="rect">
              <a:avLst/>
            </a:prstGeom>
          </p:spPr>
        </p:pic>
        <p:sp>
          <p:nvSpPr>
            <p:cNvPr id="38" name="Rectangle : avec coins arrondis en haut 37">
              <a:extLst>
                <a:ext uri="{FF2B5EF4-FFF2-40B4-BE49-F238E27FC236}">
                  <a16:creationId xmlns:a16="http://schemas.microsoft.com/office/drawing/2014/main" id="{A35A14A0-6658-45D8-A0AD-4644462D3BA8}"/>
                </a:ext>
              </a:extLst>
            </p:cNvPr>
            <p:cNvSpPr/>
            <p:nvPr/>
          </p:nvSpPr>
          <p:spPr>
            <a:xfrm>
              <a:off x="7167239" y="1461131"/>
              <a:ext cx="780270" cy="361319"/>
            </a:xfrm>
            <a:prstGeom prst="round2SameRect">
              <a:avLst>
                <a:gd name="adj1" fmla="val 15029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Close</a:t>
              </a:r>
            </a:p>
          </p:txBody>
        </p:sp>
      </p:grpSp>
      <p:sp>
        <p:nvSpPr>
          <p:cNvPr id="72" name="Arrondir un rectangle avec un coin du même côté 3">
            <a:extLst>
              <a:ext uri="{FF2B5EF4-FFF2-40B4-BE49-F238E27FC236}">
                <a16:creationId xmlns:a16="http://schemas.microsoft.com/office/drawing/2014/main" id="{CB9F727F-0668-4786-9B99-7A51BAD9EB0C}"/>
              </a:ext>
            </a:extLst>
          </p:cNvPr>
          <p:cNvSpPr/>
          <p:nvPr/>
        </p:nvSpPr>
        <p:spPr>
          <a:xfrm>
            <a:off x="1439516" y="1191836"/>
            <a:ext cx="6264965" cy="406400"/>
          </a:xfrm>
          <a:prstGeom prst="round2SameRect">
            <a:avLst>
              <a:gd name="adj1" fmla="val 22917"/>
              <a:gd name="adj2" fmla="val 0"/>
            </a:avLst>
          </a:prstGeom>
          <a:solidFill>
            <a:srgbClr val="E2C891">
              <a:alpha val="7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Security Gold 3.0</a:t>
            </a:r>
            <a:endParaRPr lang="fr-FR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Arrondir un rectangle avec un coin du même côté 5">
            <a:extLst>
              <a:ext uri="{FF2B5EF4-FFF2-40B4-BE49-F238E27FC236}">
                <a16:creationId xmlns:a16="http://schemas.microsoft.com/office/drawing/2014/main" id="{138B1672-8EC2-4421-940C-C5C1DEBF4E32}"/>
              </a:ext>
            </a:extLst>
          </p:cNvPr>
          <p:cNvSpPr/>
          <p:nvPr/>
        </p:nvSpPr>
        <p:spPr>
          <a:xfrm>
            <a:off x="1439516" y="1598236"/>
            <a:ext cx="6264965" cy="4067928"/>
          </a:xfrm>
          <a:prstGeom prst="round2SameRect">
            <a:avLst>
              <a:gd name="adj1" fmla="val 0"/>
              <a:gd name="adj2" fmla="val 350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5" name="Rectangle : avec coins arrondis en haut 74">
            <a:extLst>
              <a:ext uri="{FF2B5EF4-FFF2-40B4-BE49-F238E27FC236}">
                <a16:creationId xmlns:a16="http://schemas.microsoft.com/office/drawing/2014/main" id="{AD0759F7-963F-400B-9823-E19B6A4CDB18}"/>
              </a:ext>
            </a:extLst>
          </p:cNvPr>
          <p:cNvSpPr/>
          <p:nvPr/>
        </p:nvSpPr>
        <p:spPr>
          <a:xfrm>
            <a:off x="6869975" y="1236917"/>
            <a:ext cx="780270" cy="361319"/>
          </a:xfrm>
          <a:prstGeom prst="round2SameRect">
            <a:avLst>
              <a:gd name="adj1" fmla="val 15029"/>
              <a:gd name="adj2" fmla="val 0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Close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10CD654A-085A-4829-9CDE-538CFF215E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8661" y="1216269"/>
            <a:ext cx="358216" cy="39936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1162E32-6D3B-480A-BF4A-542149B5234F}"/>
              </a:ext>
            </a:extLst>
          </p:cNvPr>
          <p:cNvSpPr/>
          <p:nvPr/>
        </p:nvSpPr>
        <p:spPr>
          <a:xfrm>
            <a:off x="1439516" y="1585358"/>
            <a:ext cx="6264964" cy="8999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436FD7C6-79D2-48D3-A539-880E70A7E23F}"/>
              </a:ext>
            </a:extLst>
          </p:cNvPr>
          <p:cNvSpPr/>
          <p:nvPr/>
        </p:nvSpPr>
        <p:spPr>
          <a:xfrm>
            <a:off x="2545227" y="3094167"/>
            <a:ext cx="1518375" cy="1414889"/>
          </a:xfrm>
          <a:prstGeom prst="roundRect">
            <a:avLst>
              <a:gd name="adj" fmla="val 3231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Forme libre : forme 35">
            <a:extLst>
              <a:ext uri="{FF2B5EF4-FFF2-40B4-BE49-F238E27FC236}">
                <a16:creationId xmlns:a16="http://schemas.microsoft.com/office/drawing/2014/main" id="{5B884949-915E-4954-A3B4-79BDA16C8BBA}"/>
              </a:ext>
            </a:extLst>
          </p:cNvPr>
          <p:cNvSpPr/>
          <p:nvPr/>
        </p:nvSpPr>
        <p:spPr>
          <a:xfrm>
            <a:off x="2511041" y="3072109"/>
            <a:ext cx="1586753" cy="1890874"/>
          </a:xfrm>
          <a:custGeom>
            <a:avLst/>
            <a:gdLst>
              <a:gd name="connsiteX0" fmla="*/ 122443 w 1586753"/>
              <a:gd name="connsiteY0" fmla="*/ 65170 h 1890874"/>
              <a:gd name="connsiteX1" fmla="*/ 79104 w 1586753"/>
              <a:gd name="connsiteY1" fmla="*/ 108509 h 1890874"/>
              <a:gd name="connsiteX2" fmla="*/ 79104 w 1586753"/>
              <a:gd name="connsiteY2" fmla="*/ 1363176 h 1890874"/>
              <a:gd name="connsiteX3" fmla="*/ 122443 w 1586753"/>
              <a:gd name="connsiteY3" fmla="*/ 1406515 h 1890874"/>
              <a:gd name="connsiteX4" fmla="*/ 1475217 w 1586753"/>
              <a:gd name="connsiteY4" fmla="*/ 1406515 h 1890874"/>
              <a:gd name="connsiteX5" fmla="*/ 1518556 w 1586753"/>
              <a:gd name="connsiteY5" fmla="*/ 1363176 h 1890874"/>
              <a:gd name="connsiteX6" fmla="*/ 1518556 w 1586753"/>
              <a:gd name="connsiteY6" fmla="*/ 108509 h 1890874"/>
              <a:gd name="connsiteX7" fmla="*/ 1475217 w 1586753"/>
              <a:gd name="connsiteY7" fmla="*/ 65170 h 1890874"/>
              <a:gd name="connsiteX8" fmla="*/ 49758 w 1586753"/>
              <a:gd name="connsiteY8" fmla="*/ 0 h 1890874"/>
              <a:gd name="connsiteX9" fmla="*/ 1536995 w 1586753"/>
              <a:gd name="connsiteY9" fmla="*/ 0 h 1890874"/>
              <a:gd name="connsiteX10" fmla="*/ 1586753 w 1586753"/>
              <a:gd name="connsiteY10" fmla="*/ 49758 h 1890874"/>
              <a:gd name="connsiteX11" fmla="*/ 1586753 w 1586753"/>
              <a:gd name="connsiteY11" fmla="*/ 1490274 h 1890874"/>
              <a:gd name="connsiteX12" fmla="*/ 1536995 w 1586753"/>
              <a:gd name="connsiteY12" fmla="*/ 1540032 h 1890874"/>
              <a:gd name="connsiteX13" fmla="*/ 859127 w 1586753"/>
              <a:gd name="connsiteY13" fmla="*/ 1540032 h 1890874"/>
              <a:gd name="connsiteX14" fmla="*/ 859127 w 1586753"/>
              <a:gd name="connsiteY14" fmla="*/ 1781147 h 1890874"/>
              <a:gd name="connsiteX15" fmla="*/ 858961 w 1586753"/>
              <a:gd name="connsiteY15" fmla="*/ 1781970 h 1890874"/>
              <a:gd name="connsiteX16" fmla="*/ 1127922 w 1586753"/>
              <a:gd name="connsiteY16" fmla="*/ 1781970 h 1890874"/>
              <a:gd name="connsiteX17" fmla="*/ 1182374 w 1586753"/>
              <a:gd name="connsiteY17" fmla="*/ 1836422 h 1890874"/>
              <a:gd name="connsiteX18" fmla="*/ 1182373 w 1586753"/>
              <a:gd name="connsiteY18" fmla="*/ 1836422 h 1890874"/>
              <a:gd name="connsiteX19" fmla="*/ 1127921 w 1586753"/>
              <a:gd name="connsiteY19" fmla="*/ 1890874 h 1890874"/>
              <a:gd name="connsiteX20" fmla="*/ 458828 w 1586753"/>
              <a:gd name="connsiteY20" fmla="*/ 1890873 h 1890874"/>
              <a:gd name="connsiteX21" fmla="*/ 408655 w 1586753"/>
              <a:gd name="connsiteY21" fmla="*/ 1857616 h 1890874"/>
              <a:gd name="connsiteX22" fmla="*/ 404376 w 1586753"/>
              <a:gd name="connsiteY22" fmla="*/ 1836422 h 1890874"/>
              <a:gd name="connsiteX23" fmla="*/ 408655 w 1586753"/>
              <a:gd name="connsiteY23" fmla="*/ 1815227 h 1890874"/>
              <a:gd name="connsiteX24" fmla="*/ 458828 w 1586753"/>
              <a:gd name="connsiteY24" fmla="*/ 1781970 h 1890874"/>
              <a:gd name="connsiteX25" fmla="*/ 727789 w 1586753"/>
              <a:gd name="connsiteY25" fmla="*/ 1781970 h 1890874"/>
              <a:gd name="connsiteX26" fmla="*/ 727623 w 1586753"/>
              <a:gd name="connsiteY26" fmla="*/ 1781147 h 1890874"/>
              <a:gd name="connsiteX27" fmla="*/ 727623 w 1586753"/>
              <a:gd name="connsiteY27" fmla="*/ 1540032 h 1890874"/>
              <a:gd name="connsiteX28" fmla="*/ 49758 w 1586753"/>
              <a:gd name="connsiteY28" fmla="*/ 1540032 h 1890874"/>
              <a:gd name="connsiteX29" fmla="*/ 0 w 1586753"/>
              <a:gd name="connsiteY29" fmla="*/ 1490274 h 1890874"/>
              <a:gd name="connsiteX30" fmla="*/ 0 w 1586753"/>
              <a:gd name="connsiteY30" fmla="*/ 49758 h 1890874"/>
              <a:gd name="connsiteX31" fmla="*/ 49758 w 1586753"/>
              <a:gd name="connsiteY31" fmla="*/ 0 h 1890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586753" h="1890874">
                <a:moveTo>
                  <a:pt x="122443" y="65170"/>
                </a:moveTo>
                <a:cubicBezTo>
                  <a:pt x="98508" y="65170"/>
                  <a:pt x="79104" y="84574"/>
                  <a:pt x="79104" y="108509"/>
                </a:cubicBezTo>
                <a:lnTo>
                  <a:pt x="79104" y="1363176"/>
                </a:lnTo>
                <a:cubicBezTo>
                  <a:pt x="79104" y="1387111"/>
                  <a:pt x="98508" y="1406515"/>
                  <a:pt x="122443" y="1406515"/>
                </a:cubicBezTo>
                <a:lnTo>
                  <a:pt x="1475217" y="1406515"/>
                </a:lnTo>
                <a:cubicBezTo>
                  <a:pt x="1499152" y="1406515"/>
                  <a:pt x="1518556" y="1387111"/>
                  <a:pt x="1518556" y="1363176"/>
                </a:cubicBezTo>
                <a:lnTo>
                  <a:pt x="1518556" y="108509"/>
                </a:lnTo>
                <a:cubicBezTo>
                  <a:pt x="1518556" y="84574"/>
                  <a:pt x="1499152" y="65170"/>
                  <a:pt x="1475217" y="65170"/>
                </a:cubicBezTo>
                <a:close/>
                <a:moveTo>
                  <a:pt x="49758" y="0"/>
                </a:moveTo>
                <a:lnTo>
                  <a:pt x="1536995" y="0"/>
                </a:lnTo>
                <a:cubicBezTo>
                  <a:pt x="1564476" y="0"/>
                  <a:pt x="1586753" y="22277"/>
                  <a:pt x="1586753" y="49758"/>
                </a:cubicBezTo>
                <a:lnTo>
                  <a:pt x="1586753" y="1490274"/>
                </a:lnTo>
                <a:cubicBezTo>
                  <a:pt x="1586753" y="1517755"/>
                  <a:pt x="1564476" y="1540032"/>
                  <a:pt x="1536995" y="1540032"/>
                </a:cubicBezTo>
                <a:lnTo>
                  <a:pt x="859127" y="1540032"/>
                </a:lnTo>
                <a:lnTo>
                  <a:pt x="859127" y="1781147"/>
                </a:lnTo>
                <a:lnTo>
                  <a:pt x="858961" y="1781970"/>
                </a:lnTo>
                <a:lnTo>
                  <a:pt x="1127922" y="1781970"/>
                </a:lnTo>
                <a:cubicBezTo>
                  <a:pt x="1157995" y="1781970"/>
                  <a:pt x="1182374" y="1806349"/>
                  <a:pt x="1182374" y="1836422"/>
                </a:cubicBezTo>
                <a:lnTo>
                  <a:pt x="1182373" y="1836422"/>
                </a:lnTo>
                <a:cubicBezTo>
                  <a:pt x="1182373" y="1866495"/>
                  <a:pt x="1157994" y="1890874"/>
                  <a:pt x="1127921" y="1890874"/>
                </a:cubicBezTo>
                <a:lnTo>
                  <a:pt x="458828" y="1890873"/>
                </a:lnTo>
                <a:cubicBezTo>
                  <a:pt x="436273" y="1890873"/>
                  <a:pt x="416921" y="1877160"/>
                  <a:pt x="408655" y="1857616"/>
                </a:cubicBezTo>
                <a:lnTo>
                  <a:pt x="404376" y="1836422"/>
                </a:lnTo>
                <a:lnTo>
                  <a:pt x="408655" y="1815227"/>
                </a:lnTo>
                <a:cubicBezTo>
                  <a:pt x="416921" y="1795683"/>
                  <a:pt x="436273" y="1781970"/>
                  <a:pt x="458828" y="1781970"/>
                </a:cubicBezTo>
                <a:lnTo>
                  <a:pt x="727789" y="1781970"/>
                </a:lnTo>
                <a:lnTo>
                  <a:pt x="727623" y="1781147"/>
                </a:lnTo>
                <a:lnTo>
                  <a:pt x="727623" y="1540032"/>
                </a:lnTo>
                <a:lnTo>
                  <a:pt x="49758" y="1540032"/>
                </a:lnTo>
                <a:cubicBezTo>
                  <a:pt x="22277" y="1540032"/>
                  <a:pt x="0" y="1517755"/>
                  <a:pt x="0" y="1490274"/>
                </a:cubicBezTo>
                <a:lnTo>
                  <a:pt x="0" y="49758"/>
                </a:lnTo>
                <a:cubicBezTo>
                  <a:pt x="0" y="22277"/>
                  <a:pt x="22277" y="0"/>
                  <a:pt x="49758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2F0CB2EB-24EC-4316-914C-E44182A380BC}"/>
              </a:ext>
            </a:extLst>
          </p:cNvPr>
          <p:cNvSpPr txBox="1"/>
          <p:nvPr/>
        </p:nvSpPr>
        <p:spPr>
          <a:xfrm>
            <a:off x="4366194" y="2962325"/>
            <a:ext cx="27823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Making a scan…</a:t>
            </a:r>
          </a:p>
        </p:txBody>
      </p:sp>
      <p:grpSp>
        <p:nvGrpSpPr>
          <p:cNvPr id="77" name="Groupe 76">
            <a:extLst>
              <a:ext uri="{FF2B5EF4-FFF2-40B4-BE49-F238E27FC236}">
                <a16:creationId xmlns:a16="http://schemas.microsoft.com/office/drawing/2014/main" id="{A25FFD06-0A46-4381-A770-C050E3992D27}"/>
              </a:ext>
            </a:extLst>
          </p:cNvPr>
          <p:cNvGrpSpPr/>
          <p:nvPr/>
        </p:nvGrpSpPr>
        <p:grpSpPr>
          <a:xfrm>
            <a:off x="6482522" y="1585358"/>
            <a:ext cx="900000" cy="900000"/>
            <a:chOff x="5089059" y="3911748"/>
            <a:chExt cx="900000" cy="900000"/>
          </a:xfrm>
        </p:grpSpPr>
        <p:sp>
          <p:nvSpPr>
            <p:cNvPr id="79" name="Rectangle : coins arrondis 78">
              <a:extLst>
                <a:ext uri="{FF2B5EF4-FFF2-40B4-BE49-F238E27FC236}">
                  <a16:creationId xmlns:a16="http://schemas.microsoft.com/office/drawing/2014/main" id="{5969999F-365A-4559-B2CB-5E913C13FF09}"/>
                </a:ext>
              </a:extLst>
            </p:cNvPr>
            <p:cNvSpPr/>
            <p:nvPr/>
          </p:nvSpPr>
          <p:spPr>
            <a:xfrm>
              <a:off x="5089059" y="3911748"/>
              <a:ext cx="900000" cy="900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Settings</a:t>
              </a:r>
            </a:p>
          </p:txBody>
        </p:sp>
        <p:grpSp>
          <p:nvGrpSpPr>
            <p:cNvPr id="80" name="Groupe 79">
              <a:extLst>
                <a:ext uri="{FF2B5EF4-FFF2-40B4-BE49-F238E27FC236}">
                  <a16:creationId xmlns:a16="http://schemas.microsoft.com/office/drawing/2014/main" id="{E3419734-3BB6-4D83-99C5-273BCCC23F0D}"/>
                </a:ext>
              </a:extLst>
            </p:cNvPr>
            <p:cNvGrpSpPr/>
            <p:nvPr/>
          </p:nvGrpSpPr>
          <p:grpSpPr>
            <a:xfrm>
              <a:off x="5282538" y="4053934"/>
              <a:ext cx="508813" cy="418976"/>
              <a:chOff x="5284154" y="4002961"/>
              <a:chExt cx="466473" cy="384112"/>
            </a:xfrm>
            <a:solidFill>
              <a:schemeClr val="bg1">
                <a:lumMod val="85000"/>
              </a:schemeClr>
            </a:solidFill>
            <a:effectLst/>
          </p:grpSpPr>
          <p:sp>
            <p:nvSpPr>
              <p:cNvPr id="81" name="Forme libre : forme 80">
                <a:extLst>
                  <a:ext uri="{FF2B5EF4-FFF2-40B4-BE49-F238E27FC236}">
                    <a16:creationId xmlns:a16="http://schemas.microsoft.com/office/drawing/2014/main" id="{4E4CFE30-6B8E-428A-A48D-1712D4AF0812}"/>
                  </a:ext>
                </a:extLst>
              </p:cNvPr>
              <p:cNvSpPr/>
              <p:nvPr/>
            </p:nvSpPr>
            <p:spPr>
              <a:xfrm>
                <a:off x="5284154" y="4002961"/>
                <a:ext cx="356870" cy="356870"/>
              </a:xfrm>
              <a:custGeom>
                <a:avLst/>
                <a:gdLst>
                  <a:gd name="connsiteX0" fmla="*/ 211931 w 424564"/>
                  <a:gd name="connsiteY0" fmla="*/ 150078 h 424564"/>
                  <a:gd name="connsiteX1" fmla="*/ 157931 w 424564"/>
                  <a:gd name="connsiteY1" fmla="*/ 204078 h 424564"/>
                  <a:gd name="connsiteX2" fmla="*/ 211931 w 424564"/>
                  <a:gd name="connsiteY2" fmla="*/ 258078 h 424564"/>
                  <a:gd name="connsiteX3" fmla="*/ 265931 w 424564"/>
                  <a:gd name="connsiteY3" fmla="*/ 204078 h 424564"/>
                  <a:gd name="connsiteX4" fmla="*/ 211931 w 424564"/>
                  <a:gd name="connsiteY4" fmla="*/ 150078 h 424564"/>
                  <a:gd name="connsiteX5" fmla="*/ 170563 w 424564"/>
                  <a:gd name="connsiteY5" fmla="*/ 0 h 424564"/>
                  <a:gd name="connsiteX6" fmla="*/ 249372 w 424564"/>
                  <a:gd name="connsiteY6" fmla="*/ 0 h 424564"/>
                  <a:gd name="connsiteX7" fmla="*/ 249372 w 424564"/>
                  <a:gd name="connsiteY7" fmla="*/ 44174 h 424564"/>
                  <a:gd name="connsiteX8" fmla="*/ 276511 w 424564"/>
                  <a:gd name="connsiteY8" fmla="*/ 52599 h 424564"/>
                  <a:gd name="connsiteX9" fmla="*/ 298501 w 424564"/>
                  <a:gd name="connsiteY9" fmla="*/ 65941 h 424564"/>
                  <a:gd name="connsiteX10" fmla="*/ 335232 w 424564"/>
                  <a:gd name="connsiteY10" fmla="*/ 29146 h 424564"/>
                  <a:gd name="connsiteX11" fmla="*/ 391006 w 424564"/>
                  <a:gd name="connsiteY11" fmla="*/ 84824 h 424564"/>
                  <a:gd name="connsiteX12" fmla="*/ 353785 w 424564"/>
                  <a:gd name="connsiteY12" fmla="*/ 122109 h 424564"/>
                  <a:gd name="connsiteX13" fmla="*/ 369870 w 424564"/>
                  <a:gd name="connsiteY13" fmla="*/ 155569 h 424564"/>
                  <a:gd name="connsiteX14" fmla="*/ 371864 w 424564"/>
                  <a:gd name="connsiteY14" fmla="*/ 168759 h 424564"/>
                  <a:gd name="connsiteX15" fmla="*/ 424564 w 424564"/>
                  <a:gd name="connsiteY15" fmla="*/ 168759 h 424564"/>
                  <a:gd name="connsiteX16" fmla="*/ 424564 w 424564"/>
                  <a:gd name="connsiteY16" fmla="*/ 247567 h 424564"/>
                  <a:gd name="connsiteX17" fmla="*/ 370933 w 424564"/>
                  <a:gd name="connsiteY17" fmla="*/ 247567 h 424564"/>
                  <a:gd name="connsiteX18" fmla="*/ 364322 w 424564"/>
                  <a:gd name="connsiteY18" fmla="*/ 268864 h 424564"/>
                  <a:gd name="connsiteX19" fmla="*/ 353943 w 424564"/>
                  <a:gd name="connsiteY19" fmla="*/ 285970 h 424564"/>
                  <a:gd name="connsiteX20" fmla="*/ 394240 w 424564"/>
                  <a:gd name="connsiteY20" fmla="*/ 323374 h 424564"/>
                  <a:gd name="connsiteX21" fmla="*/ 340627 w 424564"/>
                  <a:gd name="connsiteY21" fmla="*/ 381135 h 424564"/>
                  <a:gd name="connsiteX22" fmla="*/ 300155 w 424564"/>
                  <a:gd name="connsiteY22" fmla="*/ 343569 h 424564"/>
                  <a:gd name="connsiteX23" fmla="*/ 261351 w 424564"/>
                  <a:gd name="connsiteY23" fmla="*/ 362224 h 424564"/>
                  <a:gd name="connsiteX24" fmla="*/ 246939 w 424564"/>
                  <a:gd name="connsiteY24" fmla="*/ 364403 h 424564"/>
                  <a:gd name="connsiteX25" fmla="*/ 246939 w 424564"/>
                  <a:gd name="connsiteY25" fmla="*/ 424564 h 424564"/>
                  <a:gd name="connsiteX26" fmla="*/ 168130 w 424564"/>
                  <a:gd name="connsiteY26" fmla="*/ 424564 h 424564"/>
                  <a:gd name="connsiteX27" fmla="*/ 168130 w 424564"/>
                  <a:gd name="connsiteY27" fmla="*/ 362906 h 424564"/>
                  <a:gd name="connsiteX28" fmla="*/ 148056 w 424564"/>
                  <a:gd name="connsiteY28" fmla="*/ 356675 h 424564"/>
                  <a:gd name="connsiteX29" fmla="*/ 128208 w 424564"/>
                  <a:gd name="connsiteY29" fmla="*/ 344633 h 424564"/>
                  <a:gd name="connsiteX30" fmla="*/ 89332 w 424564"/>
                  <a:gd name="connsiteY30" fmla="*/ 383577 h 424564"/>
                  <a:gd name="connsiteX31" fmla="*/ 33558 w 424564"/>
                  <a:gd name="connsiteY31" fmla="*/ 327899 h 424564"/>
                  <a:gd name="connsiteX32" fmla="*/ 71900 w 424564"/>
                  <a:gd name="connsiteY32" fmla="*/ 289491 h 424564"/>
                  <a:gd name="connsiteX33" fmla="*/ 54697 w 424564"/>
                  <a:gd name="connsiteY33" fmla="*/ 253704 h 424564"/>
                  <a:gd name="connsiteX34" fmla="*/ 53401 w 424564"/>
                  <a:gd name="connsiteY34" fmla="*/ 245134 h 424564"/>
                  <a:gd name="connsiteX35" fmla="*/ 0 w 424564"/>
                  <a:gd name="connsiteY35" fmla="*/ 245134 h 424564"/>
                  <a:gd name="connsiteX36" fmla="*/ 0 w 424564"/>
                  <a:gd name="connsiteY36" fmla="*/ 166326 h 424564"/>
                  <a:gd name="connsiteX37" fmla="*/ 52200 w 424564"/>
                  <a:gd name="connsiteY37" fmla="*/ 166326 h 424564"/>
                  <a:gd name="connsiteX38" fmla="*/ 60246 w 424564"/>
                  <a:gd name="connsiteY38" fmla="*/ 140409 h 424564"/>
                  <a:gd name="connsiteX39" fmla="*/ 68491 w 424564"/>
                  <a:gd name="connsiteY39" fmla="*/ 125218 h 424564"/>
                  <a:gd name="connsiteX40" fmla="*/ 31107 w 424564"/>
                  <a:gd name="connsiteY40" fmla="*/ 90519 h 424564"/>
                  <a:gd name="connsiteX41" fmla="*/ 84721 w 424564"/>
                  <a:gd name="connsiteY41" fmla="*/ 32758 h 424564"/>
                  <a:gd name="connsiteX42" fmla="*/ 121579 w 424564"/>
                  <a:gd name="connsiteY42" fmla="*/ 66969 h 424564"/>
                  <a:gd name="connsiteX43" fmla="*/ 148056 w 424564"/>
                  <a:gd name="connsiteY43" fmla="*/ 52599 h 424564"/>
                  <a:gd name="connsiteX44" fmla="*/ 170563 w 424564"/>
                  <a:gd name="connsiteY44" fmla="*/ 45612 h 4245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424564" h="424564">
                    <a:moveTo>
                      <a:pt x="211931" y="150078"/>
                    </a:moveTo>
                    <a:cubicBezTo>
                      <a:pt x="182108" y="150078"/>
                      <a:pt x="157931" y="174255"/>
                      <a:pt x="157931" y="204078"/>
                    </a:cubicBezTo>
                    <a:cubicBezTo>
                      <a:pt x="157931" y="233901"/>
                      <a:pt x="182108" y="258078"/>
                      <a:pt x="211931" y="258078"/>
                    </a:cubicBezTo>
                    <a:cubicBezTo>
                      <a:pt x="241754" y="258078"/>
                      <a:pt x="265931" y="233901"/>
                      <a:pt x="265931" y="204078"/>
                    </a:cubicBezTo>
                    <a:cubicBezTo>
                      <a:pt x="265931" y="174255"/>
                      <a:pt x="241754" y="150078"/>
                      <a:pt x="211931" y="150078"/>
                    </a:cubicBezTo>
                    <a:close/>
                    <a:moveTo>
                      <a:pt x="170563" y="0"/>
                    </a:moveTo>
                    <a:lnTo>
                      <a:pt x="249372" y="0"/>
                    </a:lnTo>
                    <a:lnTo>
                      <a:pt x="249372" y="44174"/>
                    </a:lnTo>
                    <a:lnTo>
                      <a:pt x="276511" y="52599"/>
                    </a:lnTo>
                    <a:lnTo>
                      <a:pt x="298501" y="65941"/>
                    </a:lnTo>
                    <a:lnTo>
                      <a:pt x="335232" y="29146"/>
                    </a:lnTo>
                    <a:lnTo>
                      <a:pt x="391006" y="84824"/>
                    </a:lnTo>
                    <a:lnTo>
                      <a:pt x="353785" y="122109"/>
                    </a:lnTo>
                    <a:lnTo>
                      <a:pt x="369870" y="155569"/>
                    </a:lnTo>
                    <a:lnTo>
                      <a:pt x="371864" y="168759"/>
                    </a:lnTo>
                    <a:lnTo>
                      <a:pt x="424564" y="168759"/>
                    </a:lnTo>
                    <a:lnTo>
                      <a:pt x="424564" y="247567"/>
                    </a:lnTo>
                    <a:lnTo>
                      <a:pt x="370933" y="247567"/>
                    </a:lnTo>
                    <a:lnTo>
                      <a:pt x="364322" y="268864"/>
                    </a:lnTo>
                    <a:lnTo>
                      <a:pt x="353943" y="285970"/>
                    </a:lnTo>
                    <a:lnTo>
                      <a:pt x="394240" y="323374"/>
                    </a:lnTo>
                    <a:lnTo>
                      <a:pt x="340627" y="381135"/>
                    </a:lnTo>
                    <a:lnTo>
                      <a:pt x="300155" y="343569"/>
                    </a:lnTo>
                    <a:lnTo>
                      <a:pt x="261351" y="362224"/>
                    </a:lnTo>
                    <a:lnTo>
                      <a:pt x="246939" y="364403"/>
                    </a:lnTo>
                    <a:lnTo>
                      <a:pt x="246939" y="424564"/>
                    </a:lnTo>
                    <a:lnTo>
                      <a:pt x="168130" y="424564"/>
                    </a:lnTo>
                    <a:lnTo>
                      <a:pt x="168130" y="362906"/>
                    </a:lnTo>
                    <a:lnTo>
                      <a:pt x="148056" y="356675"/>
                    </a:lnTo>
                    <a:lnTo>
                      <a:pt x="128208" y="344633"/>
                    </a:lnTo>
                    <a:lnTo>
                      <a:pt x="89332" y="383577"/>
                    </a:lnTo>
                    <a:lnTo>
                      <a:pt x="33558" y="327899"/>
                    </a:lnTo>
                    <a:lnTo>
                      <a:pt x="71900" y="289491"/>
                    </a:lnTo>
                    <a:lnTo>
                      <a:pt x="54697" y="253704"/>
                    </a:lnTo>
                    <a:lnTo>
                      <a:pt x="53401" y="245134"/>
                    </a:lnTo>
                    <a:lnTo>
                      <a:pt x="0" y="245134"/>
                    </a:lnTo>
                    <a:lnTo>
                      <a:pt x="0" y="166326"/>
                    </a:lnTo>
                    <a:lnTo>
                      <a:pt x="52200" y="166326"/>
                    </a:lnTo>
                    <a:lnTo>
                      <a:pt x="60246" y="140409"/>
                    </a:lnTo>
                    <a:lnTo>
                      <a:pt x="68491" y="125218"/>
                    </a:lnTo>
                    <a:lnTo>
                      <a:pt x="31107" y="90519"/>
                    </a:lnTo>
                    <a:lnTo>
                      <a:pt x="84721" y="32758"/>
                    </a:lnTo>
                    <a:lnTo>
                      <a:pt x="121579" y="66969"/>
                    </a:lnTo>
                    <a:lnTo>
                      <a:pt x="148056" y="52599"/>
                    </a:lnTo>
                    <a:lnTo>
                      <a:pt x="170563" y="45612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cap="rnd">
                <a:solidFill>
                  <a:schemeClr val="bg1">
                    <a:lumMod val="65000"/>
                  </a:schemeClr>
                </a:solidFill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fr-FR"/>
              </a:p>
            </p:txBody>
          </p:sp>
          <p:sp>
            <p:nvSpPr>
              <p:cNvPr id="82" name="Forme libre : forme 81">
                <a:extLst>
                  <a:ext uri="{FF2B5EF4-FFF2-40B4-BE49-F238E27FC236}">
                    <a16:creationId xmlns:a16="http://schemas.microsoft.com/office/drawing/2014/main" id="{21C74821-2B1E-4871-B77F-163D73E78F5B}"/>
                  </a:ext>
                </a:extLst>
              </p:cNvPr>
              <p:cNvSpPr/>
              <p:nvPr/>
            </p:nvSpPr>
            <p:spPr>
              <a:xfrm rot="1644683">
                <a:off x="5531421" y="4167867"/>
                <a:ext cx="219206" cy="219206"/>
              </a:xfrm>
              <a:custGeom>
                <a:avLst/>
                <a:gdLst>
                  <a:gd name="connsiteX0" fmla="*/ 211931 w 424564"/>
                  <a:gd name="connsiteY0" fmla="*/ 150078 h 424564"/>
                  <a:gd name="connsiteX1" fmla="*/ 157931 w 424564"/>
                  <a:gd name="connsiteY1" fmla="*/ 204078 h 424564"/>
                  <a:gd name="connsiteX2" fmla="*/ 211931 w 424564"/>
                  <a:gd name="connsiteY2" fmla="*/ 258078 h 424564"/>
                  <a:gd name="connsiteX3" fmla="*/ 265931 w 424564"/>
                  <a:gd name="connsiteY3" fmla="*/ 204078 h 424564"/>
                  <a:gd name="connsiteX4" fmla="*/ 211931 w 424564"/>
                  <a:gd name="connsiteY4" fmla="*/ 150078 h 424564"/>
                  <a:gd name="connsiteX5" fmla="*/ 170563 w 424564"/>
                  <a:gd name="connsiteY5" fmla="*/ 0 h 424564"/>
                  <a:gd name="connsiteX6" fmla="*/ 249372 w 424564"/>
                  <a:gd name="connsiteY6" fmla="*/ 0 h 424564"/>
                  <a:gd name="connsiteX7" fmla="*/ 249372 w 424564"/>
                  <a:gd name="connsiteY7" fmla="*/ 44174 h 424564"/>
                  <a:gd name="connsiteX8" fmla="*/ 276511 w 424564"/>
                  <a:gd name="connsiteY8" fmla="*/ 52599 h 424564"/>
                  <a:gd name="connsiteX9" fmla="*/ 298501 w 424564"/>
                  <a:gd name="connsiteY9" fmla="*/ 65941 h 424564"/>
                  <a:gd name="connsiteX10" fmla="*/ 335232 w 424564"/>
                  <a:gd name="connsiteY10" fmla="*/ 29146 h 424564"/>
                  <a:gd name="connsiteX11" fmla="*/ 391006 w 424564"/>
                  <a:gd name="connsiteY11" fmla="*/ 84824 h 424564"/>
                  <a:gd name="connsiteX12" fmla="*/ 353785 w 424564"/>
                  <a:gd name="connsiteY12" fmla="*/ 122109 h 424564"/>
                  <a:gd name="connsiteX13" fmla="*/ 369870 w 424564"/>
                  <a:gd name="connsiteY13" fmla="*/ 155569 h 424564"/>
                  <a:gd name="connsiteX14" fmla="*/ 371864 w 424564"/>
                  <a:gd name="connsiteY14" fmla="*/ 168759 h 424564"/>
                  <a:gd name="connsiteX15" fmla="*/ 424564 w 424564"/>
                  <a:gd name="connsiteY15" fmla="*/ 168759 h 424564"/>
                  <a:gd name="connsiteX16" fmla="*/ 424564 w 424564"/>
                  <a:gd name="connsiteY16" fmla="*/ 247567 h 424564"/>
                  <a:gd name="connsiteX17" fmla="*/ 370933 w 424564"/>
                  <a:gd name="connsiteY17" fmla="*/ 247567 h 424564"/>
                  <a:gd name="connsiteX18" fmla="*/ 364322 w 424564"/>
                  <a:gd name="connsiteY18" fmla="*/ 268864 h 424564"/>
                  <a:gd name="connsiteX19" fmla="*/ 353943 w 424564"/>
                  <a:gd name="connsiteY19" fmla="*/ 285970 h 424564"/>
                  <a:gd name="connsiteX20" fmla="*/ 394240 w 424564"/>
                  <a:gd name="connsiteY20" fmla="*/ 323374 h 424564"/>
                  <a:gd name="connsiteX21" fmla="*/ 340627 w 424564"/>
                  <a:gd name="connsiteY21" fmla="*/ 381135 h 424564"/>
                  <a:gd name="connsiteX22" fmla="*/ 300155 w 424564"/>
                  <a:gd name="connsiteY22" fmla="*/ 343569 h 424564"/>
                  <a:gd name="connsiteX23" fmla="*/ 261351 w 424564"/>
                  <a:gd name="connsiteY23" fmla="*/ 362224 h 424564"/>
                  <a:gd name="connsiteX24" fmla="*/ 246939 w 424564"/>
                  <a:gd name="connsiteY24" fmla="*/ 364403 h 424564"/>
                  <a:gd name="connsiteX25" fmla="*/ 246939 w 424564"/>
                  <a:gd name="connsiteY25" fmla="*/ 424564 h 424564"/>
                  <a:gd name="connsiteX26" fmla="*/ 168130 w 424564"/>
                  <a:gd name="connsiteY26" fmla="*/ 424564 h 424564"/>
                  <a:gd name="connsiteX27" fmla="*/ 168130 w 424564"/>
                  <a:gd name="connsiteY27" fmla="*/ 362906 h 424564"/>
                  <a:gd name="connsiteX28" fmla="*/ 148056 w 424564"/>
                  <a:gd name="connsiteY28" fmla="*/ 356675 h 424564"/>
                  <a:gd name="connsiteX29" fmla="*/ 128208 w 424564"/>
                  <a:gd name="connsiteY29" fmla="*/ 344633 h 424564"/>
                  <a:gd name="connsiteX30" fmla="*/ 89332 w 424564"/>
                  <a:gd name="connsiteY30" fmla="*/ 383577 h 424564"/>
                  <a:gd name="connsiteX31" fmla="*/ 33558 w 424564"/>
                  <a:gd name="connsiteY31" fmla="*/ 327899 h 424564"/>
                  <a:gd name="connsiteX32" fmla="*/ 71900 w 424564"/>
                  <a:gd name="connsiteY32" fmla="*/ 289491 h 424564"/>
                  <a:gd name="connsiteX33" fmla="*/ 54697 w 424564"/>
                  <a:gd name="connsiteY33" fmla="*/ 253704 h 424564"/>
                  <a:gd name="connsiteX34" fmla="*/ 53401 w 424564"/>
                  <a:gd name="connsiteY34" fmla="*/ 245134 h 424564"/>
                  <a:gd name="connsiteX35" fmla="*/ 0 w 424564"/>
                  <a:gd name="connsiteY35" fmla="*/ 245134 h 424564"/>
                  <a:gd name="connsiteX36" fmla="*/ 0 w 424564"/>
                  <a:gd name="connsiteY36" fmla="*/ 166326 h 424564"/>
                  <a:gd name="connsiteX37" fmla="*/ 52200 w 424564"/>
                  <a:gd name="connsiteY37" fmla="*/ 166326 h 424564"/>
                  <a:gd name="connsiteX38" fmla="*/ 60246 w 424564"/>
                  <a:gd name="connsiteY38" fmla="*/ 140409 h 424564"/>
                  <a:gd name="connsiteX39" fmla="*/ 68491 w 424564"/>
                  <a:gd name="connsiteY39" fmla="*/ 125218 h 424564"/>
                  <a:gd name="connsiteX40" fmla="*/ 31107 w 424564"/>
                  <a:gd name="connsiteY40" fmla="*/ 90519 h 424564"/>
                  <a:gd name="connsiteX41" fmla="*/ 84721 w 424564"/>
                  <a:gd name="connsiteY41" fmla="*/ 32758 h 424564"/>
                  <a:gd name="connsiteX42" fmla="*/ 121579 w 424564"/>
                  <a:gd name="connsiteY42" fmla="*/ 66969 h 424564"/>
                  <a:gd name="connsiteX43" fmla="*/ 148056 w 424564"/>
                  <a:gd name="connsiteY43" fmla="*/ 52599 h 424564"/>
                  <a:gd name="connsiteX44" fmla="*/ 170563 w 424564"/>
                  <a:gd name="connsiteY44" fmla="*/ 45612 h 4245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424564" h="424564">
                    <a:moveTo>
                      <a:pt x="211931" y="150078"/>
                    </a:moveTo>
                    <a:cubicBezTo>
                      <a:pt x="182108" y="150078"/>
                      <a:pt x="157931" y="174255"/>
                      <a:pt x="157931" y="204078"/>
                    </a:cubicBezTo>
                    <a:cubicBezTo>
                      <a:pt x="157931" y="233901"/>
                      <a:pt x="182108" y="258078"/>
                      <a:pt x="211931" y="258078"/>
                    </a:cubicBezTo>
                    <a:cubicBezTo>
                      <a:pt x="241754" y="258078"/>
                      <a:pt x="265931" y="233901"/>
                      <a:pt x="265931" y="204078"/>
                    </a:cubicBezTo>
                    <a:cubicBezTo>
                      <a:pt x="265931" y="174255"/>
                      <a:pt x="241754" y="150078"/>
                      <a:pt x="211931" y="150078"/>
                    </a:cubicBezTo>
                    <a:close/>
                    <a:moveTo>
                      <a:pt x="170563" y="0"/>
                    </a:moveTo>
                    <a:lnTo>
                      <a:pt x="249372" y="0"/>
                    </a:lnTo>
                    <a:lnTo>
                      <a:pt x="249372" y="44174"/>
                    </a:lnTo>
                    <a:lnTo>
                      <a:pt x="276511" y="52599"/>
                    </a:lnTo>
                    <a:lnTo>
                      <a:pt x="298501" y="65941"/>
                    </a:lnTo>
                    <a:lnTo>
                      <a:pt x="335232" y="29146"/>
                    </a:lnTo>
                    <a:lnTo>
                      <a:pt x="391006" y="84824"/>
                    </a:lnTo>
                    <a:lnTo>
                      <a:pt x="353785" y="122109"/>
                    </a:lnTo>
                    <a:lnTo>
                      <a:pt x="369870" y="155569"/>
                    </a:lnTo>
                    <a:lnTo>
                      <a:pt x="371864" y="168759"/>
                    </a:lnTo>
                    <a:lnTo>
                      <a:pt x="424564" y="168759"/>
                    </a:lnTo>
                    <a:lnTo>
                      <a:pt x="424564" y="247567"/>
                    </a:lnTo>
                    <a:lnTo>
                      <a:pt x="370933" y="247567"/>
                    </a:lnTo>
                    <a:lnTo>
                      <a:pt x="364322" y="268864"/>
                    </a:lnTo>
                    <a:lnTo>
                      <a:pt x="353943" y="285970"/>
                    </a:lnTo>
                    <a:lnTo>
                      <a:pt x="394240" y="323374"/>
                    </a:lnTo>
                    <a:lnTo>
                      <a:pt x="340627" y="381135"/>
                    </a:lnTo>
                    <a:lnTo>
                      <a:pt x="300155" y="343569"/>
                    </a:lnTo>
                    <a:lnTo>
                      <a:pt x="261351" y="362224"/>
                    </a:lnTo>
                    <a:lnTo>
                      <a:pt x="246939" y="364403"/>
                    </a:lnTo>
                    <a:lnTo>
                      <a:pt x="246939" y="424564"/>
                    </a:lnTo>
                    <a:lnTo>
                      <a:pt x="168130" y="424564"/>
                    </a:lnTo>
                    <a:lnTo>
                      <a:pt x="168130" y="362906"/>
                    </a:lnTo>
                    <a:lnTo>
                      <a:pt x="148056" y="356675"/>
                    </a:lnTo>
                    <a:lnTo>
                      <a:pt x="128208" y="344633"/>
                    </a:lnTo>
                    <a:lnTo>
                      <a:pt x="89332" y="383577"/>
                    </a:lnTo>
                    <a:lnTo>
                      <a:pt x="33558" y="327899"/>
                    </a:lnTo>
                    <a:lnTo>
                      <a:pt x="71900" y="289491"/>
                    </a:lnTo>
                    <a:lnTo>
                      <a:pt x="54697" y="253704"/>
                    </a:lnTo>
                    <a:lnTo>
                      <a:pt x="53401" y="245134"/>
                    </a:lnTo>
                    <a:lnTo>
                      <a:pt x="0" y="245134"/>
                    </a:lnTo>
                    <a:lnTo>
                      <a:pt x="0" y="166326"/>
                    </a:lnTo>
                    <a:lnTo>
                      <a:pt x="52200" y="166326"/>
                    </a:lnTo>
                    <a:lnTo>
                      <a:pt x="60246" y="140409"/>
                    </a:lnTo>
                    <a:lnTo>
                      <a:pt x="68491" y="125218"/>
                    </a:lnTo>
                    <a:lnTo>
                      <a:pt x="31107" y="90519"/>
                    </a:lnTo>
                    <a:lnTo>
                      <a:pt x="84721" y="32758"/>
                    </a:lnTo>
                    <a:lnTo>
                      <a:pt x="121579" y="66969"/>
                    </a:lnTo>
                    <a:lnTo>
                      <a:pt x="148056" y="52599"/>
                    </a:lnTo>
                    <a:lnTo>
                      <a:pt x="170563" y="45612"/>
                    </a:lnTo>
                    <a:close/>
                  </a:path>
                </a:pathLst>
              </a:custGeom>
              <a:grpFill/>
              <a:ln cap="rnd">
                <a:solidFill>
                  <a:schemeClr val="bg1">
                    <a:lumMod val="75000"/>
                  </a:schemeClr>
                </a:solidFill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fr-FR"/>
              </a:p>
            </p:txBody>
          </p:sp>
        </p:grpSp>
      </p:grpSp>
      <p:sp>
        <p:nvSpPr>
          <p:cNvPr id="84" name="Rectangle : coins arrondis 83">
            <a:extLst>
              <a:ext uri="{FF2B5EF4-FFF2-40B4-BE49-F238E27FC236}">
                <a16:creationId xmlns:a16="http://schemas.microsoft.com/office/drawing/2014/main" id="{A93F2253-0831-4FD0-B687-1EDA8F759F2F}"/>
              </a:ext>
            </a:extLst>
          </p:cNvPr>
          <p:cNvSpPr/>
          <p:nvPr/>
        </p:nvSpPr>
        <p:spPr>
          <a:xfrm>
            <a:off x="1695429" y="1585335"/>
            <a:ext cx="900000" cy="90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</a:t>
            </a:r>
          </a:p>
        </p:txBody>
      </p:sp>
      <p:sp>
        <p:nvSpPr>
          <p:cNvPr id="89" name="Rectangle : coins arrondis 88">
            <a:extLst>
              <a:ext uri="{FF2B5EF4-FFF2-40B4-BE49-F238E27FC236}">
                <a16:creationId xmlns:a16="http://schemas.microsoft.com/office/drawing/2014/main" id="{FAA37E65-A8AF-4AF3-9BC1-FD909629AFB4}"/>
              </a:ext>
            </a:extLst>
          </p:cNvPr>
          <p:cNvSpPr/>
          <p:nvPr/>
        </p:nvSpPr>
        <p:spPr>
          <a:xfrm>
            <a:off x="2595429" y="1585335"/>
            <a:ext cx="900000" cy="90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Sandbox</a:t>
            </a:r>
          </a:p>
        </p:txBody>
      </p:sp>
      <p:grpSp>
        <p:nvGrpSpPr>
          <p:cNvPr id="100" name="Groupe 99">
            <a:extLst>
              <a:ext uri="{FF2B5EF4-FFF2-40B4-BE49-F238E27FC236}">
                <a16:creationId xmlns:a16="http://schemas.microsoft.com/office/drawing/2014/main" id="{9DAA4F45-BCF9-4FAE-A791-081AA2C1FE63}"/>
              </a:ext>
            </a:extLst>
          </p:cNvPr>
          <p:cNvGrpSpPr/>
          <p:nvPr/>
        </p:nvGrpSpPr>
        <p:grpSpPr>
          <a:xfrm>
            <a:off x="2829578" y="1687909"/>
            <a:ext cx="409038" cy="487435"/>
            <a:chOff x="2321269" y="2822564"/>
            <a:chExt cx="1586753" cy="1890874"/>
          </a:xfrm>
        </p:grpSpPr>
        <p:sp>
          <p:nvSpPr>
            <p:cNvPr id="101" name="Rectangle : coins arrondis 100">
              <a:extLst>
                <a:ext uri="{FF2B5EF4-FFF2-40B4-BE49-F238E27FC236}">
                  <a16:creationId xmlns:a16="http://schemas.microsoft.com/office/drawing/2014/main" id="{EB2B02FC-E8CE-4FB1-BA1C-C140546ADE70}"/>
                </a:ext>
              </a:extLst>
            </p:cNvPr>
            <p:cNvSpPr/>
            <p:nvPr/>
          </p:nvSpPr>
          <p:spPr>
            <a:xfrm>
              <a:off x="2355457" y="2849616"/>
              <a:ext cx="1518375" cy="1414889"/>
            </a:xfrm>
            <a:prstGeom prst="roundRect">
              <a:avLst>
                <a:gd name="adj" fmla="val 3231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2" name="Forme libre : forme 101">
              <a:extLst>
                <a:ext uri="{FF2B5EF4-FFF2-40B4-BE49-F238E27FC236}">
                  <a16:creationId xmlns:a16="http://schemas.microsoft.com/office/drawing/2014/main" id="{A3056C6E-6379-4FCD-98C9-13BC99506289}"/>
                </a:ext>
              </a:extLst>
            </p:cNvPr>
            <p:cNvSpPr/>
            <p:nvPr/>
          </p:nvSpPr>
          <p:spPr>
            <a:xfrm>
              <a:off x="2321269" y="2822564"/>
              <a:ext cx="1586753" cy="1890874"/>
            </a:xfrm>
            <a:custGeom>
              <a:avLst/>
              <a:gdLst>
                <a:gd name="connsiteX0" fmla="*/ 122443 w 1586753"/>
                <a:gd name="connsiteY0" fmla="*/ 65170 h 1890874"/>
                <a:gd name="connsiteX1" fmla="*/ 79104 w 1586753"/>
                <a:gd name="connsiteY1" fmla="*/ 108509 h 1890874"/>
                <a:gd name="connsiteX2" fmla="*/ 79104 w 1586753"/>
                <a:gd name="connsiteY2" fmla="*/ 1363176 h 1890874"/>
                <a:gd name="connsiteX3" fmla="*/ 122443 w 1586753"/>
                <a:gd name="connsiteY3" fmla="*/ 1406515 h 1890874"/>
                <a:gd name="connsiteX4" fmla="*/ 1475217 w 1586753"/>
                <a:gd name="connsiteY4" fmla="*/ 1406515 h 1890874"/>
                <a:gd name="connsiteX5" fmla="*/ 1518556 w 1586753"/>
                <a:gd name="connsiteY5" fmla="*/ 1363176 h 1890874"/>
                <a:gd name="connsiteX6" fmla="*/ 1518556 w 1586753"/>
                <a:gd name="connsiteY6" fmla="*/ 108509 h 1890874"/>
                <a:gd name="connsiteX7" fmla="*/ 1475217 w 1586753"/>
                <a:gd name="connsiteY7" fmla="*/ 65170 h 1890874"/>
                <a:gd name="connsiteX8" fmla="*/ 49758 w 1586753"/>
                <a:gd name="connsiteY8" fmla="*/ 0 h 1890874"/>
                <a:gd name="connsiteX9" fmla="*/ 1536995 w 1586753"/>
                <a:gd name="connsiteY9" fmla="*/ 0 h 1890874"/>
                <a:gd name="connsiteX10" fmla="*/ 1586753 w 1586753"/>
                <a:gd name="connsiteY10" fmla="*/ 49758 h 1890874"/>
                <a:gd name="connsiteX11" fmla="*/ 1586753 w 1586753"/>
                <a:gd name="connsiteY11" fmla="*/ 1490274 h 1890874"/>
                <a:gd name="connsiteX12" fmla="*/ 1536995 w 1586753"/>
                <a:gd name="connsiteY12" fmla="*/ 1540032 h 1890874"/>
                <a:gd name="connsiteX13" fmla="*/ 859127 w 1586753"/>
                <a:gd name="connsiteY13" fmla="*/ 1540032 h 1890874"/>
                <a:gd name="connsiteX14" fmla="*/ 859127 w 1586753"/>
                <a:gd name="connsiteY14" fmla="*/ 1781147 h 1890874"/>
                <a:gd name="connsiteX15" fmla="*/ 858961 w 1586753"/>
                <a:gd name="connsiteY15" fmla="*/ 1781970 h 1890874"/>
                <a:gd name="connsiteX16" fmla="*/ 1127922 w 1586753"/>
                <a:gd name="connsiteY16" fmla="*/ 1781970 h 1890874"/>
                <a:gd name="connsiteX17" fmla="*/ 1182374 w 1586753"/>
                <a:gd name="connsiteY17" fmla="*/ 1836422 h 1890874"/>
                <a:gd name="connsiteX18" fmla="*/ 1182373 w 1586753"/>
                <a:gd name="connsiteY18" fmla="*/ 1836422 h 1890874"/>
                <a:gd name="connsiteX19" fmla="*/ 1127921 w 1586753"/>
                <a:gd name="connsiteY19" fmla="*/ 1890874 h 1890874"/>
                <a:gd name="connsiteX20" fmla="*/ 458828 w 1586753"/>
                <a:gd name="connsiteY20" fmla="*/ 1890873 h 1890874"/>
                <a:gd name="connsiteX21" fmla="*/ 408655 w 1586753"/>
                <a:gd name="connsiteY21" fmla="*/ 1857616 h 1890874"/>
                <a:gd name="connsiteX22" fmla="*/ 404376 w 1586753"/>
                <a:gd name="connsiteY22" fmla="*/ 1836422 h 1890874"/>
                <a:gd name="connsiteX23" fmla="*/ 408655 w 1586753"/>
                <a:gd name="connsiteY23" fmla="*/ 1815227 h 1890874"/>
                <a:gd name="connsiteX24" fmla="*/ 458828 w 1586753"/>
                <a:gd name="connsiteY24" fmla="*/ 1781970 h 1890874"/>
                <a:gd name="connsiteX25" fmla="*/ 727789 w 1586753"/>
                <a:gd name="connsiteY25" fmla="*/ 1781970 h 1890874"/>
                <a:gd name="connsiteX26" fmla="*/ 727623 w 1586753"/>
                <a:gd name="connsiteY26" fmla="*/ 1781147 h 1890874"/>
                <a:gd name="connsiteX27" fmla="*/ 727623 w 1586753"/>
                <a:gd name="connsiteY27" fmla="*/ 1540032 h 1890874"/>
                <a:gd name="connsiteX28" fmla="*/ 49758 w 1586753"/>
                <a:gd name="connsiteY28" fmla="*/ 1540032 h 1890874"/>
                <a:gd name="connsiteX29" fmla="*/ 0 w 1586753"/>
                <a:gd name="connsiteY29" fmla="*/ 1490274 h 1890874"/>
                <a:gd name="connsiteX30" fmla="*/ 0 w 1586753"/>
                <a:gd name="connsiteY30" fmla="*/ 49758 h 1890874"/>
                <a:gd name="connsiteX31" fmla="*/ 49758 w 1586753"/>
                <a:gd name="connsiteY31" fmla="*/ 0 h 1890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586753" h="1890874">
                  <a:moveTo>
                    <a:pt x="122443" y="65170"/>
                  </a:moveTo>
                  <a:cubicBezTo>
                    <a:pt x="98508" y="65170"/>
                    <a:pt x="79104" y="84574"/>
                    <a:pt x="79104" y="108509"/>
                  </a:cubicBezTo>
                  <a:lnTo>
                    <a:pt x="79104" y="1363176"/>
                  </a:lnTo>
                  <a:cubicBezTo>
                    <a:pt x="79104" y="1387111"/>
                    <a:pt x="98508" y="1406515"/>
                    <a:pt x="122443" y="1406515"/>
                  </a:cubicBezTo>
                  <a:lnTo>
                    <a:pt x="1475217" y="1406515"/>
                  </a:lnTo>
                  <a:cubicBezTo>
                    <a:pt x="1499152" y="1406515"/>
                    <a:pt x="1518556" y="1387111"/>
                    <a:pt x="1518556" y="1363176"/>
                  </a:cubicBezTo>
                  <a:lnTo>
                    <a:pt x="1518556" y="108509"/>
                  </a:lnTo>
                  <a:cubicBezTo>
                    <a:pt x="1518556" y="84574"/>
                    <a:pt x="1499152" y="65170"/>
                    <a:pt x="1475217" y="65170"/>
                  </a:cubicBezTo>
                  <a:close/>
                  <a:moveTo>
                    <a:pt x="49758" y="0"/>
                  </a:moveTo>
                  <a:lnTo>
                    <a:pt x="1536995" y="0"/>
                  </a:lnTo>
                  <a:cubicBezTo>
                    <a:pt x="1564476" y="0"/>
                    <a:pt x="1586753" y="22277"/>
                    <a:pt x="1586753" y="49758"/>
                  </a:cubicBezTo>
                  <a:lnTo>
                    <a:pt x="1586753" y="1490274"/>
                  </a:lnTo>
                  <a:cubicBezTo>
                    <a:pt x="1586753" y="1517755"/>
                    <a:pt x="1564476" y="1540032"/>
                    <a:pt x="1536995" y="1540032"/>
                  </a:cubicBezTo>
                  <a:lnTo>
                    <a:pt x="859127" y="1540032"/>
                  </a:lnTo>
                  <a:lnTo>
                    <a:pt x="859127" y="1781147"/>
                  </a:lnTo>
                  <a:lnTo>
                    <a:pt x="858961" y="1781970"/>
                  </a:lnTo>
                  <a:lnTo>
                    <a:pt x="1127922" y="1781970"/>
                  </a:lnTo>
                  <a:cubicBezTo>
                    <a:pt x="1157995" y="1781970"/>
                    <a:pt x="1182374" y="1806349"/>
                    <a:pt x="1182374" y="1836422"/>
                  </a:cubicBezTo>
                  <a:lnTo>
                    <a:pt x="1182373" y="1836422"/>
                  </a:lnTo>
                  <a:cubicBezTo>
                    <a:pt x="1182373" y="1866495"/>
                    <a:pt x="1157994" y="1890874"/>
                    <a:pt x="1127921" y="1890874"/>
                  </a:cubicBezTo>
                  <a:lnTo>
                    <a:pt x="458828" y="1890873"/>
                  </a:lnTo>
                  <a:cubicBezTo>
                    <a:pt x="436273" y="1890873"/>
                    <a:pt x="416921" y="1877160"/>
                    <a:pt x="408655" y="1857616"/>
                  </a:cubicBezTo>
                  <a:lnTo>
                    <a:pt x="404376" y="1836422"/>
                  </a:lnTo>
                  <a:lnTo>
                    <a:pt x="408655" y="1815227"/>
                  </a:lnTo>
                  <a:cubicBezTo>
                    <a:pt x="416921" y="1795683"/>
                    <a:pt x="436273" y="1781970"/>
                    <a:pt x="458828" y="1781970"/>
                  </a:cubicBezTo>
                  <a:lnTo>
                    <a:pt x="727789" y="1781970"/>
                  </a:lnTo>
                  <a:lnTo>
                    <a:pt x="727623" y="1781147"/>
                  </a:lnTo>
                  <a:lnTo>
                    <a:pt x="727623" y="1540032"/>
                  </a:lnTo>
                  <a:lnTo>
                    <a:pt x="49758" y="1540032"/>
                  </a:lnTo>
                  <a:cubicBezTo>
                    <a:pt x="22277" y="1540032"/>
                    <a:pt x="0" y="1517755"/>
                    <a:pt x="0" y="1490274"/>
                  </a:cubicBezTo>
                  <a:lnTo>
                    <a:pt x="0" y="49758"/>
                  </a:lnTo>
                  <a:cubicBezTo>
                    <a:pt x="0" y="22277"/>
                    <a:pt x="22277" y="0"/>
                    <a:pt x="49758" y="0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/>
            </a:p>
          </p:txBody>
        </p:sp>
      </p:grpSp>
      <p:grpSp>
        <p:nvGrpSpPr>
          <p:cNvPr id="115" name="Groupe 114">
            <a:extLst>
              <a:ext uri="{FF2B5EF4-FFF2-40B4-BE49-F238E27FC236}">
                <a16:creationId xmlns:a16="http://schemas.microsoft.com/office/drawing/2014/main" id="{97598A3C-C9CC-4058-B7A4-DB6F5484DB5B}"/>
              </a:ext>
            </a:extLst>
          </p:cNvPr>
          <p:cNvGrpSpPr/>
          <p:nvPr/>
        </p:nvGrpSpPr>
        <p:grpSpPr>
          <a:xfrm>
            <a:off x="1975718" y="1695689"/>
            <a:ext cx="341001" cy="458203"/>
            <a:chOff x="1975964" y="1675976"/>
            <a:chExt cx="341001" cy="458203"/>
          </a:xfrm>
        </p:grpSpPr>
        <p:sp>
          <p:nvSpPr>
            <p:cNvPr id="107" name="Graphique 68" descr="Logement avec un remplissage uni">
              <a:extLst>
                <a:ext uri="{FF2B5EF4-FFF2-40B4-BE49-F238E27FC236}">
                  <a16:creationId xmlns:a16="http://schemas.microsoft.com/office/drawing/2014/main" id="{A16CC490-F865-4754-958F-C89AAC040CDB}"/>
                </a:ext>
              </a:extLst>
            </p:cNvPr>
            <p:cNvSpPr/>
            <p:nvPr/>
          </p:nvSpPr>
          <p:spPr>
            <a:xfrm>
              <a:off x="1975964" y="1675976"/>
              <a:ext cx="340837" cy="330612"/>
            </a:xfrm>
            <a:custGeom>
              <a:avLst/>
              <a:gdLst>
                <a:gd name="connsiteX0" fmla="*/ 0 w 340837"/>
                <a:gd name="connsiteY0" fmla="*/ 161898 h 330612"/>
                <a:gd name="connsiteX1" fmla="*/ 0 w 340837"/>
                <a:gd name="connsiteY1" fmla="*/ 330612 h 330612"/>
                <a:gd name="connsiteX2" fmla="*/ 136335 w 340837"/>
                <a:gd name="connsiteY2" fmla="*/ 330612 h 330612"/>
                <a:gd name="connsiteX3" fmla="*/ 136335 w 340837"/>
                <a:gd name="connsiteY3" fmla="*/ 188597 h 330612"/>
                <a:gd name="connsiteX4" fmla="*/ 204503 w 340837"/>
                <a:gd name="connsiteY4" fmla="*/ 188597 h 330612"/>
                <a:gd name="connsiteX5" fmla="*/ 204503 w 340837"/>
                <a:gd name="connsiteY5" fmla="*/ 330612 h 330612"/>
                <a:gd name="connsiteX6" fmla="*/ 340838 w 340837"/>
                <a:gd name="connsiteY6" fmla="*/ 330612 h 330612"/>
                <a:gd name="connsiteX7" fmla="*/ 340838 w 340837"/>
                <a:gd name="connsiteY7" fmla="*/ 161898 h 330612"/>
                <a:gd name="connsiteX8" fmla="*/ 170419 w 340837"/>
                <a:gd name="connsiteY8" fmla="*/ 0 h 330612"/>
                <a:gd name="connsiteX9" fmla="*/ 0 w 340837"/>
                <a:gd name="connsiteY9" fmla="*/ 161898 h 330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0837" h="330612">
                  <a:moveTo>
                    <a:pt x="0" y="161898"/>
                  </a:moveTo>
                  <a:lnTo>
                    <a:pt x="0" y="330612"/>
                  </a:lnTo>
                  <a:lnTo>
                    <a:pt x="136335" y="330612"/>
                  </a:lnTo>
                  <a:lnTo>
                    <a:pt x="136335" y="188597"/>
                  </a:lnTo>
                  <a:lnTo>
                    <a:pt x="204503" y="188597"/>
                  </a:lnTo>
                  <a:lnTo>
                    <a:pt x="204503" y="330612"/>
                  </a:lnTo>
                  <a:lnTo>
                    <a:pt x="340838" y="330612"/>
                  </a:lnTo>
                  <a:lnTo>
                    <a:pt x="340838" y="161898"/>
                  </a:lnTo>
                  <a:lnTo>
                    <a:pt x="170419" y="0"/>
                  </a:lnTo>
                  <a:lnTo>
                    <a:pt x="0" y="16189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28575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14" name="Forme libre : forme 113" descr="Logement avec un remplissage uni">
              <a:extLst>
                <a:ext uri="{FF2B5EF4-FFF2-40B4-BE49-F238E27FC236}">
                  <a16:creationId xmlns:a16="http://schemas.microsoft.com/office/drawing/2014/main" id="{11E3F0D0-10B0-4494-BC52-88035FBBE3CE}"/>
                </a:ext>
              </a:extLst>
            </p:cNvPr>
            <p:cNvSpPr/>
            <p:nvPr/>
          </p:nvSpPr>
          <p:spPr>
            <a:xfrm>
              <a:off x="1975964" y="1841305"/>
              <a:ext cx="341001" cy="292874"/>
            </a:xfrm>
            <a:custGeom>
              <a:avLst/>
              <a:gdLst>
                <a:gd name="connsiteX0" fmla="*/ 0 w 341001"/>
                <a:gd name="connsiteY0" fmla="*/ 0 h 292874"/>
                <a:gd name="connsiteX1" fmla="*/ 340837 w 341001"/>
                <a:gd name="connsiteY1" fmla="*/ 0 h 292874"/>
                <a:gd name="connsiteX2" fmla="*/ 340837 w 341001"/>
                <a:gd name="connsiteY2" fmla="*/ 124004 h 292874"/>
                <a:gd name="connsiteX3" fmla="*/ 341001 w 341001"/>
                <a:gd name="connsiteY3" fmla="*/ 124160 h 292874"/>
                <a:gd name="connsiteX4" fmla="*/ 341001 w 341001"/>
                <a:gd name="connsiteY4" fmla="*/ 292874 h 292874"/>
                <a:gd name="connsiteX5" fmla="*/ 204666 w 341001"/>
                <a:gd name="connsiteY5" fmla="*/ 292874 h 292874"/>
                <a:gd name="connsiteX6" fmla="*/ 204666 w 341001"/>
                <a:gd name="connsiteY6" fmla="*/ 150859 h 292874"/>
                <a:gd name="connsiteX7" fmla="*/ 136498 w 341001"/>
                <a:gd name="connsiteY7" fmla="*/ 150859 h 292874"/>
                <a:gd name="connsiteX8" fmla="*/ 136498 w 341001"/>
                <a:gd name="connsiteY8" fmla="*/ 292874 h 292874"/>
                <a:gd name="connsiteX9" fmla="*/ 163 w 341001"/>
                <a:gd name="connsiteY9" fmla="*/ 292874 h 292874"/>
                <a:gd name="connsiteX10" fmla="*/ 163 w 341001"/>
                <a:gd name="connsiteY10" fmla="*/ 149647 h 292874"/>
                <a:gd name="connsiteX11" fmla="*/ 0 w 341001"/>
                <a:gd name="connsiteY11" fmla="*/ 149647 h 29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001" h="292874">
                  <a:moveTo>
                    <a:pt x="0" y="0"/>
                  </a:moveTo>
                  <a:lnTo>
                    <a:pt x="340837" y="0"/>
                  </a:lnTo>
                  <a:lnTo>
                    <a:pt x="340837" y="124004"/>
                  </a:lnTo>
                  <a:lnTo>
                    <a:pt x="341001" y="124160"/>
                  </a:lnTo>
                  <a:lnTo>
                    <a:pt x="341001" y="292874"/>
                  </a:lnTo>
                  <a:lnTo>
                    <a:pt x="204666" y="292874"/>
                  </a:lnTo>
                  <a:lnTo>
                    <a:pt x="204666" y="150859"/>
                  </a:lnTo>
                  <a:lnTo>
                    <a:pt x="136498" y="150859"/>
                  </a:lnTo>
                  <a:lnTo>
                    <a:pt x="136498" y="292874"/>
                  </a:lnTo>
                  <a:lnTo>
                    <a:pt x="163" y="292874"/>
                  </a:lnTo>
                  <a:lnTo>
                    <a:pt x="163" y="149647"/>
                  </a:lnTo>
                  <a:lnTo>
                    <a:pt x="0" y="149647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28575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D4F139E1-D571-4EAB-8DB0-97171C796811}"/>
              </a:ext>
            </a:extLst>
          </p:cNvPr>
          <p:cNvSpPr/>
          <p:nvPr/>
        </p:nvSpPr>
        <p:spPr>
          <a:xfrm>
            <a:off x="4465809" y="3929310"/>
            <a:ext cx="2723150" cy="13366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2CE1CE14-DEC9-4AFB-919C-78E4BE424B08}"/>
              </a:ext>
            </a:extLst>
          </p:cNvPr>
          <p:cNvGrpSpPr/>
          <p:nvPr/>
        </p:nvGrpSpPr>
        <p:grpSpPr>
          <a:xfrm>
            <a:off x="2925087" y="3418473"/>
            <a:ext cx="761810" cy="761810"/>
            <a:chOff x="2925087" y="3418473"/>
            <a:chExt cx="761810" cy="761810"/>
          </a:xfrm>
        </p:grpSpPr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17190AAC-7DD7-4382-A0CB-239C28DD9FEC}"/>
                </a:ext>
              </a:extLst>
            </p:cNvPr>
            <p:cNvSpPr/>
            <p:nvPr/>
          </p:nvSpPr>
          <p:spPr>
            <a:xfrm>
              <a:off x="2925087" y="3418473"/>
              <a:ext cx="761810" cy="761810"/>
            </a:xfrm>
            <a:prstGeom prst="ellipse">
              <a:avLst/>
            </a:prstGeom>
            <a:noFill/>
            <a:ln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" name="Flèche : en arc 51">
              <a:extLst>
                <a:ext uri="{FF2B5EF4-FFF2-40B4-BE49-F238E27FC236}">
                  <a16:creationId xmlns:a16="http://schemas.microsoft.com/office/drawing/2014/main" id="{CB1C6521-6498-4B98-9E96-31C0E4172856}"/>
                </a:ext>
              </a:extLst>
            </p:cNvPr>
            <p:cNvSpPr/>
            <p:nvPr/>
          </p:nvSpPr>
          <p:spPr>
            <a:xfrm rot="5400000">
              <a:off x="2998414" y="3493378"/>
              <a:ext cx="612000" cy="612000"/>
            </a:xfrm>
            <a:prstGeom prst="circularArrow">
              <a:avLst>
                <a:gd name="adj1" fmla="val 0"/>
                <a:gd name="adj2" fmla="val 1041231"/>
                <a:gd name="adj3" fmla="val 13146775"/>
                <a:gd name="adj4" fmla="val 17838788"/>
                <a:gd name="adj5" fmla="val 8360"/>
              </a:avLst>
            </a:prstGeom>
            <a:noFill/>
            <a:ln w="73025" cap="rnd">
              <a:solidFill>
                <a:schemeClr val="bg1"/>
              </a:solidFill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</p:grpSp>
      <p:sp>
        <p:nvSpPr>
          <p:cNvPr id="47" name="Rectangle : coins arrondis 46">
            <a:extLst>
              <a:ext uri="{FF2B5EF4-FFF2-40B4-BE49-F238E27FC236}">
                <a16:creationId xmlns:a16="http://schemas.microsoft.com/office/drawing/2014/main" id="{DEBB6567-48D0-4F8C-B380-35202C48DC24}"/>
              </a:ext>
            </a:extLst>
          </p:cNvPr>
          <p:cNvSpPr/>
          <p:nvPr/>
        </p:nvSpPr>
        <p:spPr>
          <a:xfrm>
            <a:off x="4465809" y="3929287"/>
            <a:ext cx="1210002" cy="133660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CF24BD7-D338-4C42-9269-05012AC23E90}"/>
              </a:ext>
            </a:extLst>
          </p:cNvPr>
          <p:cNvSpPr/>
          <p:nvPr/>
        </p:nvSpPr>
        <p:spPr>
          <a:xfrm>
            <a:off x="1442730" y="1591785"/>
            <a:ext cx="6264964" cy="899977"/>
          </a:xfrm>
          <a:prstGeom prst="rect">
            <a:avLst/>
          </a:prstGeom>
          <a:solidFill>
            <a:schemeClr val="tx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406DE666-AB13-41AC-8BCA-1BB180EE187E}"/>
              </a:ext>
            </a:extLst>
          </p:cNvPr>
          <p:cNvGrpSpPr/>
          <p:nvPr/>
        </p:nvGrpSpPr>
        <p:grpSpPr>
          <a:xfrm>
            <a:off x="127000" y="6451600"/>
            <a:ext cx="2540226" cy="406400"/>
            <a:chOff x="127000" y="6451600"/>
            <a:chExt cx="2540226" cy="406400"/>
          </a:xfrm>
        </p:grpSpPr>
        <p:sp>
          <p:nvSpPr>
            <p:cNvPr id="44" name="Arrondir un rectangle avec un coin du même côté 13">
              <a:extLst>
                <a:ext uri="{FF2B5EF4-FFF2-40B4-BE49-F238E27FC236}">
                  <a16:creationId xmlns:a16="http://schemas.microsoft.com/office/drawing/2014/main" id="{1CDEACDA-C97D-436A-8F99-85F83FA9254F}"/>
                </a:ext>
              </a:extLst>
            </p:cNvPr>
            <p:cNvSpPr/>
            <p:nvPr/>
          </p:nvSpPr>
          <p:spPr>
            <a:xfrm>
              <a:off x="127000" y="6451600"/>
              <a:ext cx="2540226" cy="406400"/>
            </a:xfrm>
            <a:prstGeom prst="round2SameRect">
              <a:avLst>
                <a:gd name="adj1" fmla="val 14139"/>
                <a:gd name="adj2" fmla="val 0"/>
              </a:avLst>
            </a:prstGeom>
            <a:solidFill>
              <a:srgbClr val="856723">
                <a:alpha val="69804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fr-FR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    Applications Center</a:t>
              </a:r>
            </a:p>
          </p:txBody>
        </p:sp>
        <p:pic>
          <p:nvPicPr>
            <p:cNvPr id="45" name="Image 44">
              <a:extLst>
                <a:ext uri="{FF2B5EF4-FFF2-40B4-BE49-F238E27FC236}">
                  <a16:creationId xmlns:a16="http://schemas.microsoft.com/office/drawing/2014/main" id="{0F3CE505-DC2E-49D7-908F-29B03B39A2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7593" y="6505856"/>
              <a:ext cx="307564" cy="307564"/>
            </a:xfrm>
            <a:prstGeom prst="rect">
              <a:avLst/>
            </a:prstGeom>
          </p:spPr>
        </p:pic>
      </p:grpSp>
      <p:grpSp>
        <p:nvGrpSpPr>
          <p:cNvPr id="48" name="Groupe 47">
            <a:extLst>
              <a:ext uri="{FF2B5EF4-FFF2-40B4-BE49-F238E27FC236}">
                <a16:creationId xmlns:a16="http://schemas.microsoft.com/office/drawing/2014/main" id="{B8BB6A9D-C702-4939-97FD-37C9B6AEDE6C}"/>
              </a:ext>
            </a:extLst>
          </p:cNvPr>
          <p:cNvGrpSpPr/>
          <p:nvPr/>
        </p:nvGrpSpPr>
        <p:grpSpPr>
          <a:xfrm>
            <a:off x="2758214" y="6451600"/>
            <a:ext cx="2767555" cy="406400"/>
            <a:chOff x="2759984" y="6451600"/>
            <a:chExt cx="2767555" cy="406400"/>
          </a:xfrm>
        </p:grpSpPr>
        <p:sp>
          <p:nvSpPr>
            <p:cNvPr id="49" name="Arrondir un rectangle avec un coin du même côté 13">
              <a:extLst>
                <a:ext uri="{FF2B5EF4-FFF2-40B4-BE49-F238E27FC236}">
                  <a16:creationId xmlns:a16="http://schemas.microsoft.com/office/drawing/2014/main" id="{F56EA266-F5AB-42BD-8B6B-CD982D78EA58}"/>
                </a:ext>
              </a:extLst>
            </p:cNvPr>
            <p:cNvSpPr/>
            <p:nvPr/>
          </p:nvSpPr>
          <p:spPr>
            <a:xfrm>
              <a:off x="2759984" y="6451600"/>
              <a:ext cx="2767555" cy="406400"/>
            </a:xfrm>
            <a:prstGeom prst="round2SameRect">
              <a:avLst>
                <a:gd name="adj1" fmla="val 14139"/>
                <a:gd name="adj2" fmla="val 0"/>
              </a:avLst>
            </a:prstGeom>
            <a:solidFill>
              <a:srgbClr val="856723">
                <a:alpha val="7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fr-FR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    Security Gold 3.0 Scan</a:t>
              </a:r>
            </a:p>
          </p:txBody>
        </p:sp>
        <p:pic>
          <p:nvPicPr>
            <p:cNvPr id="50" name="Image 49">
              <a:extLst>
                <a:ext uri="{FF2B5EF4-FFF2-40B4-BE49-F238E27FC236}">
                  <a16:creationId xmlns:a16="http://schemas.microsoft.com/office/drawing/2014/main" id="{E706F60F-AC8A-485B-A868-2211DBA114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49202" y="6534514"/>
              <a:ext cx="263759" cy="240572"/>
            </a:xfrm>
            <a:prstGeom prst="rect">
              <a:avLst/>
            </a:prstGeom>
          </p:spPr>
        </p:pic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26AC5D06-ABA9-455E-859F-8A798B9D7E38}"/>
              </a:ext>
            </a:extLst>
          </p:cNvPr>
          <p:cNvGrpSpPr/>
          <p:nvPr/>
        </p:nvGrpSpPr>
        <p:grpSpPr>
          <a:xfrm>
            <a:off x="5616757" y="6451600"/>
            <a:ext cx="2259817" cy="435009"/>
            <a:chOff x="2727819" y="6451600"/>
            <a:chExt cx="2259817" cy="435009"/>
          </a:xfrm>
        </p:grpSpPr>
        <p:sp>
          <p:nvSpPr>
            <p:cNvPr id="53" name="Arrondir un rectangle avec un coin du même côté 13">
              <a:extLst>
                <a:ext uri="{FF2B5EF4-FFF2-40B4-BE49-F238E27FC236}">
                  <a16:creationId xmlns:a16="http://schemas.microsoft.com/office/drawing/2014/main" id="{5DC80A22-713C-41D5-9991-A1D2DCD8E8B9}"/>
                </a:ext>
              </a:extLst>
            </p:cNvPr>
            <p:cNvSpPr/>
            <p:nvPr/>
          </p:nvSpPr>
          <p:spPr>
            <a:xfrm>
              <a:off x="2727819" y="6451600"/>
              <a:ext cx="2259817" cy="406400"/>
            </a:xfrm>
            <a:prstGeom prst="round2SameRect">
              <a:avLst>
                <a:gd name="adj1" fmla="val 14139"/>
                <a:gd name="adj2" fmla="val 0"/>
              </a:avLst>
            </a:prstGeom>
            <a:solidFill>
              <a:srgbClr val="E2C891">
                <a:alpha val="7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fr-FR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    Security Gold 3.0</a:t>
              </a:r>
            </a:p>
          </p:txBody>
        </p:sp>
        <p:pic>
          <p:nvPicPr>
            <p:cNvPr id="54" name="Image 53">
              <a:extLst>
                <a:ext uri="{FF2B5EF4-FFF2-40B4-BE49-F238E27FC236}">
                  <a16:creationId xmlns:a16="http://schemas.microsoft.com/office/drawing/2014/main" id="{7DE3368B-9319-4802-BADF-2D4209D7ED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56430" y="6487247"/>
              <a:ext cx="358216" cy="3993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09351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2" presetClass="entr" presetSubtype="8" repeatCount="indefinite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20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>
            <a:extLst>
              <a:ext uri="{FF2B5EF4-FFF2-40B4-BE49-F238E27FC236}">
                <a16:creationId xmlns:a16="http://schemas.microsoft.com/office/drawing/2014/main" id="{8E9F1915-4A7A-4E72-8584-F30284BC54CD}"/>
              </a:ext>
            </a:extLst>
          </p:cNvPr>
          <p:cNvGrpSpPr/>
          <p:nvPr/>
        </p:nvGrpSpPr>
        <p:grpSpPr>
          <a:xfrm>
            <a:off x="1143000" y="1416050"/>
            <a:ext cx="6858000" cy="4025900"/>
            <a:chOff x="1143000" y="1416050"/>
            <a:chExt cx="6858000" cy="4025900"/>
          </a:xfrm>
        </p:grpSpPr>
        <p:sp>
          <p:nvSpPr>
            <p:cNvPr id="2" name="Arrondir un rectangle avec un coin du même côté 3">
              <a:extLst>
                <a:ext uri="{FF2B5EF4-FFF2-40B4-BE49-F238E27FC236}">
                  <a16:creationId xmlns:a16="http://schemas.microsoft.com/office/drawing/2014/main" id="{4D0D6E29-CD51-45EC-A976-3496974A99DA}"/>
                </a:ext>
              </a:extLst>
            </p:cNvPr>
            <p:cNvSpPr/>
            <p:nvPr/>
          </p:nvSpPr>
          <p:spPr>
            <a:xfrm>
              <a:off x="1143000" y="1416050"/>
              <a:ext cx="6858000" cy="406400"/>
            </a:xfrm>
            <a:prstGeom prst="round2SameRect">
              <a:avLst>
                <a:gd name="adj1" fmla="val 17679"/>
                <a:gd name="adj2" fmla="val 0"/>
              </a:avLst>
            </a:prstGeom>
            <a:solidFill>
              <a:srgbClr val="856723">
                <a:alpha val="7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fr-FR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    </a:t>
              </a:r>
              <a:r>
                <a:rPr lang="fr-FR" sz="110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Applications Center</a:t>
              </a:r>
            </a:p>
          </p:txBody>
        </p:sp>
        <p:sp>
          <p:nvSpPr>
            <p:cNvPr id="3" name="Arrondir un rectangle avec un coin du même côté 5">
              <a:extLst>
                <a:ext uri="{FF2B5EF4-FFF2-40B4-BE49-F238E27FC236}">
                  <a16:creationId xmlns:a16="http://schemas.microsoft.com/office/drawing/2014/main" id="{9993D776-14B0-4BA3-9F2A-3991FF9DBC21}"/>
                </a:ext>
              </a:extLst>
            </p:cNvPr>
            <p:cNvSpPr/>
            <p:nvPr/>
          </p:nvSpPr>
          <p:spPr>
            <a:xfrm rot="10800000">
              <a:off x="1143000" y="1822450"/>
              <a:ext cx="6858000" cy="3619500"/>
            </a:xfrm>
            <a:prstGeom prst="round2SameRect">
              <a:avLst>
                <a:gd name="adj1" fmla="val 2973"/>
                <a:gd name="adj2" fmla="val 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74" name="Image 73">
              <a:extLst>
                <a:ext uri="{FF2B5EF4-FFF2-40B4-BE49-F238E27FC236}">
                  <a16:creationId xmlns:a16="http://schemas.microsoft.com/office/drawing/2014/main" id="{32B50322-CE0A-48D0-A0A5-1A63527A3C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0654" y="1474461"/>
              <a:ext cx="307564" cy="307564"/>
            </a:xfrm>
            <a:prstGeom prst="rect">
              <a:avLst/>
            </a:prstGeom>
          </p:spPr>
        </p:pic>
        <p:sp>
          <p:nvSpPr>
            <p:cNvPr id="38" name="Rectangle : avec coins arrondis en haut 37">
              <a:extLst>
                <a:ext uri="{FF2B5EF4-FFF2-40B4-BE49-F238E27FC236}">
                  <a16:creationId xmlns:a16="http://schemas.microsoft.com/office/drawing/2014/main" id="{A35A14A0-6658-45D8-A0AD-4644462D3BA8}"/>
                </a:ext>
              </a:extLst>
            </p:cNvPr>
            <p:cNvSpPr/>
            <p:nvPr/>
          </p:nvSpPr>
          <p:spPr>
            <a:xfrm>
              <a:off x="7167239" y="1461131"/>
              <a:ext cx="780270" cy="361319"/>
            </a:xfrm>
            <a:prstGeom prst="round2SameRect">
              <a:avLst>
                <a:gd name="adj1" fmla="val 15029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Close</a:t>
              </a:r>
            </a:p>
          </p:txBody>
        </p:sp>
      </p:grpSp>
      <p:sp>
        <p:nvSpPr>
          <p:cNvPr id="72" name="Arrondir un rectangle avec un coin du même côté 3">
            <a:extLst>
              <a:ext uri="{FF2B5EF4-FFF2-40B4-BE49-F238E27FC236}">
                <a16:creationId xmlns:a16="http://schemas.microsoft.com/office/drawing/2014/main" id="{CB9F727F-0668-4786-9B99-7A51BAD9EB0C}"/>
              </a:ext>
            </a:extLst>
          </p:cNvPr>
          <p:cNvSpPr/>
          <p:nvPr/>
        </p:nvSpPr>
        <p:spPr>
          <a:xfrm>
            <a:off x="1439516" y="1191836"/>
            <a:ext cx="6264965" cy="406400"/>
          </a:xfrm>
          <a:prstGeom prst="round2SameRect">
            <a:avLst>
              <a:gd name="adj1" fmla="val 22917"/>
              <a:gd name="adj2" fmla="val 0"/>
            </a:avLst>
          </a:prstGeom>
          <a:solidFill>
            <a:srgbClr val="E2C891">
              <a:alpha val="7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Security Gold 3.0</a:t>
            </a:r>
            <a:endParaRPr lang="fr-FR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Arrondir un rectangle avec un coin du même côté 5">
            <a:extLst>
              <a:ext uri="{FF2B5EF4-FFF2-40B4-BE49-F238E27FC236}">
                <a16:creationId xmlns:a16="http://schemas.microsoft.com/office/drawing/2014/main" id="{138B1672-8EC2-4421-940C-C5C1DEBF4E32}"/>
              </a:ext>
            </a:extLst>
          </p:cNvPr>
          <p:cNvSpPr/>
          <p:nvPr/>
        </p:nvSpPr>
        <p:spPr>
          <a:xfrm>
            <a:off x="1439516" y="1598236"/>
            <a:ext cx="6264965" cy="4067928"/>
          </a:xfrm>
          <a:prstGeom prst="round2SameRect">
            <a:avLst>
              <a:gd name="adj1" fmla="val 0"/>
              <a:gd name="adj2" fmla="val 350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5" name="Rectangle : avec coins arrondis en haut 74">
            <a:extLst>
              <a:ext uri="{FF2B5EF4-FFF2-40B4-BE49-F238E27FC236}">
                <a16:creationId xmlns:a16="http://schemas.microsoft.com/office/drawing/2014/main" id="{AD0759F7-963F-400B-9823-E19B6A4CDB18}"/>
              </a:ext>
            </a:extLst>
          </p:cNvPr>
          <p:cNvSpPr/>
          <p:nvPr/>
        </p:nvSpPr>
        <p:spPr>
          <a:xfrm>
            <a:off x="6869975" y="1236917"/>
            <a:ext cx="780270" cy="361319"/>
          </a:xfrm>
          <a:prstGeom prst="round2SameRect">
            <a:avLst>
              <a:gd name="adj1" fmla="val 15029"/>
              <a:gd name="adj2" fmla="val 0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Close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10CD654A-085A-4829-9CDE-538CFF215E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8661" y="1216269"/>
            <a:ext cx="358216" cy="39936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1162E32-6D3B-480A-BF4A-542149B5234F}"/>
              </a:ext>
            </a:extLst>
          </p:cNvPr>
          <p:cNvSpPr/>
          <p:nvPr/>
        </p:nvSpPr>
        <p:spPr>
          <a:xfrm>
            <a:off x="1439516" y="1585358"/>
            <a:ext cx="6264964" cy="8999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436FD7C6-79D2-48D3-A539-880E70A7E23F}"/>
              </a:ext>
            </a:extLst>
          </p:cNvPr>
          <p:cNvSpPr/>
          <p:nvPr/>
        </p:nvSpPr>
        <p:spPr>
          <a:xfrm>
            <a:off x="2545227" y="3094167"/>
            <a:ext cx="1518375" cy="1414889"/>
          </a:xfrm>
          <a:prstGeom prst="roundRect">
            <a:avLst>
              <a:gd name="adj" fmla="val 3231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Forme libre : forme 35">
            <a:extLst>
              <a:ext uri="{FF2B5EF4-FFF2-40B4-BE49-F238E27FC236}">
                <a16:creationId xmlns:a16="http://schemas.microsoft.com/office/drawing/2014/main" id="{5B884949-915E-4954-A3B4-79BDA16C8BBA}"/>
              </a:ext>
            </a:extLst>
          </p:cNvPr>
          <p:cNvSpPr/>
          <p:nvPr/>
        </p:nvSpPr>
        <p:spPr>
          <a:xfrm>
            <a:off x="2511041" y="3072109"/>
            <a:ext cx="1586753" cy="1890874"/>
          </a:xfrm>
          <a:custGeom>
            <a:avLst/>
            <a:gdLst>
              <a:gd name="connsiteX0" fmla="*/ 122443 w 1586753"/>
              <a:gd name="connsiteY0" fmla="*/ 65170 h 1890874"/>
              <a:gd name="connsiteX1" fmla="*/ 79104 w 1586753"/>
              <a:gd name="connsiteY1" fmla="*/ 108509 h 1890874"/>
              <a:gd name="connsiteX2" fmla="*/ 79104 w 1586753"/>
              <a:gd name="connsiteY2" fmla="*/ 1363176 h 1890874"/>
              <a:gd name="connsiteX3" fmla="*/ 122443 w 1586753"/>
              <a:gd name="connsiteY3" fmla="*/ 1406515 h 1890874"/>
              <a:gd name="connsiteX4" fmla="*/ 1475217 w 1586753"/>
              <a:gd name="connsiteY4" fmla="*/ 1406515 h 1890874"/>
              <a:gd name="connsiteX5" fmla="*/ 1518556 w 1586753"/>
              <a:gd name="connsiteY5" fmla="*/ 1363176 h 1890874"/>
              <a:gd name="connsiteX6" fmla="*/ 1518556 w 1586753"/>
              <a:gd name="connsiteY6" fmla="*/ 108509 h 1890874"/>
              <a:gd name="connsiteX7" fmla="*/ 1475217 w 1586753"/>
              <a:gd name="connsiteY7" fmla="*/ 65170 h 1890874"/>
              <a:gd name="connsiteX8" fmla="*/ 49758 w 1586753"/>
              <a:gd name="connsiteY8" fmla="*/ 0 h 1890874"/>
              <a:gd name="connsiteX9" fmla="*/ 1536995 w 1586753"/>
              <a:gd name="connsiteY9" fmla="*/ 0 h 1890874"/>
              <a:gd name="connsiteX10" fmla="*/ 1586753 w 1586753"/>
              <a:gd name="connsiteY10" fmla="*/ 49758 h 1890874"/>
              <a:gd name="connsiteX11" fmla="*/ 1586753 w 1586753"/>
              <a:gd name="connsiteY11" fmla="*/ 1490274 h 1890874"/>
              <a:gd name="connsiteX12" fmla="*/ 1536995 w 1586753"/>
              <a:gd name="connsiteY12" fmla="*/ 1540032 h 1890874"/>
              <a:gd name="connsiteX13" fmla="*/ 859127 w 1586753"/>
              <a:gd name="connsiteY13" fmla="*/ 1540032 h 1890874"/>
              <a:gd name="connsiteX14" fmla="*/ 859127 w 1586753"/>
              <a:gd name="connsiteY14" fmla="*/ 1781147 h 1890874"/>
              <a:gd name="connsiteX15" fmla="*/ 858961 w 1586753"/>
              <a:gd name="connsiteY15" fmla="*/ 1781970 h 1890874"/>
              <a:gd name="connsiteX16" fmla="*/ 1127922 w 1586753"/>
              <a:gd name="connsiteY16" fmla="*/ 1781970 h 1890874"/>
              <a:gd name="connsiteX17" fmla="*/ 1182374 w 1586753"/>
              <a:gd name="connsiteY17" fmla="*/ 1836422 h 1890874"/>
              <a:gd name="connsiteX18" fmla="*/ 1182373 w 1586753"/>
              <a:gd name="connsiteY18" fmla="*/ 1836422 h 1890874"/>
              <a:gd name="connsiteX19" fmla="*/ 1127921 w 1586753"/>
              <a:gd name="connsiteY19" fmla="*/ 1890874 h 1890874"/>
              <a:gd name="connsiteX20" fmla="*/ 458828 w 1586753"/>
              <a:gd name="connsiteY20" fmla="*/ 1890873 h 1890874"/>
              <a:gd name="connsiteX21" fmla="*/ 408655 w 1586753"/>
              <a:gd name="connsiteY21" fmla="*/ 1857616 h 1890874"/>
              <a:gd name="connsiteX22" fmla="*/ 404376 w 1586753"/>
              <a:gd name="connsiteY22" fmla="*/ 1836422 h 1890874"/>
              <a:gd name="connsiteX23" fmla="*/ 408655 w 1586753"/>
              <a:gd name="connsiteY23" fmla="*/ 1815227 h 1890874"/>
              <a:gd name="connsiteX24" fmla="*/ 458828 w 1586753"/>
              <a:gd name="connsiteY24" fmla="*/ 1781970 h 1890874"/>
              <a:gd name="connsiteX25" fmla="*/ 727789 w 1586753"/>
              <a:gd name="connsiteY25" fmla="*/ 1781970 h 1890874"/>
              <a:gd name="connsiteX26" fmla="*/ 727623 w 1586753"/>
              <a:gd name="connsiteY26" fmla="*/ 1781147 h 1890874"/>
              <a:gd name="connsiteX27" fmla="*/ 727623 w 1586753"/>
              <a:gd name="connsiteY27" fmla="*/ 1540032 h 1890874"/>
              <a:gd name="connsiteX28" fmla="*/ 49758 w 1586753"/>
              <a:gd name="connsiteY28" fmla="*/ 1540032 h 1890874"/>
              <a:gd name="connsiteX29" fmla="*/ 0 w 1586753"/>
              <a:gd name="connsiteY29" fmla="*/ 1490274 h 1890874"/>
              <a:gd name="connsiteX30" fmla="*/ 0 w 1586753"/>
              <a:gd name="connsiteY30" fmla="*/ 49758 h 1890874"/>
              <a:gd name="connsiteX31" fmla="*/ 49758 w 1586753"/>
              <a:gd name="connsiteY31" fmla="*/ 0 h 1890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586753" h="1890874">
                <a:moveTo>
                  <a:pt x="122443" y="65170"/>
                </a:moveTo>
                <a:cubicBezTo>
                  <a:pt x="98508" y="65170"/>
                  <a:pt x="79104" y="84574"/>
                  <a:pt x="79104" y="108509"/>
                </a:cubicBezTo>
                <a:lnTo>
                  <a:pt x="79104" y="1363176"/>
                </a:lnTo>
                <a:cubicBezTo>
                  <a:pt x="79104" y="1387111"/>
                  <a:pt x="98508" y="1406515"/>
                  <a:pt x="122443" y="1406515"/>
                </a:cubicBezTo>
                <a:lnTo>
                  <a:pt x="1475217" y="1406515"/>
                </a:lnTo>
                <a:cubicBezTo>
                  <a:pt x="1499152" y="1406515"/>
                  <a:pt x="1518556" y="1387111"/>
                  <a:pt x="1518556" y="1363176"/>
                </a:cubicBezTo>
                <a:lnTo>
                  <a:pt x="1518556" y="108509"/>
                </a:lnTo>
                <a:cubicBezTo>
                  <a:pt x="1518556" y="84574"/>
                  <a:pt x="1499152" y="65170"/>
                  <a:pt x="1475217" y="65170"/>
                </a:cubicBezTo>
                <a:close/>
                <a:moveTo>
                  <a:pt x="49758" y="0"/>
                </a:moveTo>
                <a:lnTo>
                  <a:pt x="1536995" y="0"/>
                </a:lnTo>
                <a:cubicBezTo>
                  <a:pt x="1564476" y="0"/>
                  <a:pt x="1586753" y="22277"/>
                  <a:pt x="1586753" y="49758"/>
                </a:cubicBezTo>
                <a:lnTo>
                  <a:pt x="1586753" y="1490274"/>
                </a:lnTo>
                <a:cubicBezTo>
                  <a:pt x="1586753" y="1517755"/>
                  <a:pt x="1564476" y="1540032"/>
                  <a:pt x="1536995" y="1540032"/>
                </a:cubicBezTo>
                <a:lnTo>
                  <a:pt x="859127" y="1540032"/>
                </a:lnTo>
                <a:lnTo>
                  <a:pt x="859127" y="1781147"/>
                </a:lnTo>
                <a:lnTo>
                  <a:pt x="858961" y="1781970"/>
                </a:lnTo>
                <a:lnTo>
                  <a:pt x="1127922" y="1781970"/>
                </a:lnTo>
                <a:cubicBezTo>
                  <a:pt x="1157995" y="1781970"/>
                  <a:pt x="1182374" y="1806349"/>
                  <a:pt x="1182374" y="1836422"/>
                </a:cubicBezTo>
                <a:lnTo>
                  <a:pt x="1182373" y="1836422"/>
                </a:lnTo>
                <a:cubicBezTo>
                  <a:pt x="1182373" y="1866495"/>
                  <a:pt x="1157994" y="1890874"/>
                  <a:pt x="1127921" y="1890874"/>
                </a:cubicBezTo>
                <a:lnTo>
                  <a:pt x="458828" y="1890873"/>
                </a:lnTo>
                <a:cubicBezTo>
                  <a:pt x="436273" y="1890873"/>
                  <a:pt x="416921" y="1877160"/>
                  <a:pt x="408655" y="1857616"/>
                </a:cubicBezTo>
                <a:lnTo>
                  <a:pt x="404376" y="1836422"/>
                </a:lnTo>
                <a:lnTo>
                  <a:pt x="408655" y="1815227"/>
                </a:lnTo>
                <a:cubicBezTo>
                  <a:pt x="416921" y="1795683"/>
                  <a:pt x="436273" y="1781970"/>
                  <a:pt x="458828" y="1781970"/>
                </a:cubicBezTo>
                <a:lnTo>
                  <a:pt x="727789" y="1781970"/>
                </a:lnTo>
                <a:lnTo>
                  <a:pt x="727623" y="1781147"/>
                </a:lnTo>
                <a:lnTo>
                  <a:pt x="727623" y="1540032"/>
                </a:lnTo>
                <a:lnTo>
                  <a:pt x="49758" y="1540032"/>
                </a:lnTo>
                <a:cubicBezTo>
                  <a:pt x="22277" y="1540032"/>
                  <a:pt x="0" y="1517755"/>
                  <a:pt x="0" y="1490274"/>
                </a:cubicBezTo>
                <a:lnTo>
                  <a:pt x="0" y="49758"/>
                </a:lnTo>
                <a:cubicBezTo>
                  <a:pt x="0" y="22277"/>
                  <a:pt x="22277" y="0"/>
                  <a:pt x="49758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2F0CB2EB-24EC-4316-914C-E44182A380BC}"/>
              </a:ext>
            </a:extLst>
          </p:cNvPr>
          <p:cNvSpPr txBox="1"/>
          <p:nvPr/>
        </p:nvSpPr>
        <p:spPr>
          <a:xfrm>
            <a:off x="4366194" y="2962325"/>
            <a:ext cx="27823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scan is finish.</a:t>
            </a:r>
          </a:p>
        </p:txBody>
      </p:sp>
      <p:grpSp>
        <p:nvGrpSpPr>
          <p:cNvPr id="77" name="Groupe 76">
            <a:extLst>
              <a:ext uri="{FF2B5EF4-FFF2-40B4-BE49-F238E27FC236}">
                <a16:creationId xmlns:a16="http://schemas.microsoft.com/office/drawing/2014/main" id="{A25FFD06-0A46-4381-A770-C050E3992D27}"/>
              </a:ext>
            </a:extLst>
          </p:cNvPr>
          <p:cNvGrpSpPr/>
          <p:nvPr/>
        </p:nvGrpSpPr>
        <p:grpSpPr>
          <a:xfrm>
            <a:off x="6482522" y="1585358"/>
            <a:ext cx="900000" cy="900000"/>
            <a:chOff x="5089059" y="3911748"/>
            <a:chExt cx="900000" cy="900000"/>
          </a:xfrm>
        </p:grpSpPr>
        <p:sp>
          <p:nvSpPr>
            <p:cNvPr id="79" name="Rectangle : coins arrondis 78">
              <a:extLst>
                <a:ext uri="{FF2B5EF4-FFF2-40B4-BE49-F238E27FC236}">
                  <a16:creationId xmlns:a16="http://schemas.microsoft.com/office/drawing/2014/main" id="{5969999F-365A-4559-B2CB-5E913C13FF09}"/>
                </a:ext>
              </a:extLst>
            </p:cNvPr>
            <p:cNvSpPr/>
            <p:nvPr/>
          </p:nvSpPr>
          <p:spPr>
            <a:xfrm>
              <a:off x="5089059" y="3911748"/>
              <a:ext cx="900000" cy="900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Settings</a:t>
              </a:r>
            </a:p>
          </p:txBody>
        </p:sp>
        <p:grpSp>
          <p:nvGrpSpPr>
            <p:cNvPr id="80" name="Groupe 79">
              <a:extLst>
                <a:ext uri="{FF2B5EF4-FFF2-40B4-BE49-F238E27FC236}">
                  <a16:creationId xmlns:a16="http://schemas.microsoft.com/office/drawing/2014/main" id="{E3419734-3BB6-4D83-99C5-273BCCC23F0D}"/>
                </a:ext>
              </a:extLst>
            </p:cNvPr>
            <p:cNvGrpSpPr/>
            <p:nvPr/>
          </p:nvGrpSpPr>
          <p:grpSpPr>
            <a:xfrm>
              <a:off x="5282538" y="4053934"/>
              <a:ext cx="508813" cy="418976"/>
              <a:chOff x="5284154" y="4002961"/>
              <a:chExt cx="466473" cy="384112"/>
            </a:xfrm>
            <a:solidFill>
              <a:schemeClr val="bg1">
                <a:lumMod val="85000"/>
              </a:schemeClr>
            </a:solidFill>
            <a:effectLst/>
          </p:grpSpPr>
          <p:sp>
            <p:nvSpPr>
              <p:cNvPr id="81" name="Forme libre : forme 80">
                <a:extLst>
                  <a:ext uri="{FF2B5EF4-FFF2-40B4-BE49-F238E27FC236}">
                    <a16:creationId xmlns:a16="http://schemas.microsoft.com/office/drawing/2014/main" id="{4E4CFE30-6B8E-428A-A48D-1712D4AF0812}"/>
                  </a:ext>
                </a:extLst>
              </p:cNvPr>
              <p:cNvSpPr/>
              <p:nvPr/>
            </p:nvSpPr>
            <p:spPr>
              <a:xfrm>
                <a:off x="5284154" y="4002961"/>
                <a:ext cx="356870" cy="356870"/>
              </a:xfrm>
              <a:custGeom>
                <a:avLst/>
                <a:gdLst>
                  <a:gd name="connsiteX0" fmla="*/ 211931 w 424564"/>
                  <a:gd name="connsiteY0" fmla="*/ 150078 h 424564"/>
                  <a:gd name="connsiteX1" fmla="*/ 157931 w 424564"/>
                  <a:gd name="connsiteY1" fmla="*/ 204078 h 424564"/>
                  <a:gd name="connsiteX2" fmla="*/ 211931 w 424564"/>
                  <a:gd name="connsiteY2" fmla="*/ 258078 h 424564"/>
                  <a:gd name="connsiteX3" fmla="*/ 265931 w 424564"/>
                  <a:gd name="connsiteY3" fmla="*/ 204078 h 424564"/>
                  <a:gd name="connsiteX4" fmla="*/ 211931 w 424564"/>
                  <a:gd name="connsiteY4" fmla="*/ 150078 h 424564"/>
                  <a:gd name="connsiteX5" fmla="*/ 170563 w 424564"/>
                  <a:gd name="connsiteY5" fmla="*/ 0 h 424564"/>
                  <a:gd name="connsiteX6" fmla="*/ 249372 w 424564"/>
                  <a:gd name="connsiteY6" fmla="*/ 0 h 424564"/>
                  <a:gd name="connsiteX7" fmla="*/ 249372 w 424564"/>
                  <a:gd name="connsiteY7" fmla="*/ 44174 h 424564"/>
                  <a:gd name="connsiteX8" fmla="*/ 276511 w 424564"/>
                  <a:gd name="connsiteY8" fmla="*/ 52599 h 424564"/>
                  <a:gd name="connsiteX9" fmla="*/ 298501 w 424564"/>
                  <a:gd name="connsiteY9" fmla="*/ 65941 h 424564"/>
                  <a:gd name="connsiteX10" fmla="*/ 335232 w 424564"/>
                  <a:gd name="connsiteY10" fmla="*/ 29146 h 424564"/>
                  <a:gd name="connsiteX11" fmla="*/ 391006 w 424564"/>
                  <a:gd name="connsiteY11" fmla="*/ 84824 h 424564"/>
                  <a:gd name="connsiteX12" fmla="*/ 353785 w 424564"/>
                  <a:gd name="connsiteY12" fmla="*/ 122109 h 424564"/>
                  <a:gd name="connsiteX13" fmla="*/ 369870 w 424564"/>
                  <a:gd name="connsiteY13" fmla="*/ 155569 h 424564"/>
                  <a:gd name="connsiteX14" fmla="*/ 371864 w 424564"/>
                  <a:gd name="connsiteY14" fmla="*/ 168759 h 424564"/>
                  <a:gd name="connsiteX15" fmla="*/ 424564 w 424564"/>
                  <a:gd name="connsiteY15" fmla="*/ 168759 h 424564"/>
                  <a:gd name="connsiteX16" fmla="*/ 424564 w 424564"/>
                  <a:gd name="connsiteY16" fmla="*/ 247567 h 424564"/>
                  <a:gd name="connsiteX17" fmla="*/ 370933 w 424564"/>
                  <a:gd name="connsiteY17" fmla="*/ 247567 h 424564"/>
                  <a:gd name="connsiteX18" fmla="*/ 364322 w 424564"/>
                  <a:gd name="connsiteY18" fmla="*/ 268864 h 424564"/>
                  <a:gd name="connsiteX19" fmla="*/ 353943 w 424564"/>
                  <a:gd name="connsiteY19" fmla="*/ 285970 h 424564"/>
                  <a:gd name="connsiteX20" fmla="*/ 394240 w 424564"/>
                  <a:gd name="connsiteY20" fmla="*/ 323374 h 424564"/>
                  <a:gd name="connsiteX21" fmla="*/ 340627 w 424564"/>
                  <a:gd name="connsiteY21" fmla="*/ 381135 h 424564"/>
                  <a:gd name="connsiteX22" fmla="*/ 300155 w 424564"/>
                  <a:gd name="connsiteY22" fmla="*/ 343569 h 424564"/>
                  <a:gd name="connsiteX23" fmla="*/ 261351 w 424564"/>
                  <a:gd name="connsiteY23" fmla="*/ 362224 h 424564"/>
                  <a:gd name="connsiteX24" fmla="*/ 246939 w 424564"/>
                  <a:gd name="connsiteY24" fmla="*/ 364403 h 424564"/>
                  <a:gd name="connsiteX25" fmla="*/ 246939 w 424564"/>
                  <a:gd name="connsiteY25" fmla="*/ 424564 h 424564"/>
                  <a:gd name="connsiteX26" fmla="*/ 168130 w 424564"/>
                  <a:gd name="connsiteY26" fmla="*/ 424564 h 424564"/>
                  <a:gd name="connsiteX27" fmla="*/ 168130 w 424564"/>
                  <a:gd name="connsiteY27" fmla="*/ 362906 h 424564"/>
                  <a:gd name="connsiteX28" fmla="*/ 148056 w 424564"/>
                  <a:gd name="connsiteY28" fmla="*/ 356675 h 424564"/>
                  <a:gd name="connsiteX29" fmla="*/ 128208 w 424564"/>
                  <a:gd name="connsiteY29" fmla="*/ 344633 h 424564"/>
                  <a:gd name="connsiteX30" fmla="*/ 89332 w 424564"/>
                  <a:gd name="connsiteY30" fmla="*/ 383577 h 424564"/>
                  <a:gd name="connsiteX31" fmla="*/ 33558 w 424564"/>
                  <a:gd name="connsiteY31" fmla="*/ 327899 h 424564"/>
                  <a:gd name="connsiteX32" fmla="*/ 71900 w 424564"/>
                  <a:gd name="connsiteY32" fmla="*/ 289491 h 424564"/>
                  <a:gd name="connsiteX33" fmla="*/ 54697 w 424564"/>
                  <a:gd name="connsiteY33" fmla="*/ 253704 h 424564"/>
                  <a:gd name="connsiteX34" fmla="*/ 53401 w 424564"/>
                  <a:gd name="connsiteY34" fmla="*/ 245134 h 424564"/>
                  <a:gd name="connsiteX35" fmla="*/ 0 w 424564"/>
                  <a:gd name="connsiteY35" fmla="*/ 245134 h 424564"/>
                  <a:gd name="connsiteX36" fmla="*/ 0 w 424564"/>
                  <a:gd name="connsiteY36" fmla="*/ 166326 h 424564"/>
                  <a:gd name="connsiteX37" fmla="*/ 52200 w 424564"/>
                  <a:gd name="connsiteY37" fmla="*/ 166326 h 424564"/>
                  <a:gd name="connsiteX38" fmla="*/ 60246 w 424564"/>
                  <a:gd name="connsiteY38" fmla="*/ 140409 h 424564"/>
                  <a:gd name="connsiteX39" fmla="*/ 68491 w 424564"/>
                  <a:gd name="connsiteY39" fmla="*/ 125218 h 424564"/>
                  <a:gd name="connsiteX40" fmla="*/ 31107 w 424564"/>
                  <a:gd name="connsiteY40" fmla="*/ 90519 h 424564"/>
                  <a:gd name="connsiteX41" fmla="*/ 84721 w 424564"/>
                  <a:gd name="connsiteY41" fmla="*/ 32758 h 424564"/>
                  <a:gd name="connsiteX42" fmla="*/ 121579 w 424564"/>
                  <a:gd name="connsiteY42" fmla="*/ 66969 h 424564"/>
                  <a:gd name="connsiteX43" fmla="*/ 148056 w 424564"/>
                  <a:gd name="connsiteY43" fmla="*/ 52599 h 424564"/>
                  <a:gd name="connsiteX44" fmla="*/ 170563 w 424564"/>
                  <a:gd name="connsiteY44" fmla="*/ 45612 h 4245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424564" h="424564">
                    <a:moveTo>
                      <a:pt x="211931" y="150078"/>
                    </a:moveTo>
                    <a:cubicBezTo>
                      <a:pt x="182108" y="150078"/>
                      <a:pt x="157931" y="174255"/>
                      <a:pt x="157931" y="204078"/>
                    </a:cubicBezTo>
                    <a:cubicBezTo>
                      <a:pt x="157931" y="233901"/>
                      <a:pt x="182108" y="258078"/>
                      <a:pt x="211931" y="258078"/>
                    </a:cubicBezTo>
                    <a:cubicBezTo>
                      <a:pt x="241754" y="258078"/>
                      <a:pt x="265931" y="233901"/>
                      <a:pt x="265931" y="204078"/>
                    </a:cubicBezTo>
                    <a:cubicBezTo>
                      <a:pt x="265931" y="174255"/>
                      <a:pt x="241754" y="150078"/>
                      <a:pt x="211931" y="150078"/>
                    </a:cubicBezTo>
                    <a:close/>
                    <a:moveTo>
                      <a:pt x="170563" y="0"/>
                    </a:moveTo>
                    <a:lnTo>
                      <a:pt x="249372" y="0"/>
                    </a:lnTo>
                    <a:lnTo>
                      <a:pt x="249372" y="44174"/>
                    </a:lnTo>
                    <a:lnTo>
                      <a:pt x="276511" y="52599"/>
                    </a:lnTo>
                    <a:lnTo>
                      <a:pt x="298501" y="65941"/>
                    </a:lnTo>
                    <a:lnTo>
                      <a:pt x="335232" y="29146"/>
                    </a:lnTo>
                    <a:lnTo>
                      <a:pt x="391006" y="84824"/>
                    </a:lnTo>
                    <a:lnTo>
                      <a:pt x="353785" y="122109"/>
                    </a:lnTo>
                    <a:lnTo>
                      <a:pt x="369870" y="155569"/>
                    </a:lnTo>
                    <a:lnTo>
                      <a:pt x="371864" y="168759"/>
                    </a:lnTo>
                    <a:lnTo>
                      <a:pt x="424564" y="168759"/>
                    </a:lnTo>
                    <a:lnTo>
                      <a:pt x="424564" y="247567"/>
                    </a:lnTo>
                    <a:lnTo>
                      <a:pt x="370933" y="247567"/>
                    </a:lnTo>
                    <a:lnTo>
                      <a:pt x="364322" y="268864"/>
                    </a:lnTo>
                    <a:lnTo>
                      <a:pt x="353943" y="285970"/>
                    </a:lnTo>
                    <a:lnTo>
                      <a:pt x="394240" y="323374"/>
                    </a:lnTo>
                    <a:lnTo>
                      <a:pt x="340627" y="381135"/>
                    </a:lnTo>
                    <a:lnTo>
                      <a:pt x="300155" y="343569"/>
                    </a:lnTo>
                    <a:lnTo>
                      <a:pt x="261351" y="362224"/>
                    </a:lnTo>
                    <a:lnTo>
                      <a:pt x="246939" y="364403"/>
                    </a:lnTo>
                    <a:lnTo>
                      <a:pt x="246939" y="424564"/>
                    </a:lnTo>
                    <a:lnTo>
                      <a:pt x="168130" y="424564"/>
                    </a:lnTo>
                    <a:lnTo>
                      <a:pt x="168130" y="362906"/>
                    </a:lnTo>
                    <a:lnTo>
                      <a:pt x="148056" y="356675"/>
                    </a:lnTo>
                    <a:lnTo>
                      <a:pt x="128208" y="344633"/>
                    </a:lnTo>
                    <a:lnTo>
                      <a:pt x="89332" y="383577"/>
                    </a:lnTo>
                    <a:lnTo>
                      <a:pt x="33558" y="327899"/>
                    </a:lnTo>
                    <a:lnTo>
                      <a:pt x="71900" y="289491"/>
                    </a:lnTo>
                    <a:lnTo>
                      <a:pt x="54697" y="253704"/>
                    </a:lnTo>
                    <a:lnTo>
                      <a:pt x="53401" y="245134"/>
                    </a:lnTo>
                    <a:lnTo>
                      <a:pt x="0" y="245134"/>
                    </a:lnTo>
                    <a:lnTo>
                      <a:pt x="0" y="166326"/>
                    </a:lnTo>
                    <a:lnTo>
                      <a:pt x="52200" y="166326"/>
                    </a:lnTo>
                    <a:lnTo>
                      <a:pt x="60246" y="140409"/>
                    </a:lnTo>
                    <a:lnTo>
                      <a:pt x="68491" y="125218"/>
                    </a:lnTo>
                    <a:lnTo>
                      <a:pt x="31107" y="90519"/>
                    </a:lnTo>
                    <a:lnTo>
                      <a:pt x="84721" y="32758"/>
                    </a:lnTo>
                    <a:lnTo>
                      <a:pt x="121579" y="66969"/>
                    </a:lnTo>
                    <a:lnTo>
                      <a:pt x="148056" y="52599"/>
                    </a:lnTo>
                    <a:lnTo>
                      <a:pt x="170563" y="45612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cap="rnd">
                <a:solidFill>
                  <a:schemeClr val="bg1">
                    <a:lumMod val="65000"/>
                  </a:schemeClr>
                </a:solidFill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fr-FR"/>
              </a:p>
            </p:txBody>
          </p:sp>
          <p:sp>
            <p:nvSpPr>
              <p:cNvPr id="82" name="Forme libre : forme 81">
                <a:extLst>
                  <a:ext uri="{FF2B5EF4-FFF2-40B4-BE49-F238E27FC236}">
                    <a16:creationId xmlns:a16="http://schemas.microsoft.com/office/drawing/2014/main" id="{21C74821-2B1E-4871-B77F-163D73E78F5B}"/>
                  </a:ext>
                </a:extLst>
              </p:cNvPr>
              <p:cNvSpPr/>
              <p:nvPr/>
            </p:nvSpPr>
            <p:spPr>
              <a:xfrm rot="1644683">
                <a:off x="5531421" y="4167867"/>
                <a:ext cx="219206" cy="219206"/>
              </a:xfrm>
              <a:custGeom>
                <a:avLst/>
                <a:gdLst>
                  <a:gd name="connsiteX0" fmla="*/ 211931 w 424564"/>
                  <a:gd name="connsiteY0" fmla="*/ 150078 h 424564"/>
                  <a:gd name="connsiteX1" fmla="*/ 157931 w 424564"/>
                  <a:gd name="connsiteY1" fmla="*/ 204078 h 424564"/>
                  <a:gd name="connsiteX2" fmla="*/ 211931 w 424564"/>
                  <a:gd name="connsiteY2" fmla="*/ 258078 h 424564"/>
                  <a:gd name="connsiteX3" fmla="*/ 265931 w 424564"/>
                  <a:gd name="connsiteY3" fmla="*/ 204078 h 424564"/>
                  <a:gd name="connsiteX4" fmla="*/ 211931 w 424564"/>
                  <a:gd name="connsiteY4" fmla="*/ 150078 h 424564"/>
                  <a:gd name="connsiteX5" fmla="*/ 170563 w 424564"/>
                  <a:gd name="connsiteY5" fmla="*/ 0 h 424564"/>
                  <a:gd name="connsiteX6" fmla="*/ 249372 w 424564"/>
                  <a:gd name="connsiteY6" fmla="*/ 0 h 424564"/>
                  <a:gd name="connsiteX7" fmla="*/ 249372 w 424564"/>
                  <a:gd name="connsiteY7" fmla="*/ 44174 h 424564"/>
                  <a:gd name="connsiteX8" fmla="*/ 276511 w 424564"/>
                  <a:gd name="connsiteY8" fmla="*/ 52599 h 424564"/>
                  <a:gd name="connsiteX9" fmla="*/ 298501 w 424564"/>
                  <a:gd name="connsiteY9" fmla="*/ 65941 h 424564"/>
                  <a:gd name="connsiteX10" fmla="*/ 335232 w 424564"/>
                  <a:gd name="connsiteY10" fmla="*/ 29146 h 424564"/>
                  <a:gd name="connsiteX11" fmla="*/ 391006 w 424564"/>
                  <a:gd name="connsiteY11" fmla="*/ 84824 h 424564"/>
                  <a:gd name="connsiteX12" fmla="*/ 353785 w 424564"/>
                  <a:gd name="connsiteY12" fmla="*/ 122109 h 424564"/>
                  <a:gd name="connsiteX13" fmla="*/ 369870 w 424564"/>
                  <a:gd name="connsiteY13" fmla="*/ 155569 h 424564"/>
                  <a:gd name="connsiteX14" fmla="*/ 371864 w 424564"/>
                  <a:gd name="connsiteY14" fmla="*/ 168759 h 424564"/>
                  <a:gd name="connsiteX15" fmla="*/ 424564 w 424564"/>
                  <a:gd name="connsiteY15" fmla="*/ 168759 h 424564"/>
                  <a:gd name="connsiteX16" fmla="*/ 424564 w 424564"/>
                  <a:gd name="connsiteY16" fmla="*/ 247567 h 424564"/>
                  <a:gd name="connsiteX17" fmla="*/ 370933 w 424564"/>
                  <a:gd name="connsiteY17" fmla="*/ 247567 h 424564"/>
                  <a:gd name="connsiteX18" fmla="*/ 364322 w 424564"/>
                  <a:gd name="connsiteY18" fmla="*/ 268864 h 424564"/>
                  <a:gd name="connsiteX19" fmla="*/ 353943 w 424564"/>
                  <a:gd name="connsiteY19" fmla="*/ 285970 h 424564"/>
                  <a:gd name="connsiteX20" fmla="*/ 394240 w 424564"/>
                  <a:gd name="connsiteY20" fmla="*/ 323374 h 424564"/>
                  <a:gd name="connsiteX21" fmla="*/ 340627 w 424564"/>
                  <a:gd name="connsiteY21" fmla="*/ 381135 h 424564"/>
                  <a:gd name="connsiteX22" fmla="*/ 300155 w 424564"/>
                  <a:gd name="connsiteY22" fmla="*/ 343569 h 424564"/>
                  <a:gd name="connsiteX23" fmla="*/ 261351 w 424564"/>
                  <a:gd name="connsiteY23" fmla="*/ 362224 h 424564"/>
                  <a:gd name="connsiteX24" fmla="*/ 246939 w 424564"/>
                  <a:gd name="connsiteY24" fmla="*/ 364403 h 424564"/>
                  <a:gd name="connsiteX25" fmla="*/ 246939 w 424564"/>
                  <a:gd name="connsiteY25" fmla="*/ 424564 h 424564"/>
                  <a:gd name="connsiteX26" fmla="*/ 168130 w 424564"/>
                  <a:gd name="connsiteY26" fmla="*/ 424564 h 424564"/>
                  <a:gd name="connsiteX27" fmla="*/ 168130 w 424564"/>
                  <a:gd name="connsiteY27" fmla="*/ 362906 h 424564"/>
                  <a:gd name="connsiteX28" fmla="*/ 148056 w 424564"/>
                  <a:gd name="connsiteY28" fmla="*/ 356675 h 424564"/>
                  <a:gd name="connsiteX29" fmla="*/ 128208 w 424564"/>
                  <a:gd name="connsiteY29" fmla="*/ 344633 h 424564"/>
                  <a:gd name="connsiteX30" fmla="*/ 89332 w 424564"/>
                  <a:gd name="connsiteY30" fmla="*/ 383577 h 424564"/>
                  <a:gd name="connsiteX31" fmla="*/ 33558 w 424564"/>
                  <a:gd name="connsiteY31" fmla="*/ 327899 h 424564"/>
                  <a:gd name="connsiteX32" fmla="*/ 71900 w 424564"/>
                  <a:gd name="connsiteY32" fmla="*/ 289491 h 424564"/>
                  <a:gd name="connsiteX33" fmla="*/ 54697 w 424564"/>
                  <a:gd name="connsiteY33" fmla="*/ 253704 h 424564"/>
                  <a:gd name="connsiteX34" fmla="*/ 53401 w 424564"/>
                  <a:gd name="connsiteY34" fmla="*/ 245134 h 424564"/>
                  <a:gd name="connsiteX35" fmla="*/ 0 w 424564"/>
                  <a:gd name="connsiteY35" fmla="*/ 245134 h 424564"/>
                  <a:gd name="connsiteX36" fmla="*/ 0 w 424564"/>
                  <a:gd name="connsiteY36" fmla="*/ 166326 h 424564"/>
                  <a:gd name="connsiteX37" fmla="*/ 52200 w 424564"/>
                  <a:gd name="connsiteY37" fmla="*/ 166326 h 424564"/>
                  <a:gd name="connsiteX38" fmla="*/ 60246 w 424564"/>
                  <a:gd name="connsiteY38" fmla="*/ 140409 h 424564"/>
                  <a:gd name="connsiteX39" fmla="*/ 68491 w 424564"/>
                  <a:gd name="connsiteY39" fmla="*/ 125218 h 424564"/>
                  <a:gd name="connsiteX40" fmla="*/ 31107 w 424564"/>
                  <a:gd name="connsiteY40" fmla="*/ 90519 h 424564"/>
                  <a:gd name="connsiteX41" fmla="*/ 84721 w 424564"/>
                  <a:gd name="connsiteY41" fmla="*/ 32758 h 424564"/>
                  <a:gd name="connsiteX42" fmla="*/ 121579 w 424564"/>
                  <a:gd name="connsiteY42" fmla="*/ 66969 h 424564"/>
                  <a:gd name="connsiteX43" fmla="*/ 148056 w 424564"/>
                  <a:gd name="connsiteY43" fmla="*/ 52599 h 424564"/>
                  <a:gd name="connsiteX44" fmla="*/ 170563 w 424564"/>
                  <a:gd name="connsiteY44" fmla="*/ 45612 h 4245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424564" h="424564">
                    <a:moveTo>
                      <a:pt x="211931" y="150078"/>
                    </a:moveTo>
                    <a:cubicBezTo>
                      <a:pt x="182108" y="150078"/>
                      <a:pt x="157931" y="174255"/>
                      <a:pt x="157931" y="204078"/>
                    </a:cubicBezTo>
                    <a:cubicBezTo>
                      <a:pt x="157931" y="233901"/>
                      <a:pt x="182108" y="258078"/>
                      <a:pt x="211931" y="258078"/>
                    </a:cubicBezTo>
                    <a:cubicBezTo>
                      <a:pt x="241754" y="258078"/>
                      <a:pt x="265931" y="233901"/>
                      <a:pt x="265931" y="204078"/>
                    </a:cubicBezTo>
                    <a:cubicBezTo>
                      <a:pt x="265931" y="174255"/>
                      <a:pt x="241754" y="150078"/>
                      <a:pt x="211931" y="150078"/>
                    </a:cubicBezTo>
                    <a:close/>
                    <a:moveTo>
                      <a:pt x="170563" y="0"/>
                    </a:moveTo>
                    <a:lnTo>
                      <a:pt x="249372" y="0"/>
                    </a:lnTo>
                    <a:lnTo>
                      <a:pt x="249372" y="44174"/>
                    </a:lnTo>
                    <a:lnTo>
                      <a:pt x="276511" y="52599"/>
                    </a:lnTo>
                    <a:lnTo>
                      <a:pt x="298501" y="65941"/>
                    </a:lnTo>
                    <a:lnTo>
                      <a:pt x="335232" y="29146"/>
                    </a:lnTo>
                    <a:lnTo>
                      <a:pt x="391006" y="84824"/>
                    </a:lnTo>
                    <a:lnTo>
                      <a:pt x="353785" y="122109"/>
                    </a:lnTo>
                    <a:lnTo>
                      <a:pt x="369870" y="155569"/>
                    </a:lnTo>
                    <a:lnTo>
                      <a:pt x="371864" y="168759"/>
                    </a:lnTo>
                    <a:lnTo>
                      <a:pt x="424564" y="168759"/>
                    </a:lnTo>
                    <a:lnTo>
                      <a:pt x="424564" y="247567"/>
                    </a:lnTo>
                    <a:lnTo>
                      <a:pt x="370933" y="247567"/>
                    </a:lnTo>
                    <a:lnTo>
                      <a:pt x="364322" y="268864"/>
                    </a:lnTo>
                    <a:lnTo>
                      <a:pt x="353943" y="285970"/>
                    </a:lnTo>
                    <a:lnTo>
                      <a:pt x="394240" y="323374"/>
                    </a:lnTo>
                    <a:lnTo>
                      <a:pt x="340627" y="381135"/>
                    </a:lnTo>
                    <a:lnTo>
                      <a:pt x="300155" y="343569"/>
                    </a:lnTo>
                    <a:lnTo>
                      <a:pt x="261351" y="362224"/>
                    </a:lnTo>
                    <a:lnTo>
                      <a:pt x="246939" y="364403"/>
                    </a:lnTo>
                    <a:lnTo>
                      <a:pt x="246939" y="424564"/>
                    </a:lnTo>
                    <a:lnTo>
                      <a:pt x="168130" y="424564"/>
                    </a:lnTo>
                    <a:lnTo>
                      <a:pt x="168130" y="362906"/>
                    </a:lnTo>
                    <a:lnTo>
                      <a:pt x="148056" y="356675"/>
                    </a:lnTo>
                    <a:lnTo>
                      <a:pt x="128208" y="344633"/>
                    </a:lnTo>
                    <a:lnTo>
                      <a:pt x="89332" y="383577"/>
                    </a:lnTo>
                    <a:lnTo>
                      <a:pt x="33558" y="327899"/>
                    </a:lnTo>
                    <a:lnTo>
                      <a:pt x="71900" y="289491"/>
                    </a:lnTo>
                    <a:lnTo>
                      <a:pt x="54697" y="253704"/>
                    </a:lnTo>
                    <a:lnTo>
                      <a:pt x="53401" y="245134"/>
                    </a:lnTo>
                    <a:lnTo>
                      <a:pt x="0" y="245134"/>
                    </a:lnTo>
                    <a:lnTo>
                      <a:pt x="0" y="166326"/>
                    </a:lnTo>
                    <a:lnTo>
                      <a:pt x="52200" y="166326"/>
                    </a:lnTo>
                    <a:lnTo>
                      <a:pt x="60246" y="140409"/>
                    </a:lnTo>
                    <a:lnTo>
                      <a:pt x="68491" y="125218"/>
                    </a:lnTo>
                    <a:lnTo>
                      <a:pt x="31107" y="90519"/>
                    </a:lnTo>
                    <a:lnTo>
                      <a:pt x="84721" y="32758"/>
                    </a:lnTo>
                    <a:lnTo>
                      <a:pt x="121579" y="66969"/>
                    </a:lnTo>
                    <a:lnTo>
                      <a:pt x="148056" y="52599"/>
                    </a:lnTo>
                    <a:lnTo>
                      <a:pt x="170563" y="45612"/>
                    </a:lnTo>
                    <a:close/>
                  </a:path>
                </a:pathLst>
              </a:custGeom>
              <a:grpFill/>
              <a:ln cap="rnd">
                <a:solidFill>
                  <a:schemeClr val="bg1">
                    <a:lumMod val="75000"/>
                  </a:schemeClr>
                </a:solidFill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fr-FR"/>
              </a:p>
            </p:txBody>
          </p:sp>
        </p:grpSp>
      </p:grpSp>
      <p:sp>
        <p:nvSpPr>
          <p:cNvPr id="84" name="Rectangle : coins arrondis 83">
            <a:extLst>
              <a:ext uri="{FF2B5EF4-FFF2-40B4-BE49-F238E27FC236}">
                <a16:creationId xmlns:a16="http://schemas.microsoft.com/office/drawing/2014/main" id="{A93F2253-0831-4FD0-B687-1EDA8F759F2F}"/>
              </a:ext>
            </a:extLst>
          </p:cNvPr>
          <p:cNvSpPr/>
          <p:nvPr/>
        </p:nvSpPr>
        <p:spPr>
          <a:xfrm>
            <a:off x="1695429" y="1585335"/>
            <a:ext cx="900000" cy="90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</a:t>
            </a:r>
          </a:p>
        </p:txBody>
      </p:sp>
      <p:sp>
        <p:nvSpPr>
          <p:cNvPr id="89" name="Rectangle : coins arrondis 88">
            <a:extLst>
              <a:ext uri="{FF2B5EF4-FFF2-40B4-BE49-F238E27FC236}">
                <a16:creationId xmlns:a16="http://schemas.microsoft.com/office/drawing/2014/main" id="{FAA37E65-A8AF-4AF3-9BC1-FD909629AFB4}"/>
              </a:ext>
            </a:extLst>
          </p:cNvPr>
          <p:cNvSpPr/>
          <p:nvPr/>
        </p:nvSpPr>
        <p:spPr>
          <a:xfrm>
            <a:off x="2595429" y="1585335"/>
            <a:ext cx="900000" cy="90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Sandbox</a:t>
            </a:r>
          </a:p>
        </p:txBody>
      </p:sp>
      <p:grpSp>
        <p:nvGrpSpPr>
          <p:cNvPr id="100" name="Groupe 99">
            <a:extLst>
              <a:ext uri="{FF2B5EF4-FFF2-40B4-BE49-F238E27FC236}">
                <a16:creationId xmlns:a16="http://schemas.microsoft.com/office/drawing/2014/main" id="{9DAA4F45-BCF9-4FAE-A791-081AA2C1FE63}"/>
              </a:ext>
            </a:extLst>
          </p:cNvPr>
          <p:cNvGrpSpPr/>
          <p:nvPr/>
        </p:nvGrpSpPr>
        <p:grpSpPr>
          <a:xfrm>
            <a:off x="2829578" y="1687909"/>
            <a:ext cx="409038" cy="487435"/>
            <a:chOff x="2321269" y="2822564"/>
            <a:chExt cx="1586753" cy="1890874"/>
          </a:xfrm>
        </p:grpSpPr>
        <p:sp>
          <p:nvSpPr>
            <p:cNvPr id="101" name="Rectangle : coins arrondis 100">
              <a:extLst>
                <a:ext uri="{FF2B5EF4-FFF2-40B4-BE49-F238E27FC236}">
                  <a16:creationId xmlns:a16="http://schemas.microsoft.com/office/drawing/2014/main" id="{EB2B02FC-E8CE-4FB1-BA1C-C140546ADE70}"/>
                </a:ext>
              </a:extLst>
            </p:cNvPr>
            <p:cNvSpPr/>
            <p:nvPr/>
          </p:nvSpPr>
          <p:spPr>
            <a:xfrm>
              <a:off x="2355457" y="2849616"/>
              <a:ext cx="1518375" cy="1414889"/>
            </a:xfrm>
            <a:prstGeom prst="roundRect">
              <a:avLst>
                <a:gd name="adj" fmla="val 3231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2" name="Forme libre : forme 101">
              <a:extLst>
                <a:ext uri="{FF2B5EF4-FFF2-40B4-BE49-F238E27FC236}">
                  <a16:creationId xmlns:a16="http://schemas.microsoft.com/office/drawing/2014/main" id="{A3056C6E-6379-4FCD-98C9-13BC99506289}"/>
                </a:ext>
              </a:extLst>
            </p:cNvPr>
            <p:cNvSpPr/>
            <p:nvPr/>
          </p:nvSpPr>
          <p:spPr>
            <a:xfrm>
              <a:off x="2321269" y="2822564"/>
              <a:ext cx="1586753" cy="1890874"/>
            </a:xfrm>
            <a:custGeom>
              <a:avLst/>
              <a:gdLst>
                <a:gd name="connsiteX0" fmla="*/ 122443 w 1586753"/>
                <a:gd name="connsiteY0" fmla="*/ 65170 h 1890874"/>
                <a:gd name="connsiteX1" fmla="*/ 79104 w 1586753"/>
                <a:gd name="connsiteY1" fmla="*/ 108509 h 1890874"/>
                <a:gd name="connsiteX2" fmla="*/ 79104 w 1586753"/>
                <a:gd name="connsiteY2" fmla="*/ 1363176 h 1890874"/>
                <a:gd name="connsiteX3" fmla="*/ 122443 w 1586753"/>
                <a:gd name="connsiteY3" fmla="*/ 1406515 h 1890874"/>
                <a:gd name="connsiteX4" fmla="*/ 1475217 w 1586753"/>
                <a:gd name="connsiteY4" fmla="*/ 1406515 h 1890874"/>
                <a:gd name="connsiteX5" fmla="*/ 1518556 w 1586753"/>
                <a:gd name="connsiteY5" fmla="*/ 1363176 h 1890874"/>
                <a:gd name="connsiteX6" fmla="*/ 1518556 w 1586753"/>
                <a:gd name="connsiteY6" fmla="*/ 108509 h 1890874"/>
                <a:gd name="connsiteX7" fmla="*/ 1475217 w 1586753"/>
                <a:gd name="connsiteY7" fmla="*/ 65170 h 1890874"/>
                <a:gd name="connsiteX8" fmla="*/ 49758 w 1586753"/>
                <a:gd name="connsiteY8" fmla="*/ 0 h 1890874"/>
                <a:gd name="connsiteX9" fmla="*/ 1536995 w 1586753"/>
                <a:gd name="connsiteY9" fmla="*/ 0 h 1890874"/>
                <a:gd name="connsiteX10" fmla="*/ 1586753 w 1586753"/>
                <a:gd name="connsiteY10" fmla="*/ 49758 h 1890874"/>
                <a:gd name="connsiteX11" fmla="*/ 1586753 w 1586753"/>
                <a:gd name="connsiteY11" fmla="*/ 1490274 h 1890874"/>
                <a:gd name="connsiteX12" fmla="*/ 1536995 w 1586753"/>
                <a:gd name="connsiteY12" fmla="*/ 1540032 h 1890874"/>
                <a:gd name="connsiteX13" fmla="*/ 859127 w 1586753"/>
                <a:gd name="connsiteY13" fmla="*/ 1540032 h 1890874"/>
                <a:gd name="connsiteX14" fmla="*/ 859127 w 1586753"/>
                <a:gd name="connsiteY14" fmla="*/ 1781147 h 1890874"/>
                <a:gd name="connsiteX15" fmla="*/ 858961 w 1586753"/>
                <a:gd name="connsiteY15" fmla="*/ 1781970 h 1890874"/>
                <a:gd name="connsiteX16" fmla="*/ 1127922 w 1586753"/>
                <a:gd name="connsiteY16" fmla="*/ 1781970 h 1890874"/>
                <a:gd name="connsiteX17" fmla="*/ 1182374 w 1586753"/>
                <a:gd name="connsiteY17" fmla="*/ 1836422 h 1890874"/>
                <a:gd name="connsiteX18" fmla="*/ 1182373 w 1586753"/>
                <a:gd name="connsiteY18" fmla="*/ 1836422 h 1890874"/>
                <a:gd name="connsiteX19" fmla="*/ 1127921 w 1586753"/>
                <a:gd name="connsiteY19" fmla="*/ 1890874 h 1890874"/>
                <a:gd name="connsiteX20" fmla="*/ 458828 w 1586753"/>
                <a:gd name="connsiteY20" fmla="*/ 1890873 h 1890874"/>
                <a:gd name="connsiteX21" fmla="*/ 408655 w 1586753"/>
                <a:gd name="connsiteY21" fmla="*/ 1857616 h 1890874"/>
                <a:gd name="connsiteX22" fmla="*/ 404376 w 1586753"/>
                <a:gd name="connsiteY22" fmla="*/ 1836422 h 1890874"/>
                <a:gd name="connsiteX23" fmla="*/ 408655 w 1586753"/>
                <a:gd name="connsiteY23" fmla="*/ 1815227 h 1890874"/>
                <a:gd name="connsiteX24" fmla="*/ 458828 w 1586753"/>
                <a:gd name="connsiteY24" fmla="*/ 1781970 h 1890874"/>
                <a:gd name="connsiteX25" fmla="*/ 727789 w 1586753"/>
                <a:gd name="connsiteY25" fmla="*/ 1781970 h 1890874"/>
                <a:gd name="connsiteX26" fmla="*/ 727623 w 1586753"/>
                <a:gd name="connsiteY26" fmla="*/ 1781147 h 1890874"/>
                <a:gd name="connsiteX27" fmla="*/ 727623 w 1586753"/>
                <a:gd name="connsiteY27" fmla="*/ 1540032 h 1890874"/>
                <a:gd name="connsiteX28" fmla="*/ 49758 w 1586753"/>
                <a:gd name="connsiteY28" fmla="*/ 1540032 h 1890874"/>
                <a:gd name="connsiteX29" fmla="*/ 0 w 1586753"/>
                <a:gd name="connsiteY29" fmla="*/ 1490274 h 1890874"/>
                <a:gd name="connsiteX30" fmla="*/ 0 w 1586753"/>
                <a:gd name="connsiteY30" fmla="*/ 49758 h 1890874"/>
                <a:gd name="connsiteX31" fmla="*/ 49758 w 1586753"/>
                <a:gd name="connsiteY31" fmla="*/ 0 h 1890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586753" h="1890874">
                  <a:moveTo>
                    <a:pt x="122443" y="65170"/>
                  </a:moveTo>
                  <a:cubicBezTo>
                    <a:pt x="98508" y="65170"/>
                    <a:pt x="79104" y="84574"/>
                    <a:pt x="79104" y="108509"/>
                  </a:cubicBezTo>
                  <a:lnTo>
                    <a:pt x="79104" y="1363176"/>
                  </a:lnTo>
                  <a:cubicBezTo>
                    <a:pt x="79104" y="1387111"/>
                    <a:pt x="98508" y="1406515"/>
                    <a:pt x="122443" y="1406515"/>
                  </a:cubicBezTo>
                  <a:lnTo>
                    <a:pt x="1475217" y="1406515"/>
                  </a:lnTo>
                  <a:cubicBezTo>
                    <a:pt x="1499152" y="1406515"/>
                    <a:pt x="1518556" y="1387111"/>
                    <a:pt x="1518556" y="1363176"/>
                  </a:cubicBezTo>
                  <a:lnTo>
                    <a:pt x="1518556" y="108509"/>
                  </a:lnTo>
                  <a:cubicBezTo>
                    <a:pt x="1518556" y="84574"/>
                    <a:pt x="1499152" y="65170"/>
                    <a:pt x="1475217" y="65170"/>
                  </a:cubicBezTo>
                  <a:close/>
                  <a:moveTo>
                    <a:pt x="49758" y="0"/>
                  </a:moveTo>
                  <a:lnTo>
                    <a:pt x="1536995" y="0"/>
                  </a:lnTo>
                  <a:cubicBezTo>
                    <a:pt x="1564476" y="0"/>
                    <a:pt x="1586753" y="22277"/>
                    <a:pt x="1586753" y="49758"/>
                  </a:cubicBezTo>
                  <a:lnTo>
                    <a:pt x="1586753" y="1490274"/>
                  </a:lnTo>
                  <a:cubicBezTo>
                    <a:pt x="1586753" y="1517755"/>
                    <a:pt x="1564476" y="1540032"/>
                    <a:pt x="1536995" y="1540032"/>
                  </a:cubicBezTo>
                  <a:lnTo>
                    <a:pt x="859127" y="1540032"/>
                  </a:lnTo>
                  <a:lnTo>
                    <a:pt x="859127" y="1781147"/>
                  </a:lnTo>
                  <a:lnTo>
                    <a:pt x="858961" y="1781970"/>
                  </a:lnTo>
                  <a:lnTo>
                    <a:pt x="1127922" y="1781970"/>
                  </a:lnTo>
                  <a:cubicBezTo>
                    <a:pt x="1157995" y="1781970"/>
                    <a:pt x="1182374" y="1806349"/>
                    <a:pt x="1182374" y="1836422"/>
                  </a:cubicBezTo>
                  <a:lnTo>
                    <a:pt x="1182373" y="1836422"/>
                  </a:lnTo>
                  <a:cubicBezTo>
                    <a:pt x="1182373" y="1866495"/>
                    <a:pt x="1157994" y="1890874"/>
                    <a:pt x="1127921" y="1890874"/>
                  </a:cubicBezTo>
                  <a:lnTo>
                    <a:pt x="458828" y="1890873"/>
                  </a:lnTo>
                  <a:cubicBezTo>
                    <a:pt x="436273" y="1890873"/>
                    <a:pt x="416921" y="1877160"/>
                    <a:pt x="408655" y="1857616"/>
                  </a:cubicBezTo>
                  <a:lnTo>
                    <a:pt x="404376" y="1836422"/>
                  </a:lnTo>
                  <a:lnTo>
                    <a:pt x="408655" y="1815227"/>
                  </a:lnTo>
                  <a:cubicBezTo>
                    <a:pt x="416921" y="1795683"/>
                    <a:pt x="436273" y="1781970"/>
                    <a:pt x="458828" y="1781970"/>
                  </a:cubicBezTo>
                  <a:lnTo>
                    <a:pt x="727789" y="1781970"/>
                  </a:lnTo>
                  <a:lnTo>
                    <a:pt x="727623" y="1781147"/>
                  </a:lnTo>
                  <a:lnTo>
                    <a:pt x="727623" y="1540032"/>
                  </a:lnTo>
                  <a:lnTo>
                    <a:pt x="49758" y="1540032"/>
                  </a:lnTo>
                  <a:cubicBezTo>
                    <a:pt x="22277" y="1540032"/>
                    <a:pt x="0" y="1517755"/>
                    <a:pt x="0" y="1490274"/>
                  </a:cubicBezTo>
                  <a:lnTo>
                    <a:pt x="0" y="49758"/>
                  </a:lnTo>
                  <a:cubicBezTo>
                    <a:pt x="0" y="22277"/>
                    <a:pt x="22277" y="0"/>
                    <a:pt x="49758" y="0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/>
            </a:p>
          </p:txBody>
        </p:sp>
      </p:grpSp>
      <p:grpSp>
        <p:nvGrpSpPr>
          <p:cNvPr id="115" name="Groupe 114">
            <a:extLst>
              <a:ext uri="{FF2B5EF4-FFF2-40B4-BE49-F238E27FC236}">
                <a16:creationId xmlns:a16="http://schemas.microsoft.com/office/drawing/2014/main" id="{97598A3C-C9CC-4058-B7A4-DB6F5484DB5B}"/>
              </a:ext>
            </a:extLst>
          </p:cNvPr>
          <p:cNvGrpSpPr/>
          <p:nvPr/>
        </p:nvGrpSpPr>
        <p:grpSpPr>
          <a:xfrm>
            <a:off x="1975718" y="1695689"/>
            <a:ext cx="341001" cy="458203"/>
            <a:chOff x="1975964" y="1675976"/>
            <a:chExt cx="341001" cy="458203"/>
          </a:xfrm>
        </p:grpSpPr>
        <p:sp>
          <p:nvSpPr>
            <p:cNvPr id="107" name="Graphique 68" descr="Logement avec un remplissage uni">
              <a:extLst>
                <a:ext uri="{FF2B5EF4-FFF2-40B4-BE49-F238E27FC236}">
                  <a16:creationId xmlns:a16="http://schemas.microsoft.com/office/drawing/2014/main" id="{A16CC490-F865-4754-958F-C89AAC040CDB}"/>
                </a:ext>
              </a:extLst>
            </p:cNvPr>
            <p:cNvSpPr/>
            <p:nvPr/>
          </p:nvSpPr>
          <p:spPr>
            <a:xfrm>
              <a:off x="1975964" y="1675976"/>
              <a:ext cx="340837" cy="330612"/>
            </a:xfrm>
            <a:custGeom>
              <a:avLst/>
              <a:gdLst>
                <a:gd name="connsiteX0" fmla="*/ 0 w 340837"/>
                <a:gd name="connsiteY0" fmla="*/ 161898 h 330612"/>
                <a:gd name="connsiteX1" fmla="*/ 0 w 340837"/>
                <a:gd name="connsiteY1" fmla="*/ 330612 h 330612"/>
                <a:gd name="connsiteX2" fmla="*/ 136335 w 340837"/>
                <a:gd name="connsiteY2" fmla="*/ 330612 h 330612"/>
                <a:gd name="connsiteX3" fmla="*/ 136335 w 340837"/>
                <a:gd name="connsiteY3" fmla="*/ 188597 h 330612"/>
                <a:gd name="connsiteX4" fmla="*/ 204503 w 340837"/>
                <a:gd name="connsiteY4" fmla="*/ 188597 h 330612"/>
                <a:gd name="connsiteX5" fmla="*/ 204503 w 340837"/>
                <a:gd name="connsiteY5" fmla="*/ 330612 h 330612"/>
                <a:gd name="connsiteX6" fmla="*/ 340838 w 340837"/>
                <a:gd name="connsiteY6" fmla="*/ 330612 h 330612"/>
                <a:gd name="connsiteX7" fmla="*/ 340838 w 340837"/>
                <a:gd name="connsiteY7" fmla="*/ 161898 h 330612"/>
                <a:gd name="connsiteX8" fmla="*/ 170419 w 340837"/>
                <a:gd name="connsiteY8" fmla="*/ 0 h 330612"/>
                <a:gd name="connsiteX9" fmla="*/ 0 w 340837"/>
                <a:gd name="connsiteY9" fmla="*/ 161898 h 330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0837" h="330612">
                  <a:moveTo>
                    <a:pt x="0" y="161898"/>
                  </a:moveTo>
                  <a:lnTo>
                    <a:pt x="0" y="330612"/>
                  </a:lnTo>
                  <a:lnTo>
                    <a:pt x="136335" y="330612"/>
                  </a:lnTo>
                  <a:lnTo>
                    <a:pt x="136335" y="188597"/>
                  </a:lnTo>
                  <a:lnTo>
                    <a:pt x="204503" y="188597"/>
                  </a:lnTo>
                  <a:lnTo>
                    <a:pt x="204503" y="330612"/>
                  </a:lnTo>
                  <a:lnTo>
                    <a:pt x="340838" y="330612"/>
                  </a:lnTo>
                  <a:lnTo>
                    <a:pt x="340838" y="161898"/>
                  </a:lnTo>
                  <a:lnTo>
                    <a:pt x="170419" y="0"/>
                  </a:lnTo>
                  <a:lnTo>
                    <a:pt x="0" y="16189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28575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14" name="Forme libre : forme 113" descr="Logement avec un remplissage uni">
              <a:extLst>
                <a:ext uri="{FF2B5EF4-FFF2-40B4-BE49-F238E27FC236}">
                  <a16:creationId xmlns:a16="http://schemas.microsoft.com/office/drawing/2014/main" id="{11E3F0D0-10B0-4494-BC52-88035FBBE3CE}"/>
                </a:ext>
              </a:extLst>
            </p:cNvPr>
            <p:cNvSpPr/>
            <p:nvPr/>
          </p:nvSpPr>
          <p:spPr>
            <a:xfrm>
              <a:off x="1975964" y="1841305"/>
              <a:ext cx="341001" cy="292874"/>
            </a:xfrm>
            <a:custGeom>
              <a:avLst/>
              <a:gdLst>
                <a:gd name="connsiteX0" fmla="*/ 0 w 341001"/>
                <a:gd name="connsiteY0" fmla="*/ 0 h 292874"/>
                <a:gd name="connsiteX1" fmla="*/ 340837 w 341001"/>
                <a:gd name="connsiteY1" fmla="*/ 0 h 292874"/>
                <a:gd name="connsiteX2" fmla="*/ 340837 w 341001"/>
                <a:gd name="connsiteY2" fmla="*/ 124004 h 292874"/>
                <a:gd name="connsiteX3" fmla="*/ 341001 w 341001"/>
                <a:gd name="connsiteY3" fmla="*/ 124160 h 292874"/>
                <a:gd name="connsiteX4" fmla="*/ 341001 w 341001"/>
                <a:gd name="connsiteY4" fmla="*/ 292874 h 292874"/>
                <a:gd name="connsiteX5" fmla="*/ 204666 w 341001"/>
                <a:gd name="connsiteY5" fmla="*/ 292874 h 292874"/>
                <a:gd name="connsiteX6" fmla="*/ 204666 w 341001"/>
                <a:gd name="connsiteY6" fmla="*/ 150859 h 292874"/>
                <a:gd name="connsiteX7" fmla="*/ 136498 w 341001"/>
                <a:gd name="connsiteY7" fmla="*/ 150859 h 292874"/>
                <a:gd name="connsiteX8" fmla="*/ 136498 w 341001"/>
                <a:gd name="connsiteY8" fmla="*/ 292874 h 292874"/>
                <a:gd name="connsiteX9" fmla="*/ 163 w 341001"/>
                <a:gd name="connsiteY9" fmla="*/ 292874 h 292874"/>
                <a:gd name="connsiteX10" fmla="*/ 163 w 341001"/>
                <a:gd name="connsiteY10" fmla="*/ 149647 h 292874"/>
                <a:gd name="connsiteX11" fmla="*/ 0 w 341001"/>
                <a:gd name="connsiteY11" fmla="*/ 149647 h 29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001" h="292874">
                  <a:moveTo>
                    <a:pt x="0" y="0"/>
                  </a:moveTo>
                  <a:lnTo>
                    <a:pt x="340837" y="0"/>
                  </a:lnTo>
                  <a:lnTo>
                    <a:pt x="340837" y="124004"/>
                  </a:lnTo>
                  <a:lnTo>
                    <a:pt x="341001" y="124160"/>
                  </a:lnTo>
                  <a:lnTo>
                    <a:pt x="341001" y="292874"/>
                  </a:lnTo>
                  <a:lnTo>
                    <a:pt x="204666" y="292874"/>
                  </a:lnTo>
                  <a:lnTo>
                    <a:pt x="204666" y="150859"/>
                  </a:lnTo>
                  <a:lnTo>
                    <a:pt x="136498" y="150859"/>
                  </a:lnTo>
                  <a:lnTo>
                    <a:pt x="136498" y="292874"/>
                  </a:lnTo>
                  <a:lnTo>
                    <a:pt x="163" y="292874"/>
                  </a:lnTo>
                  <a:lnTo>
                    <a:pt x="163" y="149647"/>
                  </a:lnTo>
                  <a:lnTo>
                    <a:pt x="0" y="149647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28575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grpSp>
        <p:nvGrpSpPr>
          <p:cNvPr id="10" name="Groupe 9">
            <a:extLst>
              <a:ext uri="{FF2B5EF4-FFF2-40B4-BE49-F238E27FC236}">
                <a16:creationId xmlns:a16="http://schemas.microsoft.com/office/drawing/2014/main" id="{2CE1CE14-DEC9-4AFB-919C-78E4BE424B08}"/>
              </a:ext>
            </a:extLst>
          </p:cNvPr>
          <p:cNvGrpSpPr/>
          <p:nvPr/>
        </p:nvGrpSpPr>
        <p:grpSpPr>
          <a:xfrm>
            <a:off x="2925087" y="3418473"/>
            <a:ext cx="761810" cy="761810"/>
            <a:chOff x="2925087" y="3418473"/>
            <a:chExt cx="761810" cy="761810"/>
          </a:xfrm>
        </p:grpSpPr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17190AAC-7DD7-4382-A0CB-239C28DD9FEC}"/>
                </a:ext>
              </a:extLst>
            </p:cNvPr>
            <p:cNvSpPr/>
            <p:nvPr/>
          </p:nvSpPr>
          <p:spPr>
            <a:xfrm>
              <a:off x="2925087" y="3418473"/>
              <a:ext cx="761810" cy="761810"/>
            </a:xfrm>
            <a:prstGeom prst="ellipse">
              <a:avLst/>
            </a:prstGeom>
            <a:noFill/>
            <a:ln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" name="Flèche : en arc 51">
              <a:extLst>
                <a:ext uri="{FF2B5EF4-FFF2-40B4-BE49-F238E27FC236}">
                  <a16:creationId xmlns:a16="http://schemas.microsoft.com/office/drawing/2014/main" id="{CB1C6521-6498-4B98-9E96-31C0E4172856}"/>
                </a:ext>
              </a:extLst>
            </p:cNvPr>
            <p:cNvSpPr/>
            <p:nvPr/>
          </p:nvSpPr>
          <p:spPr>
            <a:xfrm rot="5400000">
              <a:off x="2998414" y="3493378"/>
              <a:ext cx="612000" cy="612000"/>
            </a:xfrm>
            <a:prstGeom prst="circularArrow">
              <a:avLst>
                <a:gd name="adj1" fmla="val 0"/>
                <a:gd name="adj2" fmla="val 1041231"/>
                <a:gd name="adj3" fmla="val 13146775"/>
                <a:gd name="adj4" fmla="val 16144500"/>
                <a:gd name="adj5" fmla="val 8360"/>
              </a:avLst>
            </a:prstGeom>
            <a:noFill/>
            <a:ln w="73025" cap="rnd">
              <a:solidFill>
                <a:schemeClr val="bg1"/>
              </a:solidFill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sp>
        <p:nvSpPr>
          <p:cNvPr id="41" name="Rectangle : coins arrondis 40">
            <a:extLst>
              <a:ext uri="{FF2B5EF4-FFF2-40B4-BE49-F238E27FC236}">
                <a16:creationId xmlns:a16="http://schemas.microsoft.com/office/drawing/2014/main" id="{BA872953-F0E1-4922-89D3-4B7E0ABC846B}"/>
              </a:ext>
            </a:extLst>
          </p:cNvPr>
          <p:cNvSpPr/>
          <p:nvPr/>
        </p:nvSpPr>
        <p:spPr>
          <a:xfrm>
            <a:off x="4360118" y="3990763"/>
            <a:ext cx="986037" cy="440966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Home</a:t>
            </a:r>
          </a:p>
        </p:txBody>
      </p: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660498E3-6122-4C7B-81D4-451BC9352CE3}"/>
              </a:ext>
            </a:extLst>
          </p:cNvPr>
          <p:cNvGrpSpPr/>
          <p:nvPr/>
        </p:nvGrpSpPr>
        <p:grpSpPr>
          <a:xfrm>
            <a:off x="4460196" y="4050973"/>
            <a:ext cx="223607" cy="300461"/>
            <a:chOff x="1975964" y="1675976"/>
            <a:chExt cx="341001" cy="458203"/>
          </a:xfrm>
        </p:grpSpPr>
        <p:sp>
          <p:nvSpPr>
            <p:cNvPr id="44" name="Graphique 68" descr="Logement avec un remplissage uni">
              <a:extLst>
                <a:ext uri="{FF2B5EF4-FFF2-40B4-BE49-F238E27FC236}">
                  <a16:creationId xmlns:a16="http://schemas.microsoft.com/office/drawing/2014/main" id="{588E6FE6-F3C3-497C-A626-56DCD6AED346}"/>
                </a:ext>
              </a:extLst>
            </p:cNvPr>
            <p:cNvSpPr/>
            <p:nvPr/>
          </p:nvSpPr>
          <p:spPr>
            <a:xfrm>
              <a:off x="1975964" y="1675976"/>
              <a:ext cx="340837" cy="330612"/>
            </a:xfrm>
            <a:custGeom>
              <a:avLst/>
              <a:gdLst>
                <a:gd name="connsiteX0" fmla="*/ 0 w 340837"/>
                <a:gd name="connsiteY0" fmla="*/ 161898 h 330612"/>
                <a:gd name="connsiteX1" fmla="*/ 0 w 340837"/>
                <a:gd name="connsiteY1" fmla="*/ 330612 h 330612"/>
                <a:gd name="connsiteX2" fmla="*/ 136335 w 340837"/>
                <a:gd name="connsiteY2" fmla="*/ 330612 h 330612"/>
                <a:gd name="connsiteX3" fmla="*/ 136335 w 340837"/>
                <a:gd name="connsiteY3" fmla="*/ 188597 h 330612"/>
                <a:gd name="connsiteX4" fmla="*/ 204503 w 340837"/>
                <a:gd name="connsiteY4" fmla="*/ 188597 h 330612"/>
                <a:gd name="connsiteX5" fmla="*/ 204503 w 340837"/>
                <a:gd name="connsiteY5" fmla="*/ 330612 h 330612"/>
                <a:gd name="connsiteX6" fmla="*/ 340838 w 340837"/>
                <a:gd name="connsiteY6" fmla="*/ 330612 h 330612"/>
                <a:gd name="connsiteX7" fmla="*/ 340838 w 340837"/>
                <a:gd name="connsiteY7" fmla="*/ 161898 h 330612"/>
                <a:gd name="connsiteX8" fmla="*/ 170419 w 340837"/>
                <a:gd name="connsiteY8" fmla="*/ 0 h 330612"/>
                <a:gd name="connsiteX9" fmla="*/ 0 w 340837"/>
                <a:gd name="connsiteY9" fmla="*/ 161898 h 330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0837" h="330612">
                  <a:moveTo>
                    <a:pt x="0" y="161898"/>
                  </a:moveTo>
                  <a:lnTo>
                    <a:pt x="0" y="330612"/>
                  </a:lnTo>
                  <a:lnTo>
                    <a:pt x="136335" y="330612"/>
                  </a:lnTo>
                  <a:lnTo>
                    <a:pt x="136335" y="188597"/>
                  </a:lnTo>
                  <a:lnTo>
                    <a:pt x="204503" y="188597"/>
                  </a:lnTo>
                  <a:lnTo>
                    <a:pt x="204503" y="330612"/>
                  </a:lnTo>
                  <a:lnTo>
                    <a:pt x="340838" y="330612"/>
                  </a:lnTo>
                  <a:lnTo>
                    <a:pt x="340838" y="161898"/>
                  </a:lnTo>
                  <a:lnTo>
                    <a:pt x="170419" y="0"/>
                  </a:lnTo>
                  <a:lnTo>
                    <a:pt x="0" y="16189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28575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5" name="Forme libre : forme 44" descr="Logement avec un remplissage uni">
              <a:extLst>
                <a:ext uri="{FF2B5EF4-FFF2-40B4-BE49-F238E27FC236}">
                  <a16:creationId xmlns:a16="http://schemas.microsoft.com/office/drawing/2014/main" id="{0DDD38CC-0055-43A7-9FAA-DC18F89265EC}"/>
                </a:ext>
              </a:extLst>
            </p:cNvPr>
            <p:cNvSpPr/>
            <p:nvPr/>
          </p:nvSpPr>
          <p:spPr>
            <a:xfrm>
              <a:off x="1975964" y="1841305"/>
              <a:ext cx="341001" cy="292874"/>
            </a:xfrm>
            <a:custGeom>
              <a:avLst/>
              <a:gdLst>
                <a:gd name="connsiteX0" fmla="*/ 0 w 341001"/>
                <a:gd name="connsiteY0" fmla="*/ 0 h 292874"/>
                <a:gd name="connsiteX1" fmla="*/ 340837 w 341001"/>
                <a:gd name="connsiteY1" fmla="*/ 0 h 292874"/>
                <a:gd name="connsiteX2" fmla="*/ 340837 w 341001"/>
                <a:gd name="connsiteY2" fmla="*/ 124004 h 292874"/>
                <a:gd name="connsiteX3" fmla="*/ 341001 w 341001"/>
                <a:gd name="connsiteY3" fmla="*/ 124160 h 292874"/>
                <a:gd name="connsiteX4" fmla="*/ 341001 w 341001"/>
                <a:gd name="connsiteY4" fmla="*/ 292874 h 292874"/>
                <a:gd name="connsiteX5" fmla="*/ 204666 w 341001"/>
                <a:gd name="connsiteY5" fmla="*/ 292874 h 292874"/>
                <a:gd name="connsiteX6" fmla="*/ 204666 w 341001"/>
                <a:gd name="connsiteY6" fmla="*/ 150859 h 292874"/>
                <a:gd name="connsiteX7" fmla="*/ 136498 w 341001"/>
                <a:gd name="connsiteY7" fmla="*/ 150859 h 292874"/>
                <a:gd name="connsiteX8" fmla="*/ 136498 w 341001"/>
                <a:gd name="connsiteY8" fmla="*/ 292874 h 292874"/>
                <a:gd name="connsiteX9" fmla="*/ 163 w 341001"/>
                <a:gd name="connsiteY9" fmla="*/ 292874 h 292874"/>
                <a:gd name="connsiteX10" fmla="*/ 163 w 341001"/>
                <a:gd name="connsiteY10" fmla="*/ 149647 h 292874"/>
                <a:gd name="connsiteX11" fmla="*/ 0 w 341001"/>
                <a:gd name="connsiteY11" fmla="*/ 149647 h 29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001" h="292874">
                  <a:moveTo>
                    <a:pt x="0" y="0"/>
                  </a:moveTo>
                  <a:lnTo>
                    <a:pt x="340837" y="0"/>
                  </a:lnTo>
                  <a:lnTo>
                    <a:pt x="340837" y="124004"/>
                  </a:lnTo>
                  <a:lnTo>
                    <a:pt x="341001" y="124160"/>
                  </a:lnTo>
                  <a:lnTo>
                    <a:pt x="341001" y="292874"/>
                  </a:lnTo>
                  <a:lnTo>
                    <a:pt x="204666" y="292874"/>
                  </a:lnTo>
                  <a:lnTo>
                    <a:pt x="204666" y="150859"/>
                  </a:lnTo>
                  <a:lnTo>
                    <a:pt x="136498" y="150859"/>
                  </a:lnTo>
                  <a:lnTo>
                    <a:pt x="136498" y="292874"/>
                  </a:lnTo>
                  <a:lnTo>
                    <a:pt x="163" y="292874"/>
                  </a:lnTo>
                  <a:lnTo>
                    <a:pt x="163" y="149647"/>
                  </a:lnTo>
                  <a:lnTo>
                    <a:pt x="0" y="149647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28575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sp>
        <p:nvSpPr>
          <p:cNvPr id="11" name="Rectangle 10">
            <a:hlinkClick r:id="rId5" action="ppaction://hlinksldjump"/>
            <a:extLst>
              <a:ext uri="{FF2B5EF4-FFF2-40B4-BE49-F238E27FC236}">
                <a16:creationId xmlns:a16="http://schemas.microsoft.com/office/drawing/2014/main" id="{D5D9BD0B-0827-4ED1-8D39-0B201751B489}"/>
              </a:ext>
            </a:extLst>
          </p:cNvPr>
          <p:cNvSpPr/>
          <p:nvPr/>
        </p:nvSpPr>
        <p:spPr>
          <a:xfrm>
            <a:off x="1695429" y="1598236"/>
            <a:ext cx="899934" cy="8870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Rectangle 47">
            <a:hlinkClick r:id="rId5" action="ppaction://hlinksldjump"/>
            <a:extLst>
              <a:ext uri="{FF2B5EF4-FFF2-40B4-BE49-F238E27FC236}">
                <a16:creationId xmlns:a16="http://schemas.microsoft.com/office/drawing/2014/main" id="{41A8CA50-5EB0-4E01-9E6C-181D417498B9}"/>
              </a:ext>
            </a:extLst>
          </p:cNvPr>
          <p:cNvSpPr/>
          <p:nvPr/>
        </p:nvSpPr>
        <p:spPr>
          <a:xfrm>
            <a:off x="4339609" y="4011338"/>
            <a:ext cx="1006545" cy="4203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26C8004-7310-44B0-99FC-FB88E95724DB}"/>
              </a:ext>
            </a:extLst>
          </p:cNvPr>
          <p:cNvSpPr/>
          <p:nvPr/>
        </p:nvSpPr>
        <p:spPr>
          <a:xfrm>
            <a:off x="1442730" y="1591785"/>
            <a:ext cx="6264964" cy="899977"/>
          </a:xfrm>
          <a:prstGeom prst="rect">
            <a:avLst/>
          </a:prstGeom>
          <a:solidFill>
            <a:schemeClr val="tx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7" name="Groupe 46">
            <a:extLst>
              <a:ext uri="{FF2B5EF4-FFF2-40B4-BE49-F238E27FC236}">
                <a16:creationId xmlns:a16="http://schemas.microsoft.com/office/drawing/2014/main" id="{CB629057-5741-4B86-8A2F-870FD1125A67}"/>
              </a:ext>
            </a:extLst>
          </p:cNvPr>
          <p:cNvGrpSpPr/>
          <p:nvPr/>
        </p:nvGrpSpPr>
        <p:grpSpPr>
          <a:xfrm>
            <a:off x="127000" y="6451600"/>
            <a:ext cx="2540226" cy="406400"/>
            <a:chOff x="127000" y="6451600"/>
            <a:chExt cx="2540226" cy="406400"/>
          </a:xfrm>
        </p:grpSpPr>
        <p:sp>
          <p:nvSpPr>
            <p:cNvPr id="50" name="Arrondir un rectangle avec un coin du même côté 13">
              <a:extLst>
                <a:ext uri="{FF2B5EF4-FFF2-40B4-BE49-F238E27FC236}">
                  <a16:creationId xmlns:a16="http://schemas.microsoft.com/office/drawing/2014/main" id="{FAC7D7BD-B48A-49F4-B3BF-106E86877A1B}"/>
                </a:ext>
              </a:extLst>
            </p:cNvPr>
            <p:cNvSpPr/>
            <p:nvPr/>
          </p:nvSpPr>
          <p:spPr>
            <a:xfrm>
              <a:off x="127000" y="6451600"/>
              <a:ext cx="2540226" cy="406400"/>
            </a:xfrm>
            <a:prstGeom prst="round2SameRect">
              <a:avLst>
                <a:gd name="adj1" fmla="val 14139"/>
                <a:gd name="adj2" fmla="val 0"/>
              </a:avLst>
            </a:prstGeom>
            <a:solidFill>
              <a:srgbClr val="856723">
                <a:alpha val="69804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fr-FR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    Applications Center</a:t>
              </a:r>
            </a:p>
          </p:txBody>
        </p:sp>
        <p:pic>
          <p:nvPicPr>
            <p:cNvPr id="51" name="Image 50">
              <a:extLst>
                <a:ext uri="{FF2B5EF4-FFF2-40B4-BE49-F238E27FC236}">
                  <a16:creationId xmlns:a16="http://schemas.microsoft.com/office/drawing/2014/main" id="{8AB06E41-B042-4304-8845-6E9D4A3601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7593" y="6505856"/>
              <a:ext cx="307564" cy="307564"/>
            </a:xfrm>
            <a:prstGeom prst="rect">
              <a:avLst/>
            </a:prstGeom>
          </p:spPr>
        </p:pic>
      </p:grpSp>
      <p:grpSp>
        <p:nvGrpSpPr>
          <p:cNvPr id="53" name="Groupe 52">
            <a:extLst>
              <a:ext uri="{FF2B5EF4-FFF2-40B4-BE49-F238E27FC236}">
                <a16:creationId xmlns:a16="http://schemas.microsoft.com/office/drawing/2014/main" id="{E7C52318-B58C-415D-B01A-0CE372359F84}"/>
              </a:ext>
            </a:extLst>
          </p:cNvPr>
          <p:cNvGrpSpPr/>
          <p:nvPr/>
        </p:nvGrpSpPr>
        <p:grpSpPr>
          <a:xfrm>
            <a:off x="2758214" y="6451600"/>
            <a:ext cx="2767555" cy="406400"/>
            <a:chOff x="2759984" y="6451600"/>
            <a:chExt cx="2767555" cy="406400"/>
          </a:xfrm>
        </p:grpSpPr>
        <p:sp>
          <p:nvSpPr>
            <p:cNvPr id="54" name="Arrondir un rectangle avec un coin du même côté 13">
              <a:extLst>
                <a:ext uri="{FF2B5EF4-FFF2-40B4-BE49-F238E27FC236}">
                  <a16:creationId xmlns:a16="http://schemas.microsoft.com/office/drawing/2014/main" id="{BC4CC2C1-1695-412E-940D-CD756269C922}"/>
                </a:ext>
              </a:extLst>
            </p:cNvPr>
            <p:cNvSpPr/>
            <p:nvPr/>
          </p:nvSpPr>
          <p:spPr>
            <a:xfrm>
              <a:off x="2759984" y="6451600"/>
              <a:ext cx="2767555" cy="406400"/>
            </a:xfrm>
            <a:prstGeom prst="round2SameRect">
              <a:avLst>
                <a:gd name="adj1" fmla="val 14139"/>
                <a:gd name="adj2" fmla="val 0"/>
              </a:avLst>
            </a:prstGeom>
            <a:solidFill>
              <a:srgbClr val="856723">
                <a:alpha val="7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fr-FR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    Security Gold 3.0 Scan</a:t>
              </a:r>
            </a:p>
          </p:txBody>
        </p:sp>
        <p:pic>
          <p:nvPicPr>
            <p:cNvPr id="55" name="Image 54">
              <a:extLst>
                <a:ext uri="{FF2B5EF4-FFF2-40B4-BE49-F238E27FC236}">
                  <a16:creationId xmlns:a16="http://schemas.microsoft.com/office/drawing/2014/main" id="{C6431D42-572F-4373-9790-6EBAF1966D8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849202" y="6534514"/>
              <a:ext cx="263759" cy="240572"/>
            </a:xfrm>
            <a:prstGeom prst="rect">
              <a:avLst/>
            </a:prstGeom>
          </p:spPr>
        </p:pic>
      </p:grp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9EEB4F5-04A8-4D62-948F-51CC10C1998C}"/>
              </a:ext>
            </a:extLst>
          </p:cNvPr>
          <p:cNvGrpSpPr/>
          <p:nvPr/>
        </p:nvGrpSpPr>
        <p:grpSpPr>
          <a:xfrm>
            <a:off x="5616757" y="6451600"/>
            <a:ext cx="2259817" cy="435009"/>
            <a:chOff x="2727819" y="6451600"/>
            <a:chExt cx="2259817" cy="435009"/>
          </a:xfrm>
        </p:grpSpPr>
        <p:sp>
          <p:nvSpPr>
            <p:cNvPr id="57" name="Arrondir un rectangle avec un coin du même côté 13">
              <a:extLst>
                <a:ext uri="{FF2B5EF4-FFF2-40B4-BE49-F238E27FC236}">
                  <a16:creationId xmlns:a16="http://schemas.microsoft.com/office/drawing/2014/main" id="{F9E8D028-2880-470A-AE53-1449826B1348}"/>
                </a:ext>
              </a:extLst>
            </p:cNvPr>
            <p:cNvSpPr/>
            <p:nvPr/>
          </p:nvSpPr>
          <p:spPr>
            <a:xfrm>
              <a:off x="2727819" y="6451600"/>
              <a:ext cx="2259817" cy="406400"/>
            </a:xfrm>
            <a:prstGeom prst="round2SameRect">
              <a:avLst>
                <a:gd name="adj1" fmla="val 14139"/>
                <a:gd name="adj2" fmla="val 0"/>
              </a:avLst>
            </a:prstGeom>
            <a:solidFill>
              <a:srgbClr val="E2C891">
                <a:alpha val="7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fr-FR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    Security Gold 3.0</a:t>
              </a:r>
            </a:p>
          </p:txBody>
        </p:sp>
        <p:pic>
          <p:nvPicPr>
            <p:cNvPr id="58" name="Image 57">
              <a:extLst>
                <a:ext uri="{FF2B5EF4-FFF2-40B4-BE49-F238E27FC236}">
                  <a16:creationId xmlns:a16="http://schemas.microsoft.com/office/drawing/2014/main" id="{2FEE98F3-AEBE-4444-9BBC-4E26366D0A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56430" y="6487247"/>
              <a:ext cx="358216" cy="3993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78702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1676</TotalTime>
  <Words>464</Words>
  <Application>Microsoft Office PowerPoint</Application>
  <PresentationFormat>Affichage à l'écran (4:3)</PresentationFormat>
  <Paragraphs>211</Paragraphs>
  <Slides>29</Slides>
  <Notes>7</Notes>
  <HiddenSlides>1</HiddenSlides>
  <MMClips>2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29</vt:i4>
      </vt:variant>
    </vt:vector>
  </HeadingPairs>
  <TitlesOfParts>
    <vt:vector size="37" baseType="lpstr">
      <vt:lpstr>Arial</vt:lpstr>
      <vt:lpstr>Calibri</vt:lpstr>
      <vt:lpstr>Calibri Light</vt:lpstr>
      <vt:lpstr>Modern No. 20</vt:lpstr>
      <vt:lpstr>Segoe UI</vt:lpstr>
      <vt:lpstr>Tempus Sans ITC</vt:lpstr>
      <vt:lpstr>Office Theme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FEBVET-VIVIANI Timo</dc:creator>
  <cp:lastModifiedBy>FEBVET-VIVIANI Timo</cp:lastModifiedBy>
  <cp:revision>51</cp:revision>
  <dcterms:created xsi:type="dcterms:W3CDTF">2021-06-26T13:58:15Z</dcterms:created>
  <dcterms:modified xsi:type="dcterms:W3CDTF">2021-07-07T19:35:18Z</dcterms:modified>
</cp:coreProperties>
</file>