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6" r:id="rId6"/>
    <p:sldId id="258" r:id="rId7"/>
    <p:sldId id="259" r:id="rId8"/>
    <p:sldId id="260" r:id="rId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DF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 autoAdjust="0"/>
    <p:restoredTop sz="87591" autoAdjust="0"/>
  </p:normalViewPr>
  <p:slideViewPr>
    <p:cSldViewPr>
      <p:cViewPr varScale="1">
        <p:scale>
          <a:sx n="62" d="100"/>
          <a:sy n="62" d="100"/>
        </p:scale>
        <p:origin x="-1170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2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465B8-1C20-444F-9724-B8612FE7DB78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E897-A08E-47AB-B7EE-F93AF66A0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151FAC5-22E0-4EA3-9498-7EB2F0DF3618}" type="datetimeFigureOut">
              <a:rPr lang="en-US"/>
              <a:pPr>
                <a:defRPr/>
              </a:pPr>
              <a:t>11/21/2015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F4762C5-4CD7-4517-9621-96789E580E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762C5-4CD7-4517-9621-96789E580E4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762C5-4CD7-4517-9621-96789E580E4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762C5-4CD7-4517-9621-96789E580E4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762C5-4CD7-4517-9621-96789E580E4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762C5-4CD7-4517-9621-96789E580E4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F9E1-A8CC-426A-83FD-E81AC49DFCAB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814-BBEC-40C8-8442-07776330F3F7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Service Oriented Architecture  and Web Services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UpperBlueCurve"/>
          <p:cNvPicPr>
            <a:picLocks noChangeAspect="1" noChangeArrowheads="1"/>
          </p:cNvPicPr>
          <p:nvPr/>
        </p:nvPicPr>
        <p:blipFill>
          <a:blip r:embed="rId2" cstate="print">
            <a:lum bright="3000" contrast="47000"/>
          </a:blip>
          <a:srcRect/>
          <a:stretch>
            <a:fillRect/>
          </a:stretch>
        </p:blipFill>
        <p:spPr bwMode="auto">
          <a:xfrm>
            <a:off x="0" y="0"/>
            <a:ext cx="9906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0" y="4362450"/>
            <a:ext cx="9906000" cy="0"/>
          </a:xfrm>
          <a:prstGeom prst="line">
            <a:avLst/>
          </a:prstGeom>
          <a:noFill/>
          <a:ln w="9525">
            <a:solidFill>
              <a:srgbClr val="CDCDDD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1561571" y="4362450"/>
            <a:ext cx="0" cy="228600"/>
          </a:xfrm>
          <a:prstGeom prst="line">
            <a:avLst/>
          </a:prstGeom>
          <a:noFill/>
          <a:ln w="9525">
            <a:solidFill>
              <a:srgbClr val="CDCDDD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Line 68"/>
          <p:cNvSpPr>
            <a:spLocks noChangeShapeType="1"/>
          </p:cNvSpPr>
          <p:nvPr/>
        </p:nvSpPr>
        <p:spPr bwMode="auto">
          <a:xfrm>
            <a:off x="1561571" y="4362450"/>
            <a:ext cx="0" cy="228600"/>
          </a:xfrm>
          <a:prstGeom prst="line">
            <a:avLst/>
          </a:prstGeom>
          <a:noFill/>
          <a:ln w="9525">
            <a:solidFill>
              <a:srgbClr val="CDCDDD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>
            <a:off x="0" y="4362450"/>
            <a:ext cx="9906000" cy="0"/>
          </a:xfrm>
          <a:prstGeom prst="line">
            <a:avLst/>
          </a:prstGeom>
          <a:noFill/>
          <a:ln w="9525">
            <a:solidFill>
              <a:srgbClr val="CDCDDD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81956" y="4457700"/>
            <a:ext cx="7367588" cy="15430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rgbClr val="09489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37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681957" y="2606675"/>
            <a:ext cx="7377906" cy="163195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0" y="609600"/>
            <a:ext cx="711199" cy="123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DCEE-E95D-4ADE-8327-5CC695062BE3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>
          <a:xfrm>
            <a:off x="3384550" y="6248401"/>
            <a:ext cx="3136900" cy="473076"/>
          </a:xfrm>
        </p:spPr>
        <p:txBody>
          <a:bodyPr/>
          <a:lstStyle/>
          <a:p>
            <a:r>
              <a:rPr lang="en-US" dirty="0" smtClean="0"/>
              <a:t>Service Oriented Architecture  and Web Services 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931" y="1266825"/>
            <a:ext cx="4622800" cy="4560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266825"/>
            <a:ext cx="4624519" cy="4560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D1D-550E-4704-8958-36068F1DE1B3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991600" cy="7159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DB99-A595-4A34-A852-6922D80F53DB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12C8-0F02-4257-921B-09E279A9134D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ADC7-18D0-43F0-8E7E-07725C52ACCA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60F-F6F5-41E3-9262-05B896ED2442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3BAD-86CA-4830-BA00-B5E4FC69F0EE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2C1DF5"/>
                </a:solidFill>
              </a:defRPr>
            </a:lvl1pPr>
          </a:lstStyle>
          <a:p>
            <a:fld id="{54458119-9664-4FAC-AD5E-8E6C6FE2BAEA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2C1DF5"/>
                </a:solidFill>
              </a:defRPr>
            </a:lvl1pPr>
          </a:lstStyle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solidFill>
                  <a:srgbClr val="2C1DF5"/>
                </a:solidFill>
              </a:defRPr>
            </a:lvl1pPr>
          </a:lstStyle>
          <a:p>
            <a:r>
              <a:rPr lang="en-US" dirty="0" smtClean="0"/>
              <a:t>Service Oriented Architecture  and Web Services 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309115" y="227013"/>
            <a:ext cx="2352675" cy="5600700"/>
          </a:xfrm>
        </p:spPr>
        <p:txBody>
          <a:bodyPr vert="eaVert"/>
          <a:lstStyle/>
          <a:p>
            <a:r>
              <a:rPr lang="en-US" dirty="0" err="1" smtClean="0"/>
              <a:t>Clicedit</a:t>
            </a:r>
            <a:r>
              <a:rPr lang="en-US" dirty="0" smtClean="0"/>
              <a:t>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931" y="227013"/>
            <a:ext cx="6898084" cy="56007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2E0C-B712-4F1E-ABB5-54A93CDDA2EA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Service Oriented Architecture  and Web Services 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65100" y="990601"/>
            <a:ext cx="9493250" cy="491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74615"/>
            <a:ext cx="9207500" cy="7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Headline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lum bright="-12000" contrast="9000"/>
          </a:blip>
          <a:srcRect/>
          <a:stretch>
            <a:fillRect/>
          </a:stretch>
        </p:blipFill>
        <p:spPr bwMode="auto">
          <a:xfrm>
            <a:off x="0" y="0"/>
            <a:ext cx="990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10700" y="76200"/>
            <a:ext cx="44512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C1DF5"/>
                </a:solidFill>
              </a:defRPr>
            </a:lvl1pPr>
          </a:lstStyle>
          <a:p>
            <a:fld id="{BCE7DCEE-E95D-4ADE-8327-5CC695062BE3}" type="datetime1">
              <a:rPr lang="en-US" smtClean="0"/>
              <a:pPr/>
              <a:t>11/21/2015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1DF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C1DF5"/>
                </a:solidFill>
              </a:defRPr>
            </a:lvl1pPr>
          </a:lstStyle>
          <a:p>
            <a:fld id="{9D42E796-349A-43AD-B57C-1C6971C57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4" r:id="rId10"/>
    <p:sldLayoutId id="2147483683" r:id="rId11"/>
  </p:sldLayoutIdLst>
  <p:hf hdr="0"/>
  <p:txStyles>
    <p:titleStyle>
      <a:lvl1pPr algn="l" rtl="0" fontAlgn="base">
        <a:spcBef>
          <a:spcPct val="0"/>
        </a:spcBef>
        <a:spcAft>
          <a:spcPct val="1000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1000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1000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1000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1000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1000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1000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1000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1000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500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fontAlgn="base">
        <a:spcBef>
          <a:spcPct val="0"/>
        </a:spcBef>
        <a:spcAft>
          <a:spcPct val="3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461963" indent="-230188" algn="l" rtl="0" fontAlgn="base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3pPr>
      <a:lvl4pPr marL="688975" indent="-225425" algn="l" rtl="0" fontAlgn="base">
        <a:spcBef>
          <a:spcPct val="0"/>
        </a:spcBef>
        <a:spcAft>
          <a:spcPct val="3000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911225" indent="-220663" algn="l" rtl="0" fontAlgn="base">
        <a:spcBef>
          <a:spcPct val="0"/>
        </a:spcBef>
        <a:spcAft>
          <a:spcPct val="30000"/>
        </a:spcAft>
        <a:buChar char="–"/>
        <a:defRPr>
          <a:solidFill>
            <a:schemeClr val="tx1"/>
          </a:solidFill>
          <a:latin typeface="+mn-lt"/>
          <a:cs typeface="+mn-cs"/>
        </a:defRPr>
      </a:lvl5pPr>
      <a:lvl6pPr marL="1368425" indent="-220663" algn="l" rtl="0" eaLnBrk="1" fontAlgn="base" hangingPunct="1">
        <a:spcBef>
          <a:spcPct val="0"/>
        </a:spcBef>
        <a:spcAft>
          <a:spcPct val="30000"/>
        </a:spcAft>
        <a:buChar char="–"/>
        <a:defRPr>
          <a:solidFill>
            <a:schemeClr val="tx1"/>
          </a:solidFill>
          <a:latin typeface="+mn-lt"/>
          <a:cs typeface="+mn-cs"/>
        </a:defRPr>
      </a:lvl6pPr>
      <a:lvl7pPr marL="1825625" indent="-220663" algn="l" rtl="0" eaLnBrk="1" fontAlgn="base" hangingPunct="1">
        <a:spcBef>
          <a:spcPct val="0"/>
        </a:spcBef>
        <a:spcAft>
          <a:spcPct val="30000"/>
        </a:spcAft>
        <a:buChar char="–"/>
        <a:defRPr>
          <a:solidFill>
            <a:schemeClr val="tx1"/>
          </a:solidFill>
          <a:latin typeface="+mn-lt"/>
          <a:cs typeface="+mn-cs"/>
        </a:defRPr>
      </a:lvl7pPr>
      <a:lvl8pPr marL="2282825" indent="-220663" algn="l" rtl="0" eaLnBrk="1" fontAlgn="base" hangingPunct="1">
        <a:spcBef>
          <a:spcPct val="0"/>
        </a:spcBef>
        <a:spcAft>
          <a:spcPct val="30000"/>
        </a:spcAft>
        <a:buChar char="–"/>
        <a:defRPr>
          <a:solidFill>
            <a:schemeClr val="tx1"/>
          </a:solidFill>
          <a:latin typeface="+mn-lt"/>
          <a:cs typeface="+mn-cs"/>
        </a:defRPr>
      </a:lvl8pPr>
      <a:lvl9pPr marL="2740025" indent="-220663" algn="l" rtl="0" eaLnBrk="1" fontAlgn="base" hangingPunct="1">
        <a:spcBef>
          <a:spcPct val="0"/>
        </a:spcBef>
        <a:spcAft>
          <a:spcPct val="30000"/>
        </a:spcAft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Created By : Alok Dadarya 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and Data Type 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D1D-550E-4704-8958-36068F1DE1B3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Web Services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Type 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17DA-2F95-466A-90DE-3A1F35B68B42}" type="datetime1">
              <a:rPr lang="en-US" smtClean="0"/>
              <a:pPr/>
              <a:t>11/21/2015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Python Programming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55149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D1D-550E-4704-8958-36068F1DE1B3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43000"/>
            <a:ext cx="6705600" cy="484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Refer R_in_action-2011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D1D-550E-4704-8958-36068F1DE1B3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819400"/>
            <a:ext cx="3757612" cy="380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DD1D-550E-4704-8958-36068F1DE1B3}" type="datetime1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2E796-349A-43AD-B57C-1C6971C57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0"/>
            <a:ext cx="7010400" cy="548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DSU">
  <a:themeElements>
    <a:clrScheme name="Agilent_template 1">
      <a:dk1>
        <a:srgbClr val="000000"/>
      </a:dk1>
      <a:lt1>
        <a:srgbClr val="FFFFFF"/>
      </a:lt1>
      <a:dk2>
        <a:srgbClr val="0099CC"/>
      </a:dk2>
      <a:lt2>
        <a:srgbClr val="999999"/>
      </a:lt2>
      <a:accent1>
        <a:srgbClr val="0099CC"/>
      </a:accent1>
      <a:accent2>
        <a:srgbClr val="FF99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8A00"/>
      </a:accent6>
      <a:hlink>
        <a:srgbClr val="99CC33"/>
      </a:hlink>
      <a:folHlink>
        <a:srgbClr val="990066"/>
      </a:folHlink>
    </a:clrScheme>
    <a:fontScheme name="Agilent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gilent_template 1">
        <a:dk1>
          <a:srgbClr val="000000"/>
        </a:dk1>
        <a:lt1>
          <a:srgbClr val="FFFFFF"/>
        </a:lt1>
        <a:dk2>
          <a:srgbClr val="0099CC"/>
        </a:dk2>
        <a:lt2>
          <a:srgbClr val="999999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gilent_template 2">
        <a:dk1>
          <a:srgbClr val="999999"/>
        </a:dk1>
        <a:lt1>
          <a:srgbClr val="FFFFFF"/>
        </a:lt1>
        <a:dk2>
          <a:srgbClr val="000000"/>
        </a:dk2>
        <a:lt2>
          <a:srgbClr val="0099CC"/>
        </a:lt2>
        <a:accent1>
          <a:srgbClr val="0099CC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3">
        <a:dk1>
          <a:srgbClr val="999999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4">
        <a:dk1>
          <a:srgbClr val="999999"/>
        </a:dk1>
        <a:lt1>
          <a:srgbClr val="FFFFFF"/>
        </a:lt1>
        <a:dk2>
          <a:srgbClr val="FF9900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FFCAAA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5">
        <a:dk1>
          <a:srgbClr val="999999"/>
        </a:dk1>
        <a:lt1>
          <a:srgbClr val="FFFFFF"/>
        </a:lt1>
        <a:dk2>
          <a:srgbClr val="669933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B8CAAD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6">
        <a:dk1>
          <a:srgbClr val="999999"/>
        </a:dk1>
        <a:lt1>
          <a:srgbClr val="FFFFFF"/>
        </a:lt1>
        <a:dk2>
          <a:srgbClr val="663366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B8ADB8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7">
        <a:dk1>
          <a:srgbClr val="000000"/>
        </a:dk1>
        <a:lt1>
          <a:srgbClr val="FFCC00"/>
        </a:lt1>
        <a:dk2>
          <a:srgbClr val="000000"/>
        </a:dk2>
        <a:lt2>
          <a:srgbClr val="999999"/>
        </a:lt2>
        <a:accent1>
          <a:srgbClr val="0099CC"/>
        </a:accent1>
        <a:accent2>
          <a:srgbClr val="FF9900"/>
        </a:accent2>
        <a:accent3>
          <a:srgbClr val="FFE2AA"/>
        </a:accent3>
        <a:accent4>
          <a:srgbClr val="000000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gilent_template 8">
        <a:dk1>
          <a:srgbClr val="999999"/>
        </a:dk1>
        <a:lt1>
          <a:srgbClr val="FFFFFF"/>
        </a:lt1>
        <a:dk2>
          <a:srgbClr val="99CC33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CAE2AD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9">
        <a:dk1>
          <a:srgbClr val="999999"/>
        </a:dk1>
        <a:lt1>
          <a:srgbClr val="FFFFFF"/>
        </a:lt1>
        <a:dk2>
          <a:srgbClr val="990066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CAAAB8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10">
        <a:dk1>
          <a:srgbClr val="999999"/>
        </a:dk1>
        <a:lt1>
          <a:srgbClr val="FFFFFF"/>
        </a:lt1>
        <a:dk2>
          <a:srgbClr val="996600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CAB8AA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11">
        <a:dk1>
          <a:srgbClr val="999999"/>
        </a:dk1>
        <a:lt1>
          <a:srgbClr val="FFFFFF"/>
        </a:lt1>
        <a:dk2>
          <a:srgbClr val="999900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CACAAA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12">
        <a:dk1>
          <a:srgbClr val="999999"/>
        </a:dk1>
        <a:lt1>
          <a:srgbClr val="FFFFFF"/>
        </a:lt1>
        <a:dk2>
          <a:srgbClr val="663333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B8ADAD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13">
        <a:dk1>
          <a:srgbClr val="000000"/>
        </a:dk1>
        <a:lt1>
          <a:srgbClr val="66CCFF"/>
        </a:lt1>
        <a:dk2>
          <a:srgbClr val="000000"/>
        </a:dk2>
        <a:lt2>
          <a:srgbClr val="999999"/>
        </a:lt2>
        <a:accent1>
          <a:srgbClr val="0099CC"/>
        </a:accent1>
        <a:accent2>
          <a:srgbClr val="FF9900"/>
        </a:accent2>
        <a:accent3>
          <a:srgbClr val="B8E2FF"/>
        </a:accent3>
        <a:accent4>
          <a:srgbClr val="000000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gilent_template 14">
        <a:dk1>
          <a:srgbClr val="999999"/>
        </a:dk1>
        <a:lt1>
          <a:srgbClr val="FFFFFF"/>
        </a:lt1>
        <a:dk2>
          <a:srgbClr val="CC9933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E2CAAD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15">
        <a:dk1>
          <a:srgbClr val="999999"/>
        </a:dk1>
        <a:lt1>
          <a:srgbClr val="FFFFFF"/>
        </a:lt1>
        <a:dk2>
          <a:srgbClr val="990000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CAAAAA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gilent_template 16">
        <a:dk1>
          <a:srgbClr val="999999"/>
        </a:dk1>
        <a:lt1>
          <a:srgbClr val="FFFFFF"/>
        </a:lt1>
        <a:dk2>
          <a:srgbClr val="999999"/>
        </a:dk2>
        <a:lt2>
          <a:srgbClr val="FFFFFF"/>
        </a:lt2>
        <a:accent1>
          <a:srgbClr val="0099CC"/>
        </a:accent1>
        <a:accent2>
          <a:srgbClr val="FF9900"/>
        </a:accent2>
        <a:accent3>
          <a:srgbClr val="CACACA"/>
        </a:accent3>
        <a:accent4>
          <a:srgbClr val="DADADA"/>
        </a:accent4>
        <a:accent5>
          <a:srgbClr val="AACAE2"/>
        </a:accent5>
        <a:accent6>
          <a:srgbClr val="E78A00"/>
        </a:accent6>
        <a:hlink>
          <a:srgbClr val="99CC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gilent_template 1">
    <a:dk1>
      <a:srgbClr val="000000"/>
    </a:dk1>
    <a:lt1>
      <a:srgbClr val="FFFFFF"/>
    </a:lt1>
    <a:dk2>
      <a:srgbClr val="0099CC"/>
    </a:dk2>
    <a:lt2>
      <a:srgbClr val="999999"/>
    </a:lt2>
    <a:accent1>
      <a:srgbClr val="0099CC"/>
    </a:accent1>
    <a:accent2>
      <a:srgbClr val="FF9900"/>
    </a:accent2>
    <a:accent3>
      <a:srgbClr val="FFFFFF"/>
    </a:accent3>
    <a:accent4>
      <a:srgbClr val="000000"/>
    </a:accent4>
    <a:accent5>
      <a:srgbClr val="AACAE2"/>
    </a:accent5>
    <a:accent6>
      <a:srgbClr val="E78A00"/>
    </a:accent6>
    <a:hlink>
      <a:srgbClr val="99CC33"/>
    </a:hlink>
    <a:folHlink>
      <a:srgbClr val="99006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3FDC08195B0642BAC1A992B44C7FDF" ma:contentTypeVersion="1" ma:contentTypeDescription="Create a new document." ma:contentTypeScope="" ma:versionID="8272b0438e560990d27f84fc942cb3ba">
  <xsd:schema xmlns:xsd="http://www.w3.org/2001/XMLSchema" xmlns:p="http://schemas.microsoft.com/office/2006/metadata/properties" targetNamespace="http://schemas.microsoft.com/office/2006/metadata/properties" ma:root="true" ma:fieldsID="c5b00b30426e9d378df2f831d11c13f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28D487D-15AF-4530-A7C1-AF75E1A21EAE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2F7FFCB-6596-457D-92F4-5EF4EDC5BB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CC52F-C95F-4613-B1FF-ACD06CA543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JDSU</Template>
  <TotalTime>15246</TotalTime>
  <Words>37</Words>
  <Application>Microsoft Office PowerPoint</Application>
  <PresentationFormat>A4 Paper (210x297 mm)</PresentationFormat>
  <Paragraphs>23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JDSU</vt:lpstr>
      <vt:lpstr>Data Science and Data Type  </vt:lpstr>
      <vt:lpstr>R Data Type  </vt:lpstr>
      <vt:lpstr>Vector </vt:lpstr>
      <vt:lpstr>Matrices Refer R_in_action-2011 </vt:lpstr>
      <vt:lpstr>Merge </vt:lpstr>
    </vt:vector>
  </TitlesOfParts>
  <Company>JDSU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Managers - Monthly Report</dc:title>
  <dc:creator>JDSU-USERS</dc:creator>
  <cp:lastModifiedBy>Alok</cp:lastModifiedBy>
  <cp:revision>289</cp:revision>
  <dcterms:created xsi:type="dcterms:W3CDTF">2011-01-05T00:28:35Z</dcterms:created>
  <dcterms:modified xsi:type="dcterms:W3CDTF">2015-11-21T13:34:35Z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0x010100BD3FDC08195B0642BAC1A992B44C7FDF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