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58605-4552-4819-B6C8-11A10CFFAA46}" v="3" dt="2023-12-26T05:57:16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 Mohamed" userId="S::rmohamed@ectron.com::61529c86-6218-4acc-b63f-04cdabbeec49" providerId="AD" clId="Web-{A3B58605-4552-4819-B6C8-11A10CFFAA46}"/>
    <pc:docChg chg="modSld">
      <pc:chgData name="Rashid Mohamed" userId="S::rmohamed@ectron.com::61529c86-6218-4acc-b63f-04cdabbeec49" providerId="AD" clId="Web-{A3B58605-4552-4819-B6C8-11A10CFFAA46}" dt="2023-12-26T05:57:16.962" v="2" actId="1076"/>
      <pc:docMkLst>
        <pc:docMk/>
      </pc:docMkLst>
      <pc:sldChg chg="modSp">
        <pc:chgData name="Rashid Mohamed" userId="S::rmohamed@ectron.com::61529c86-6218-4acc-b63f-04cdabbeec49" providerId="AD" clId="Web-{A3B58605-4552-4819-B6C8-11A10CFFAA46}" dt="2023-12-26T05:57:16.962" v="2" actId="1076"/>
        <pc:sldMkLst>
          <pc:docMk/>
          <pc:sldMk cId="2466762819" sldId="256"/>
        </pc:sldMkLst>
        <pc:picChg chg="mod">
          <ac:chgData name="Rashid Mohamed" userId="S::rmohamed@ectron.com::61529c86-6218-4acc-b63f-04cdabbeec49" providerId="AD" clId="Web-{A3B58605-4552-4819-B6C8-11A10CFFAA46}" dt="2023-12-26T05:57:16.962" v="2" actId="1076"/>
          <ac:picMkLst>
            <pc:docMk/>
            <pc:sldMk cId="2466762819" sldId="256"/>
            <ac:picMk id="25" creationId="{8A37EC50-37A3-9B92-08F8-25FF015F43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10A-B229-BAB6-B601-D97C25C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3321-9568-460B-3388-227399AB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4CAE-247C-62CF-9D77-A21F24CD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3F16-2331-A55E-82B4-146E30C8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C922-F4B1-4E77-742C-5F2B5F90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7BB4-D1B9-5472-8B66-3F4BD62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F874C-4CBA-9CD0-8D99-695C3112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FC204-9001-36DA-B612-7BEC3E6B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012D-D2C3-40C6-44A0-EA85D644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EF13-4D64-5057-9E75-A3A2FE77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D97F9-20AD-CBB6-25D2-B6A989BF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2155D-8DC6-F71C-7149-2354FE67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0F33-DDFC-0413-A2A3-DD6403F7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8C93-39C7-5CDF-9A2B-7F1EE0F2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F764-2506-9D70-40FF-AE07893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EB9F-4D52-6835-E8D0-1F054FD4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316E-9403-2EA0-F566-C627EB4A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F7C2-01A0-0E61-2F45-6A27F408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32D4-99C2-3821-FF6F-BF8E95AE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4A03-ECEA-7A46-2DD8-9382F152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DF50-0402-6A8C-20E1-179407B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417E-8F25-5C15-F09E-CDC5B47E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2CC0-8029-7F38-A5C1-C73732C0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EA0B-1F88-8A34-6812-FFFDF8E3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CED9-BD1B-EB6A-2380-08B9723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8685-7A30-F5E0-9389-B80DCFC1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5DFC-63F3-F1D7-C230-7D1511E8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DB21-7AC4-BF58-C885-41B49C982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DF1F5-14CA-0D99-8855-DEC4227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6885-1534-AC78-9AA8-D77D4192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8BDE-1CF0-43A6-061E-90318736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A10-3843-AEA4-0778-58043908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D47A7-A837-7005-468F-9965947E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5294-428C-63F8-BBA9-AE201275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6622D-3026-7136-A72A-948D3456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8DBC8-61CA-188D-F4FB-60E6ABDBB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3638A-D4AE-7A4C-AA77-B608CEF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EA588-D567-81B0-67FD-B175B93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CDA90-97E5-A697-035A-7F4FEB97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7FB6-F71A-7C55-773B-A23DF3F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8C0C4-6758-34B5-4263-100115AA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184D0-83B4-0B1C-D4C2-1F119A06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4ED61-2FFF-733A-BF2F-9F86632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19FD6-FA1A-7F9E-5A54-A57C492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FBD0D-DDAE-57EF-705D-2892287F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38995-6289-C2FC-BD92-669BFDD5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9011-61CB-4976-BB78-FBBF30C6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4516-3AA7-BD4D-B6EB-3E3327C1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00F3A-DB1C-975F-B57F-042C1308E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58D2-D8CE-D666-33F9-1402C4B3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089F-B38E-8E05-0516-F84C03D3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774A-5CB6-49F5-E250-6A2E9686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6BB4-A099-6936-E999-E6C28DEC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0220A-7169-1836-123E-79425E58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2EDD-95C3-FF4A-B290-D42AC53A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C14FB-BF40-F411-F0A9-1D2A1DA4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21964-8C8B-9524-1452-29AA15F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C3314-609A-D5E5-B12D-180BF329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AAA44-DEF7-1E4A-015E-81500F6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9F9-EBDC-96D5-C88B-463509A0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33A0-BD18-42E5-2865-AD783CF3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DFE3-E1D9-40E0-9F37-E5F75EDD779C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626E-64E7-6FF9-1182-12A76A00D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A82C-CC4C-79CA-8FAE-A2B8032AE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0769-D977-47D3-90DF-DB9D629D5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5C6691-62DE-70E0-7E95-3BF6CB37BC55}"/>
              </a:ext>
            </a:extLst>
          </p:cNvPr>
          <p:cNvSpPr/>
          <p:nvPr/>
        </p:nvSpPr>
        <p:spPr>
          <a:xfrm>
            <a:off x="569167" y="3149081"/>
            <a:ext cx="3303037" cy="2141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A4BC3-9CA1-E496-E68C-6E2D147E4C98}"/>
              </a:ext>
            </a:extLst>
          </p:cNvPr>
          <p:cNvSpPr/>
          <p:nvPr/>
        </p:nvSpPr>
        <p:spPr>
          <a:xfrm>
            <a:off x="4556449" y="3149081"/>
            <a:ext cx="3303037" cy="2141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7FAF4-CB22-BCAC-6993-79255C1DCD44}"/>
              </a:ext>
            </a:extLst>
          </p:cNvPr>
          <p:cNvSpPr/>
          <p:nvPr/>
        </p:nvSpPr>
        <p:spPr>
          <a:xfrm>
            <a:off x="8385110" y="3149081"/>
            <a:ext cx="3303037" cy="2141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13044-6538-6C08-7A20-CE4574B41188}"/>
              </a:ext>
            </a:extLst>
          </p:cNvPr>
          <p:cNvSpPr txBox="1"/>
          <p:nvPr/>
        </p:nvSpPr>
        <p:spPr>
          <a:xfrm>
            <a:off x="1279849" y="2779749"/>
            <a:ext cx="19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Screen printer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56A5D-AE19-0850-2DD9-906470B2872A}"/>
              </a:ext>
            </a:extLst>
          </p:cNvPr>
          <p:cNvSpPr txBox="1"/>
          <p:nvPr/>
        </p:nvSpPr>
        <p:spPr>
          <a:xfrm>
            <a:off x="5208813" y="2769645"/>
            <a:ext cx="19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Pick and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58F04-4F36-BD5A-2443-5CE2796D24A8}"/>
              </a:ext>
            </a:extLst>
          </p:cNvPr>
          <p:cNvSpPr txBox="1"/>
          <p:nvPr/>
        </p:nvSpPr>
        <p:spPr>
          <a:xfrm>
            <a:off x="9551435" y="2779749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Oven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7B90E-E297-A503-1073-3B24F922ABE0}"/>
              </a:ext>
            </a:extLst>
          </p:cNvPr>
          <p:cNvSpPr/>
          <p:nvPr/>
        </p:nvSpPr>
        <p:spPr>
          <a:xfrm>
            <a:off x="569167" y="5728995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B60D3-A1A4-52CC-2275-0772CCA78C52}"/>
              </a:ext>
            </a:extLst>
          </p:cNvPr>
          <p:cNvSpPr/>
          <p:nvPr/>
        </p:nvSpPr>
        <p:spPr>
          <a:xfrm>
            <a:off x="2780522" y="5728995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A4EDE-C5B4-B082-C8DC-9908C6A3A491}"/>
              </a:ext>
            </a:extLst>
          </p:cNvPr>
          <p:cNvSpPr/>
          <p:nvPr/>
        </p:nvSpPr>
        <p:spPr>
          <a:xfrm>
            <a:off x="4556449" y="5728608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2D107-AAB1-E9A2-F586-0A78F03DF219}"/>
              </a:ext>
            </a:extLst>
          </p:cNvPr>
          <p:cNvSpPr/>
          <p:nvPr/>
        </p:nvSpPr>
        <p:spPr>
          <a:xfrm>
            <a:off x="6767804" y="5728608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4ED53-757E-978E-F1B3-CCCE9E3BDDCA}"/>
              </a:ext>
            </a:extLst>
          </p:cNvPr>
          <p:cNvSpPr/>
          <p:nvPr/>
        </p:nvSpPr>
        <p:spPr>
          <a:xfrm>
            <a:off x="8301135" y="5728608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3FFC6-B32C-F6E9-6702-6F11ECBB4459}"/>
              </a:ext>
            </a:extLst>
          </p:cNvPr>
          <p:cNvSpPr/>
          <p:nvPr/>
        </p:nvSpPr>
        <p:spPr>
          <a:xfrm>
            <a:off x="10596465" y="5728608"/>
            <a:ext cx="10916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DE9FE-954B-EBD1-C71C-DB87EFC65C0F}"/>
              </a:ext>
            </a:extLst>
          </p:cNvPr>
          <p:cNvSpPr txBox="1"/>
          <p:nvPr/>
        </p:nvSpPr>
        <p:spPr>
          <a:xfrm>
            <a:off x="744393" y="5359276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68488-B79B-731B-076F-B2111B1052C8}"/>
              </a:ext>
            </a:extLst>
          </p:cNvPr>
          <p:cNvSpPr txBox="1"/>
          <p:nvPr/>
        </p:nvSpPr>
        <p:spPr>
          <a:xfrm>
            <a:off x="2955748" y="5359276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1431F-6039-5EF9-72E4-B0F9F5600E1E}"/>
              </a:ext>
            </a:extLst>
          </p:cNvPr>
          <p:cNvSpPr txBox="1"/>
          <p:nvPr/>
        </p:nvSpPr>
        <p:spPr>
          <a:xfrm>
            <a:off x="4705237" y="5359276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27E49-C728-FBD8-EFA9-733C5AD78B32}"/>
              </a:ext>
            </a:extLst>
          </p:cNvPr>
          <p:cNvSpPr txBox="1"/>
          <p:nvPr/>
        </p:nvSpPr>
        <p:spPr>
          <a:xfrm>
            <a:off x="6894665" y="5359276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806C2-042A-E1B3-91BE-32F68415F59C}"/>
              </a:ext>
            </a:extLst>
          </p:cNvPr>
          <p:cNvSpPr txBox="1"/>
          <p:nvPr/>
        </p:nvSpPr>
        <p:spPr>
          <a:xfrm>
            <a:off x="8469581" y="5359276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BBFD86-D29E-2E52-E59D-CB62AA7F75C4}"/>
              </a:ext>
            </a:extLst>
          </p:cNvPr>
          <p:cNvSpPr txBox="1"/>
          <p:nvPr/>
        </p:nvSpPr>
        <p:spPr>
          <a:xfrm>
            <a:off x="10810088" y="5359276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</a:t>
            </a:r>
          </a:p>
        </p:txBody>
      </p:sp>
      <p:pic>
        <p:nvPicPr>
          <p:cNvPr id="25" name="Picture 24" descr="A large white machine in a room&#10;&#10;Description automatically generated">
            <a:extLst>
              <a:ext uri="{FF2B5EF4-FFF2-40B4-BE49-F238E27FC236}">
                <a16:creationId xmlns:a16="http://schemas.microsoft.com/office/drawing/2014/main" id="{8A37EC50-37A3-9B92-08F8-25FF015F43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6" y="36640"/>
            <a:ext cx="11107041" cy="236088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F6DD294-1AD1-1ABD-51F3-FDB5F356DF20}"/>
              </a:ext>
            </a:extLst>
          </p:cNvPr>
          <p:cNvSpPr/>
          <p:nvPr/>
        </p:nvSpPr>
        <p:spPr>
          <a:xfrm>
            <a:off x="3685592" y="1492898"/>
            <a:ext cx="186612" cy="1492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03BD8B-8FF7-1E11-0742-79A189BD15F9}"/>
              </a:ext>
            </a:extLst>
          </p:cNvPr>
          <p:cNvCxnSpPr>
            <a:cxnSpLocks/>
          </p:cNvCxnSpPr>
          <p:nvPr/>
        </p:nvCxnSpPr>
        <p:spPr>
          <a:xfrm flipH="1">
            <a:off x="3750905" y="1642188"/>
            <a:ext cx="24882" cy="149678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06417A4-FE40-A0D3-C910-184575993D7A}"/>
              </a:ext>
            </a:extLst>
          </p:cNvPr>
          <p:cNvSpPr/>
          <p:nvPr/>
        </p:nvSpPr>
        <p:spPr>
          <a:xfrm>
            <a:off x="7442720" y="1503002"/>
            <a:ext cx="186612" cy="1492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69DFEC-1F7E-3DF6-C11F-F6C7A178BB50}"/>
              </a:ext>
            </a:extLst>
          </p:cNvPr>
          <p:cNvCxnSpPr>
            <a:cxnSpLocks/>
          </p:cNvCxnSpPr>
          <p:nvPr/>
        </p:nvCxnSpPr>
        <p:spPr>
          <a:xfrm flipH="1">
            <a:off x="7508033" y="1652292"/>
            <a:ext cx="24882" cy="149678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00597D0-C841-7591-3E86-BB4B210E7FE2}"/>
              </a:ext>
            </a:extLst>
          </p:cNvPr>
          <p:cNvSpPr/>
          <p:nvPr/>
        </p:nvSpPr>
        <p:spPr>
          <a:xfrm>
            <a:off x="9427030" y="1503002"/>
            <a:ext cx="186612" cy="1492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B6F1FA-92D5-3166-5D98-625B5A689DDF}"/>
              </a:ext>
            </a:extLst>
          </p:cNvPr>
          <p:cNvCxnSpPr>
            <a:cxnSpLocks/>
          </p:cNvCxnSpPr>
          <p:nvPr/>
        </p:nvCxnSpPr>
        <p:spPr>
          <a:xfrm flipH="1">
            <a:off x="9492343" y="1652292"/>
            <a:ext cx="24882" cy="149678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76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Kavipurapu</dc:creator>
  <cp:lastModifiedBy>ADMIN</cp:lastModifiedBy>
  <cp:revision>3</cp:revision>
  <dcterms:created xsi:type="dcterms:W3CDTF">2023-12-22T17:08:40Z</dcterms:created>
  <dcterms:modified xsi:type="dcterms:W3CDTF">2023-12-28T06:53:42Z</dcterms:modified>
</cp:coreProperties>
</file>