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8EA1-9775-B2CB-D829-239652A1C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FD7B2-E2EB-CA19-48AF-E854B95DE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0432-BD98-3B1A-3CD7-FC541CE3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8E77-2F2D-152F-0E02-CE7B79FA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B8B7-7C8E-EB80-E769-EA05A462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0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1A37-82DF-DCC8-7145-309587D4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24CBF-BFA1-378E-DB5E-26F29456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19D22-2B76-722F-D232-287AFF03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16AA-D18C-2A3A-6406-67001A25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C86F-7363-7E17-B6C8-8D16FBED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4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E6DFD-104A-FBE9-406F-A6ECFC09F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72148-E964-10AA-D3C7-FA48FC902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5187-7273-F24B-996E-91A6E401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14A0-7E8B-D78F-2C1C-71DD09D2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71C8-8ECD-BA21-1960-D870411D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78BB-FA37-1211-BE1E-6F3E26E4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A673-BB05-C478-2E48-284D8847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BB18-6FD7-5425-F82E-880FA41F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86091-735C-5E53-13F1-A1CCB340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1D3F-F3B3-BFB4-B128-7D18E44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2593-8E22-A38E-C44C-2EC673DF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60953-3648-E599-5900-74CF167F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AEEBB-EB54-8EA8-3473-5791E10B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B52D4-2ABD-2BF7-C3BC-2CC1C7E1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97C5-DDB3-A132-6FCD-97C6118C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01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C9A7-194A-2E39-F280-DC8C33D9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33EC-1C71-A9F1-6696-6CEEBD074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C3464-E7CD-5902-0771-C27E002D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430CA-E991-B090-B8A8-8938C4B8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5DB46-911F-38AE-0FDF-E86BEDDC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CFB05-B016-5D75-B852-E52FCE13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901B-B97F-4532-EA5C-B18B0EE6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F17D-2B3F-220F-53D3-A0B2DF96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D1BD7-5AE6-A7D9-FD58-8657B7670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01985-F586-2425-5F0F-1B3D194A6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29591-2F8B-8C69-2F77-E6AC792A2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D05AE-6875-EA5C-D31E-D86CE114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A0D4E-D9FF-A73E-416E-B6E34146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D5973-6425-0384-DEE3-D0FBA306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3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0F70-D4C6-9DA5-387E-B0982010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26E35-D4B1-EB3A-4788-51E7172B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AF106-0AB2-9F7E-B51F-FBE357B7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1F932-350C-7394-2740-327A8B45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4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D0F61-75D3-B853-61C9-C6C439CB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44140-4B8A-B946-7FC0-5F32C0D3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4FBC8-6ADB-2D20-6010-3E96E1AA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17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3B95-CD28-4DD9-56AD-1D678303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4787-E9FE-F678-30AC-5CEA18D1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C92AD-9704-6148-A510-C62F50C6C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19E3-4786-C96E-C401-5BB25A42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F6BF8-106D-B323-EA87-EDA7F8A3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7A52F-FE2F-0CB7-7C7D-F780E6A2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4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F3AD-764D-52E1-4323-9EA51ECA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D7C57-F2E3-CCB4-8E97-7D4023E81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28D1A-5FBA-92FC-B71B-C25B47B5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70CC9-D34C-BB75-A38F-082CF1F6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94DBC-EE0D-AD14-EDA0-A4055976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95FA8-829E-3F10-7D40-011CA877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F3572-BD43-4D9C-410C-4FA0177B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5469-49C4-5941-76D3-F14F60BA7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64CF-4A5E-5D37-3652-DA1C5227C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50D6-6E7B-436B-9B12-C7DAF69DBE96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D696-665A-6EDE-E772-39B594624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E565-8DA8-1904-F1F8-BE4166C9B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9FEA-B406-4DF9-88FD-2C507EF96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0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BE099E-A110-8DD3-D615-54154AEC94D2}"/>
              </a:ext>
            </a:extLst>
          </p:cNvPr>
          <p:cNvSpPr txBox="1"/>
          <p:nvPr/>
        </p:nvSpPr>
        <p:spPr>
          <a:xfrm>
            <a:off x="2661249" y="3718679"/>
            <a:ext cx="890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Type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46A1A-F0A5-8C29-74F5-8E3BD07AB25A}"/>
              </a:ext>
            </a:extLst>
          </p:cNvPr>
          <p:cNvSpPr txBox="1"/>
          <p:nvPr/>
        </p:nvSpPr>
        <p:spPr>
          <a:xfrm>
            <a:off x="1951007" y="4278174"/>
            <a:ext cx="890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Type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EDE69-71F4-6871-6C0A-47F5B3F3354C}"/>
              </a:ext>
            </a:extLst>
          </p:cNvPr>
          <p:cNvSpPr txBox="1"/>
          <p:nvPr/>
        </p:nvSpPr>
        <p:spPr>
          <a:xfrm>
            <a:off x="261903" y="5366287"/>
            <a:ext cx="890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225280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7FDA8-9DDD-20B6-9A2F-94E89EEF6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26E55-5E8F-7388-58E7-DCB2213642BA}"/>
              </a:ext>
            </a:extLst>
          </p:cNvPr>
          <p:cNvSpPr txBox="1"/>
          <p:nvPr/>
        </p:nvSpPr>
        <p:spPr>
          <a:xfrm>
            <a:off x="273640" y="1385211"/>
            <a:ext cx="11644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85000"/>
                  </a:schemeClr>
                </a:solidFill>
              </a:rPr>
              <a:t>Type here…</a:t>
            </a: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61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C18C7-8B02-628D-12BC-77415B497732}"/>
              </a:ext>
            </a:extLst>
          </p:cNvPr>
          <p:cNvSpPr txBox="1"/>
          <p:nvPr/>
        </p:nvSpPr>
        <p:spPr>
          <a:xfrm>
            <a:off x="273640" y="1385211"/>
            <a:ext cx="11644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85000"/>
                  </a:schemeClr>
                </a:solidFill>
              </a:rPr>
              <a:t>Type here…</a:t>
            </a: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37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14F03-7692-3B67-B00F-60120A2B1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E855C-CDE4-876A-F87F-558294E6F8F5}"/>
              </a:ext>
            </a:extLst>
          </p:cNvPr>
          <p:cNvSpPr txBox="1"/>
          <p:nvPr/>
        </p:nvSpPr>
        <p:spPr>
          <a:xfrm>
            <a:off x="273640" y="1385211"/>
            <a:ext cx="11644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85000"/>
                  </a:schemeClr>
                </a:solidFill>
              </a:rPr>
              <a:t>Type here…</a:t>
            </a: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7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BCC97-EFF6-9EDA-5653-9270EF1F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00BECA-67CE-4E91-6CC7-5DABF30F4663}"/>
              </a:ext>
            </a:extLst>
          </p:cNvPr>
          <p:cNvSpPr txBox="1"/>
          <p:nvPr/>
        </p:nvSpPr>
        <p:spPr>
          <a:xfrm>
            <a:off x="273640" y="1385211"/>
            <a:ext cx="11644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85000"/>
                  </a:schemeClr>
                </a:solidFill>
              </a:rPr>
              <a:t>Type here…</a:t>
            </a: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9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A4A388-2171-F674-F172-55244249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E840D2-FEAA-D1AF-4D45-A170568F2D49}"/>
              </a:ext>
            </a:extLst>
          </p:cNvPr>
          <p:cNvSpPr txBox="1"/>
          <p:nvPr/>
        </p:nvSpPr>
        <p:spPr>
          <a:xfrm>
            <a:off x="273640" y="1385211"/>
            <a:ext cx="11644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85000"/>
                  </a:schemeClr>
                </a:solidFill>
              </a:rPr>
              <a:t>Type here…</a:t>
            </a: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6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8AB186-2044-79C0-7DB8-051498C755AA}"/>
              </a:ext>
            </a:extLst>
          </p:cNvPr>
          <p:cNvSpPr txBox="1"/>
          <p:nvPr/>
        </p:nvSpPr>
        <p:spPr>
          <a:xfrm>
            <a:off x="273640" y="1385211"/>
            <a:ext cx="116447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85000"/>
                  </a:schemeClr>
                </a:solidFill>
              </a:rPr>
              <a:t>Type here…</a:t>
            </a: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  <a:p>
            <a:endParaRPr lang="en-IN" sz="3200" dirty="0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89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E855A-EE40-B155-DE1A-968DC0BB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32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NARENDRAN G</dc:creator>
  <cp:lastModifiedBy>NARENDRAN G</cp:lastModifiedBy>
  <cp:revision>2</cp:revision>
  <dcterms:created xsi:type="dcterms:W3CDTF">2024-11-26T11:36:19Z</dcterms:created>
  <dcterms:modified xsi:type="dcterms:W3CDTF">2024-11-26T12:06:59Z</dcterms:modified>
</cp:coreProperties>
</file>