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8"/>
  </p:notesMasterIdLst>
  <p:handoutMasterIdLst>
    <p:handoutMasterId r:id="rId9"/>
  </p:handoutMasterIdLst>
  <p:sldIdLst>
    <p:sldId id="256" r:id="rId3"/>
    <p:sldId id="259" r:id="rId4"/>
    <p:sldId id="260" r:id="rId5"/>
    <p:sldId id="263"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guide id="4" orient="horz" pos="3836">
          <p15:clr>
            <a:srgbClr val="A4A3A4"/>
          </p15:clr>
        </p15:guide>
        <p15:guide id="5" orient="horz" pos="1207">
          <p15:clr>
            <a:srgbClr val="A4A3A4"/>
          </p15:clr>
        </p15:guide>
        <p15:guide id="6" orient="horz" pos="3929">
          <p15:clr>
            <a:srgbClr val="A4A3A4"/>
          </p15:clr>
        </p15:guide>
        <p15:guide id="7" pos="295">
          <p15:clr>
            <a:srgbClr val="A4A3A4"/>
          </p15:clr>
        </p15:guide>
        <p15:guide id="8" pos="5465">
          <p15:clr>
            <a:srgbClr val="A4A3A4"/>
          </p15:clr>
        </p15:guide>
        <p15:guide id="9" pos="2789">
          <p15:clr>
            <a:srgbClr val="A4A3A4"/>
          </p15:clr>
        </p15:guide>
        <p15:guide id="10" pos="297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initials="A" lastIdx="1" clrIdx="0">
    <p:extLst>
      <p:ext uri="{19B8F6BF-5375-455C-9EA6-DF929625EA0E}">
        <p15:presenceInfo xmlns:p15="http://schemas.microsoft.com/office/powerpoint/2012/main" userId="30597a3707d184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080"/>
    <a:srgbClr val="4B254C"/>
    <a:srgbClr val="FBB161"/>
    <a:srgbClr val="265B3F"/>
    <a:srgbClr val="FFE694"/>
    <a:srgbClr val="8F7890"/>
    <a:srgbClr val="103C68"/>
    <a:srgbClr val="C4DF9B"/>
    <a:srgbClr val="C84623"/>
    <a:srgbClr val="8DC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348D8D-2592-4D36-8BCA-CF58A03317E7}">
  <a:tblStyle styleId="{4F348D8D-2592-4D36-8BCA-CF58A03317E7}" styleName="IHSM Table Style">
    <a:wholeTbl>
      <a:tcTxStyle>
        <a:fontRef idx="minor"/>
        <a:schemeClr val="dk1"/>
      </a:tcTxStyle>
      <a:tcStyle>
        <a:tcBdr>
          <a:left>
            <a:ln>
              <a:noFill/>
            </a:ln>
          </a:left>
          <a:right>
            <a:ln>
              <a:noFill/>
            </a:ln>
          </a:right>
          <a:top>
            <a:ln>
              <a:noFill/>
            </a:ln>
          </a:top>
          <a:bottom>
            <a:ln>
              <a:noFill/>
            </a:ln>
          </a:bottom>
          <a:insideH>
            <a:ln>
              <a:noFill/>
            </a:ln>
          </a:insideH>
          <a:insideV>
            <a:ln>
              <a:noFill/>
            </a:ln>
          </a:insideV>
        </a:tcBdr>
      </a:tcStyle>
    </a:wholeTbl>
    <a:band1H>
      <a:tcTxStyle>
        <a:schemeClr val="dk1"/>
      </a:tcTxStyle>
      <a:tcStyle>
        <a:tcBdr/>
      </a:tcStyle>
    </a:band1H>
    <a:band2H>
      <a:tcStyle>
        <a:tcBdr/>
      </a:tcStyle>
    </a:band2H>
    <a:band1V>
      <a:tcStyle>
        <a:tcBdr/>
      </a:tcStyle>
    </a:band1V>
    <a:band2V>
      <a:tcStyle>
        <a:tcBdr/>
      </a:tcStyle>
    </a:band2V>
    <a:lastRow>
      <a:tcStyle>
        <a:tcBdr/>
      </a:tcStyle>
    </a:lastRow>
    <a:firstRow>
      <a:tcTxStyle>
        <a:fontRef idx="major"/>
        <a:schemeClr val="bg1"/>
      </a:tcTxStyle>
      <a:tcStyle>
        <a:tcBdr/>
        <a:fill>
          <a:solidFill>
            <a:srgbClr val="7F808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5470"/>
  </p:normalViewPr>
  <p:slideViewPr>
    <p:cSldViewPr snapToObjects="1" showGuides="1">
      <p:cViewPr varScale="1">
        <p:scale>
          <a:sx n="73" d="100"/>
          <a:sy n="73" d="100"/>
        </p:scale>
        <p:origin x="1236" y="72"/>
      </p:cViewPr>
      <p:guideLst>
        <p:guide pos="2880"/>
        <p:guide orient="horz" pos="2160"/>
        <p:guide orient="horz" pos="3836"/>
        <p:guide orient="horz" pos="1207"/>
        <p:guide orient="horz" pos="3929"/>
        <p:guide pos="295"/>
        <p:guide pos="5465"/>
        <p:guide pos="2789"/>
        <p:guide pos="2971"/>
      </p:guideLst>
    </p:cSldViewPr>
  </p:slideViewPr>
  <p:notesTextViewPr>
    <p:cViewPr>
      <p:scale>
        <a:sx n="3" d="2"/>
        <a:sy n="3" d="2"/>
      </p:scale>
      <p:origin x="0" y="0"/>
    </p:cViewPr>
  </p:notesTextViewPr>
  <p:notesViewPr>
    <p:cSldViewPr snapToObjects="1" showGuides="1">
      <p:cViewPr varScale="1">
        <p:scale>
          <a:sx n="124" d="100"/>
          <a:sy n="124" d="100"/>
        </p:scale>
        <p:origin x="46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1D080-37A6-F24B-B78D-17FAB3D256E5}" type="datetimeFigureOut">
              <a:rPr lang="en-US" smtClean="0"/>
              <a:t>6/1/2020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039FC-807A-074E-B68E-D1B8732431AA}" type="slidenum">
              <a:rPr lang="en-US" smtClean="0"/>
              <a:t>‹#›</a:t>
            </a:fld>
            <a:endParaRPr lang="en-US"/>
          </a:p>
        </p:txBody>
      </p:sp>
    </p:spTree>
    <p:extLst>
      <p:ext uri="{BB962C8B-B14F-4D97-AF65-F5344CB8AC3E}">
        <p14:creationId xmlns:p14="http://schemas.microsoft.com/office/powerpoint/2010/main" val="56897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484F9-5844-A041-990A-4DB2EC6CDB70}" type="datetimeFigureOut">
              <a:rPr lang="en-US" smtClean="0"/>
              <a:t>6/1/2020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0A5C-6B8D-8740-ACDD-A40F7FCA9420}" type="slidenum">
              <a:rPr lang="en-US" smtClean="0"/>
              <a:t>‹#›</a:t>
            </a:fld>
            <a:endParaRPr lang="en-US"/>
          </a:p>
        </p:txBody>
      </p:sp>
    </p:spTree>
    <p:extLst>
      <p:ext uri="{BB962C8B-B14F-4D97-AF65-F5344CB8AC3E}">
        <p14:creationId xmlns:p14="http://schemas.microsoft.com/office/powerpoint/2010/main" val="1688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58"/>
            <a:ext cx="9153144" cy="6864858"/>
          </a:xfrm>
          <a:prstGeom prst="rect">
            <a:avLst/>
          </a:prstGeom>
        </p:spPr>
      </p:pic>
      <p:sp>
        <p:nvSpPr>
          <p:cNvPr id="2" name="Title 1"/>
          <p:cNvSpPr>
            <a:spLocks noGrp="1"/>
          </p:cNvSpPr>
          <p:nvPr>
            <p:ph type="ctrTitle"/>
          </p:nvPr>
        </p:nvSpPr>
        <p:spPr>
          <a:xfrm>
            <a:off x="1258888" y="2035368"/>
            <a:ext cx="5388242" cy="1354217"/>
          </a:xfrm>
        </p:spPr>
        <p:txBody>
          <a:bodyPr wrap="square" anchor="b">
            <a:spAutoFit/>
          </a:bodyPr>
          <a:lstStyle>
            <a:lvl1pPr algn="l">
              <a:defRPr sz="44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258887" y="3586463"/>
            <a:ext cx="5400675" cy="246221"/>
          </a:xfrm>
        </p:spPr>
        <p:txBody>
          <a:bodyPr wrap="square">
            <a:sp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p:cNvSpPr txBox="1"/>
          <p:nvPr userDrawn="1"/>
        </p:nvSpPr>
        <p:spPr>
          <a:xfrm>
            <a:off x="468313" y="6621522"/>
            <a:ext cx="1877117" cy="184666"/>
          </a:xfrm>
          <a:prstGeom prst="rect">
            <a:avLst/>
          </a:prstGeom>
          <a:noFill/>
        </p:spPr>
        <p:txBody>
          <a:bodyPr wrap="none" lIns="0" r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a:solidFill>
                  <a:srgbClr val="58595B"/>
                </a:solidFill>
                <a:latin typeface="+mn-lt"/>
              </a:rPr>
              <a:t>Confidential. © </a:t>
            </a:r>
            <a:r>
              <a:rPr lang="is-IS" sz="600" baseline="0" dirty="0">
                <a:solidFill>
                  <a:srgbClr val="58595B"/>
                </a:solidFill>
                <a:latin typeface="+mn-lt"/>
              </a:rPr>
              <a:t>2018</a:t>
            </a:r>
            <a:r>
              <a:rPr lang="en-US" sz="600" baseline="0" dirty="0">
                <a:solidFill>
                  <a:srgbClr val="58595B"/>
                </a:solidFill>
                <a:latin typeface="+mn-lt"/>
              </a:rPr>
              <a:t> IHS </a:t>
            </a:r>
            <a:r>
              <a:rPr lang="en-US" sz="600" baseline="0" dirty="0" err="1">
                <a:solidFill>
                  <a:srgbClr val="58595B"/>
                </a:solidFill>
                <a:latin typeface="+mn-lt"/>
              </a:rPr>
              <a:t>Markit</a:t>
            </a:r>
            <a:r>
              <a:rPr lang="en-MY" sz="600" b="0" i="0" kern="1200" baseline="30000" dirty="0">
                <a:solidFill>
                  <a:schemeClr val="tx2"/>
                </a:solidFill>
                <a:effectLst/>
                <a:latin typeface="+mn-lt"/>
                <a:ea typeface="+mn-ea"/>
                <a:cs typeface="+mn-cs"/>
              </a:rPr>
              <a:t>®</a:t>
            </a:r>
            <a:r>
              <a:rPr lang="en-US" sz="600" baseline="0" dirty="0">
                <a:solidFill>
                  <a:srgbClr val="58595B"/>
                </a:solidFill>
                <a:latin typeface="+mn-lt"/>
              </a:rPr>
              <a:t>. All Rights Reserved.</a:t>
            </a:r>
            <a:endParaRPr lang="en-GB" sz="600" dirty="0">
              <a:solidFill>
                <a:srgbClr val="58595B"/>
              </a:solidFill>
              <a:latin typeface="+mn-lt"/>
            </a:endParaRPr>
          </a:p>
        </p:txBody>
      </p:sp>
      <p:sp>
        <p:nvSpPr>
          <p:cNvPr id="6" name="Text Placeholder 5"/>
          <p:cNvSpPr>
            <a:spLocks noGrp="1"/>
          </p:cNvSpPr>
          <p:nvPr>
            <p:ph type="body" sz="quarter" idx="11"/>
          </p:nvPr>
        </p:nvSpPr>
        <p:spPr>
          <a:xfrm>
            <a:off x="1258888" y="3918160"/>
            <a:ext cx="3314965" cy="184666"/>
          </a:xfrm>
        </p:spPr>
        <p:txBody>
          <a:bodyPr wrap="square">
            <a:spAutoFit/>
          </a:bodyPr>
          <a:lstStyle>
            <a:lvl1pPr marL="0" indent="0">
              <a:buNone/>
              <a:defRPr sz="1200"/>
            </a:lvl1pPr>
          </a:lstStyle>
          <a:p>
            <a:pPr lvl="0"/>
            <a:r>
              <a:rPr lang="en-US"/>
              <a:t>Edit Master text styles</a:t>
            </a:r>
          </a:p>
        </p:txBody>
      </p:sp>
      <p:pic>
        <p:nvPicPr>
          <p:cNvPr id="8" name="Picture 7">
            <a:extLst>
              <a:ext uri="{FF2B5EF4-FFF2-40B4-BE49-F238E27FC236}">
                <a16:creationId xmlns:a16="http://schemas.microsoft.com/office/drawing/2014/main" id="{9A23DDDE-D8BD-114E-B24F-A4ADF34F4307}"/>
              </a:ext>
            </a:extLst>
          </p:cNvPr>
          <p:cNvPicPr>
            <a:picLocks noChangeAspect="1"/>
          </p:cNvPicPr>
          <p:nvPr userDrawn="1"/>
        </p:nvPicPr>
        <p:blipFill>
          <a:blip r:embed="rId3"/>
          <a:stretch>
            <a:fillRect/>
          </a:stretch>
        </p:blipFill>
        <p:spPr>
          <a:xfrm>
            <a:off x="485189" y="685800"/>
            <a:ext cx="2564398" cy="698059"/>
          </a:xfrm>
          <a:prstGeom prst="rect">
            <a:avLst/>
          </a:prstGeom>
        </p:spPr>
      </p:pic>
    </p:spTree>
    <p:extLst>
      <p:ext uri="{BB962C8B-B14F-4D97-AF65-F5344CB8AC3E}">
        <p14:creationId xmlns:p14="http://schemas.microsoft.com/office/powerpoint/2010/main" val="915173020"/>
      </p:ext>
    </p:extLst>
  </p:cSld>
  <p:clrMapOvr>
    <a:masterClrMapping/>
  </p:clrMapOvr>
  <p:extLst>
    <p:ext uri="{DCECCB84-F9BA-43D5-87BE-67443E8EF086}">
      <p15:sldGuideLst xmlns:p15="http://schemas.microsoft.com/office/powerpoint/2012/main">
        <p15:guide id="1" pos="8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3" y="1755648"/>
            <a:ext cx="3959226" cy="244800"/>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2276475"/>
            <a:ext cx="3959226" cy="3816351"/>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8" name="Chart Placeholder 7"/>
          <p:cNvSpPr>
            <a:spLocks noGrp="1"/>
          </p:cNvSpPr>
          <p:nvPr>
            <p:ph type="chart" sz="quarter" idx="13"/>
          </p:nvPr>
        </p:nvSpPr>
        <p:spPr>
          <a:xfrm>
            <a:off x="4716463" y="962025"/>
            <a:ext cx="3959225" cy="5130800"/>
          </a:xfrm>
        </p:spPr>
        <p:txBody>
          <a:bodyPr/>
          <a:lstStyle>
            <a:lvl1pPr marL="0" indent="0">
              <a:buNone/>
              <a:defRPr cap="all" baseline="0"/>
            </a:lvl1pPr>
          </a:lstStyle>
          <a:p>
            <a:r>
              <a:rPr lang="en-US"/>
              <a:t>Click icon to add chart</a:t>
            </a:r>
            <a:endParaRPr lang="en-US" dirty="0"/>
          </a:p>
        </p:txBody>
      </p:sp>
      <p:sp>
        <p:nvSpPr>
          <p:cNvPr id="7" name="Title 1"/>
          <p:cNvSpPr>
            <a:spLocks noGrp="1"/>
          </p:cNvSpPr>
          <p:nvPr>
            <p:ph type="title"/>
          </p:nvPr>
        </p:nvSpPr>
        <p:spPr>
          <a:xfrm>
            <a:off x="468312" y="961012"/>
            <a:ext cx="395922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8051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68313" y="1389887"/>
            <a:ext cx="8207375" cy="244800"/>
          </a:xfrm>
        </p:spPr>
        <p:txBody>
          <a:bodyPr wrap="square">
            <a:spAutoFit/>
          </a:bodyPr>
          <a:lstStyle>
            <a:lvl1pPr marL="0" indent="0">
              <a:lnSpc>
                <a:spcPct val="100000"/>
              </a:lnSpc>
              <a:buNone/>
              <a:defRPr sz="1600"/>
            </a:lvl1pPr>
          </a:lstStyle>
          <a:p>
            <a:pPr lvl="0"/>
            <a:r>
              <a:rPr lang="en-US"/>
              <a:t>Edit Master text styles</a:t>
            </a:r>
          </a:p>
        </p:txBody>
      </p:sp>
      <p:sp>
        <p:nvSpPr>
          <p:cNvPr id="7" name="Chart Placeholder 7"/>
          <p:cNvSpPr>
            <a:spLocks noGrp="1"/>
          </p:cNvSpPr>
          <p:nvPr>
            <p:ph type="chart" sz="quarter" idx="14"/>
          </p:nvPr>
        </p:nvSpPr>
        <p:spPr>
          <a:xfrm>
            <a:off x="468313" y="1916113"/>
            <a:ext cx="8207375" cy="4176712"/>
          </a:xfrm>
        </p:spPr>
        <p:txBody>
          <a:bodyPr/>
          <a:lstStyle>
            <a:lvl1pPr marL="0" indent="0">
              <a:buNone/>
              <a:defRPr cap="all" baseline="0"/>
            </a:lvl1pPr>
          </a:lstStyle>
          <a:p>
            <a:r>
              <a:rPr lang="en-US"/>
              <a:t>Click icon to add chart</a:t>
            </a:r>
            <a:endParaRPr lang="en-US" dirty="0"/>
          </a:p>
        </p:txBody>
      </p:sp>
      <p:sp>
        <p:nvSpPr>
          <p:cNvPr id="14"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05445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68313" y="1389887"/>
            <a:ext cx="8207375" cy="244800"/>
          </a:xfrm>
        </p:spPr>
        <p:txBody>
          <a:bodyPr wrap="square">
            <a:spAutoFit/>
          </a:bodyPr>
          <a:lstStyle>
            <a:lvl1pPr marL="0" indent="0">
              <a:lnSpc>
                <a:spcPct val="100000"/>
              </a:lnSpc>
              <a:buNone/>
              <a:defRPr sz="1600"/>
            </a:lvl1pPr>
          </a:lstStyle>
          <a:p>
            <a:pPr lvl="0"/>
            <a:r>
              <a:rPr lang="en-US"/>
              <a:t>Edit Master text styles</a:t>
            </a:r>
          </a:p>
        </p:txBody>
      </p:sp>
      <p:sp>
        <p:nvSpPr>
          <p:cNvPr id="3" name="Table Placeholder 2"/>
          <p:cNvSpPr>
            <a:spLocks noGrp="1"/>
          </p:cNvSpPr>
          <p:nvPr>
            <p:ph type="tbl" sz="quarter" idx="14"/>
          </p:nvPr>
        </p:nvSpPr>
        <p:spPr>
          <a:xfrm>
            <a:off x="468313" y="1916113"/>
            <a:ext cx="8207375" cy="4176712"/>
          </a:xfrm>
        </p:spPr>
        <p:txBody>
          <a:bodyPr/>
          <a:lstStyle/>
          <a:p>
            <a:r>
              <a:rPr lang="en-US"/>
              <a:t>Click icon to add table</a:t>
            </a:r>
          </a:p>
        </p:txBody>
      </p:sp>
      <p:sp>
        <p:nvSpPr>
          <p:cNvPr id="9"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26328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3" y="1755648"/>
            <a:ext cx="3959226"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2" y="2276476"/>
            <a:ext cx="3959225" cy="3673475"/>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7" name="Picture Placeholder 6"/>
          <p:cNvSpPr>
            <a:spLocks noGrp="1"/>
          </p:cNvSpPr>
          <p:nvPr>
            <p:ph type="pic" sz="quarter" idx="13"/>
          </p:nvPr>
        </p:nvSpPr>
        <p:spPr>
          <a:xfrm>
            <a:off x="4716462" y="962025"/>
            <a:ext cx="3959225" cy="4987925"/>
          </a:xfrm>
          <a:solidFill>
            <a:schemeClr val="bg1">
              <a:lumMod val="95000"/>
            </a:schemeClr>
          </a:solidFill>
        </p:spPr>
        <p:txBody>
          <a:bodyPr/>
          <a:lstStyle>
            <a:lvl1pPr marL="0" indent="0">
              <a:buNone/>
              <a:defRPr cap="all" baseline="0"/>
            </a:lvl1pPr>
          </a:lstStyle>
          <a:p>
            <a:r>
              <a:rPr lang="en-US"/>
              <a:t>Click icon to add picture</a:t>
            </a:r>
          </a:p>
        </p:txBody>
      </p:sp>
      <p:sp>
        <p:nvSpPr>
          <p:cNvPr id="10" name="Text Placeholder 2"/>
          <p:cNvSpPr>
            <a:spLocks noGrp="1"/>
          </p:cNvSpPr>
          <p:nvPr>
            <p:ph type="body" idx="14" hasCustomPrompt="1"/>
          </p:nvPr>
        </p:nvSpPr>
        <p:spPr>
          <a:xfrm>
            <a:off x="4582636" y="6076951"/>
            <a:ext cx="4200699" cy="153888"/>
          </a:xfrm>
        </p:spPr>
        <p:txBody>
          <a:bodyPr wrap="square" anchor="t" anchorCtr="0">
            <a:spAutoFit/>
          </a:bodyPr>
          <a:lstStyle>
            <a:lvl1pPr marL="0" indent="0">
              <a:buNone/>
              <a:defRPr sz="10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itle 1"/>
          <p:cNvSpPr>
            <a:spLocks noGrp="1"/>
          </p:cNvSpPr>
          <p:nvPr>
            <p:ph type="title"/>
          </p:nvPr>
        </p:nvSpPr>
        <p:spPr>
          <a:xfrm>
            <a:off x="468312" y="961012"/>
            <a:ext cx="395922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142079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9144000"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685800"/>
            <a:ext cx="4572000" cy="6172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68313" y="1755648"/>
            <a:ext cx="3959226"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2276475"/>
            <a:ext cx="3959226" cy="3816351"/>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0" name="TextBox 9"/>
          <p:cNvSpPr txBox="1"/>
          <p:nvPr userDrawn="1"/>
        </p:nvSpPr>
        <p:spPr>
          <a:xfrm>
            <a:off x="468313" y="6621522"/>
            <a:ext cx="1877117"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2018</a:t>
            </a:r>
            <a:r>
              <a:rPr lang="en-US" sz="600" dirty="0">
                <a:solidFill>
                  <a:schemeClr val="tx2"/>
                </a:solidFill>
              </a:rPr>
              <a:t> IHS </a:t>
            </a:r>
            <a:r>
              <a:rPr lang="en-US" sz="600" dirty="0" err="1">
                <a:solidFill>
                  <a:schemeClr val="tx2"/>
                </a:solidFill>
              </a:rPr>
              <a:t>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
        <p:nvSpPr>
          <p:cNvPr id="11" name="Title 1"/>
          <p:cNvSpPr>
            <a:spLocks noGrp="1"/>
          </p:cNvSpPr>
          <p:nvPr>
            <p:ph type="title"/>
          </p:nvPr>
        </p:nvSpPr>
        <p:spPr>
          <a:xfrm>
            <a:off x="468312" y="961012"/>
            <a:ext cx="395922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34398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9144000"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3311747"/>
            <a:ext cx="9144000" cy="30821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2" name="Title 1"/>
          <p:cNvSpPr>
            <a:spLocks noGrp="1"/>
          </p:cNvSpPr>
          <p:nvPr>
            <p:ph type="title"/>
          </p:nvPr>
        </p:nvSpPr>
        <p:spPr>
          <a:xfrm>
            <a:off x="468313" y="3700498"/>
            <a:ext cx="8207376" cy="370800"/>
          </a:xfrm>
        </p:spPr>
        <p:txBody>
          <a:bodyPr wrap="square"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68313" y="4127212"/>
            <a:ext cx="8207375" cy="246221"/>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4590290"/>
            <a:ext cx="8207375" cy="1110751"/>
          </a:xfrm>
        </p:spPr>
        <p:txBody>
          <a:bodyPr/>
          <a:lstStyle>
            <a:lvl1pPr marL="0" indent="0">
              <a:buNone/>
              <a:defRPr/>
            </a:lvl1pPr>
          </a:lstStyle>
          <a:p>
            <a:pPr lvl="0"/>
            <a:r>
              <a:rPr lang="en-US"/>
              <a:t>Edit Master text styles</a:t>
            </a:r>
          </a:p>
        </p:txBody>
      </p:sp>
      <p:sp>
        <p:nvSpPr>
          <p:cNvPr id="10" name="TextBox 9"/>
          <p:cNvSpPr txBox="1"/>
          <p:nvPr userDrawn="1"/>
        </p:nvSpPr>
        <p:spPr>
          <a:xfrm>
            <a:off x="468313" y="6621522"/>
            <a:ext cx="1877117"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2018</a:t>
            </a:r>
            <a:r>
              <a:rPr lang="en-US" sz="600" dirty="0">
                <a:solidFill>
                  <a:schemeClr val="tx2"/>
                </a:solidFill>
              </a:rPr>
              <a:t> IHS </a:t>
            </a:r>
            <a:r>
              <a:rPr lang="en-US" sz="600" dirty="0" err="1">
                <a:solidFill>
                  <a:schemeClr val="tx2"/>
                </a:solidFill>
              </a:rPr>
              <a:t>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85824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ublic Use Disclaimer">
    <p:spTree>
      <p:nvGrpSpPr>
        <p:cNvPr id="1" name=""/>
        <p:cNvGrpSpPr/>
        <p:nvPr/>
      </p:nvGrpSpPr>
      <p:grpSpPr>
        <a:xfrm>
          <a:off x="0" y="0"/>
          <a:ext cx="0" cy="0"/>
          <a:chOff x="0" y="0"/>
          <a:chExt cx="0" cy="0"/>
        </a:xfrm>
      </p:grpSpPr>
      <p:sp>
        <p:nvSpPr>
          <p:cNvPr id="13" name="TextBox 12"/>
          <p:cNvSpPr txBox="1"/>
          <p:nvPr userDrawn="1"/>
        </p:nvSpPr>
        <p:spPr>
          <a:xfrm>
            <a:off x="468313" y="4005064"/>
            <a:ext cx="8207375" cy="792088"/>
          </a:xfrm>
          <a:prstGeom prst="rect">
            <a:avLst/>
          </a:prstGeom>
          <a:noFill/>
        </p:spPr>
        <p:txBody>
          <a:bodyPr wrap="square" lIns="0" tIns="0" rIns="468000" bIns="0" rtlCol="0">
            <a:noAutofit/>
          </a:bodyPr>
          <a:lstStyle/>
          <a:p>
            <a:pPr marL="0" indent="0">
              <a:lnSpc>
                <a:spcPct val="120000"/>
              </a:lnSpc>
              <a:spcAft>
                <a:spcPts val="200"/>
              </a:spcAft>
            </a:pPr>
            <a:r>
              <a:rPr lang="en-GB" sz="1100" b="0" dirty="0">
                <a:solidFill>
                  <a:schemeClr val="accent1"/>
                </a:solidFill>
                <a:latin typeface="+mn-lt"/>
                <a:cs typeface="Arial" pitchFamily="34" charset="0"/>
              </a:rPr>
              <a:t>IHS Markit</a:t>
            </a:r>
            <a:r>
              <a:rPr lang="en-GB" sz="1100" b="0" baseline="0" dirty="0">
                <a:solidFill>
                  <a:schemeClr val="accent1"/>
                </a:solidFill>
                <a:latin typeface="+mn-lt"/>
                <a:cs typeface="Arial" pitchFamily="34" charset="0"/>
              </a:rPr>
              <a:t> </a:t>
            </a:r>
            <a:r>
              <a:rPr lang="en-GB" sz="1100" b="0" dirty="0">
                <a:solidFill>
                  <a:schemeClr val="accent1"/>
                </a:solidFill>
                <a:latin typeface="+mn-lt"/>
                <a:cs typeface="Arial" pitchFamily="34" charset="0"/>
              </a:rPr>
              <a:t>Customer Care</a:t>
            </a:r>
          </a:p>
          <a:p>
            <a:pPr marL="0" indent="-108000">
              <a:lnSpc>
                <a:spcPct val="120000"/>
              </a:lnSpc>
              <a:buFont typeface="Arial" pitchFamily="34" charset="0"/>
              <a:buNone/>
            </a:pPr>
            <a:r>
              <a:rPr lang="en-GB" sz="800" b="0" dirty="0">
                <a:solidFill>
                  <a:schemeClr val="tx1"/>
                </a:solidFill>
                <a:latin typeface="+mn-lt"/>
                <a:cs typeface="Arial" pitchFamily="34" charset="0"/>
              </a:rPr>
              <a:t>CustomerCare@ihsmarkit.com</a:t>
            </a:r>
          </a:p>
          <a:p>
            <a:pPr marL="0" indent="-108000">
              <a:lnSpc>
                <a:spcPct val="120000"/>
              </a:lnSpc>
              <a:buFont typeface="Arial" pitchFamily="34" charset="0"/>
              <a:buNone/>
            </a:pPr>
            <a:r>
              <a:rPr lang="en-GB" sz="800" b="0" dirty="0">
                <a:solidFill>
                  <a:schemeClr val="tx1"/>
                </a:solidFill>
                <a:latin typeface="+mn-lt"/>
                <a:cs typeface="Arial" pitchFamily="34" charset="0"/>
              </a:rPr>
              <a:t>Americas:</a:t>
            </a:r>
            <a:r>
              <a:rPr lang="ru-RU" sz="800" b="0" dirty="0">
                <a:solidFill>
                  <a:schemeClr val="tx1"/>
                </a:solidFill>
                <a:latin typeface="+mn-lt"/>
                <a:cs typeface="Arial" pitchFamily="34" charset="0"/>
              </a:rPr>
              <a:t> +</a:t>
            </a:r>
            <a:r>
              <a:rPr lang="en-GB" sz="800" b="0" dirty="0">
                <a:solidFill>
                  <a:schemeClr val="tx1"/>
                </a:solidFill>
                <a:latin typeface="+mn-lt"/>
                <a:cs typeface="Arial" pitchFamily="34" charset="0"/>
              </a:rPr>
              <a:t>1 800 IHS CARE (+1 800 447 2273)</a:t>
            </a:r>
          </a:p>
          <a:p>
            <a:pPr marL="0" indent="-108000">
              <a:lnSpc>
                <a:spcPct val="120000"/>
              </a:lnSpc>
              <a:buFont typeface="Arial" pitchFamily="34" charset="0"/>
              <a:buNone/>
            </a:pPr>
            <a:r>
              <a:rPr lang="en-GB" sz="800" b="0" baseline="0" dirty="0">
                <a:solidFill>
                  <a:schemeClr val="tx1"/>
                </a:solidFill>
                <a:latin typeface="+mn-lt"/>
                <a:cs typeface="Arial" pitchFamily="34" charset="0"/>
              </a:rPr>
              <a:t>Europe, Middle East, and Africa: </a:t>
            </a:r>
            <a:r>
              <a:rPr lang="en-GB" sz="800" b="0" dirty="0">
                <a:solidFill>
                  <a:schemeClr val="tx1"/>
                </a:solidFill>
                <a:latin typeface="+mn-lt"/>
                <a:cs typeface="Arial" pitchFamily="34" charset="0"/>
              </a:rPr>
              <a:t>+44 (0) 1344 328 300</a:t>
            </a:r>
          </a:p>
          <a:p>
            <a:pPr marL="0" indent="-108000">
              <a:lnSpc>
                <a:spcPct val="120000"/>
              </a:lnSpc>
              <a:buFont typeface="Arial" pitchFamily="34" charset="0"/>
              <a:buNone/>
            </a:pPr>
            <a:r>
              <a:rPr lang="en-GB" sz="800" b="0" dirty="0">
                <a:solidFill>
                  <a:schemeClr val="tx1"/>
                </a:solidFill>
                <a:latin typeface="+mn-lt"/>
                <a:cs typeface="Arial" pitchFamily="34" charset="0"/>
              </a:rPr>
              <a:t>Asia and the Pacific Rim: +604</a:t>
            </a:r>
            <a:r>
              <a:rPr lang="en-GB" sz="800" b="0" baseline="0" dirty="0">
                <a:solidFill>
                  <a:schemeClr val="tx1"/>
                </a:solidFill>
                <a:latin typeface="+mn-lt"/>
                <a:cs typeface="Arial" pitchFamily="34" charset="0"/>
              </a:rPr>
              <a:t> 291 3600</a:t>
            </a:r>
            <a:endParaRPr lang="en-GB" sz="800" b="0" dirty="0">
              <a:solidFill>
                <a:schemeClr val="tx1"/>
              </a:solidFill>
              <a:latin typeface="+mn-lt"/>
              <a:cs typeface="Arial" pitchFamily="34" charset="0"/>
            </a:endParaRPr>
          </a:p>
        </p:txBody>
      </p:sp>
      <p:sp>
        <p:nvSpPr>
          <p:cNvPr id="14" name="Line 25"/>
          <p:cNvSpPr>
            <a:spLocks noChangeShapeType="1"/>
          </p:cNvSpPr>
          <p:nvPr userDrawn="1"/>
        </p:nvSpPr>
        <p:spPr bwMode="auto">
          <a:xfrm>
            <a:off x="468313" y="5013176"/>
            <a:ext cx="8207375" cy="0"/>
          </a:xfrm>
          <a:prstGeom prst="line">
            <a:avLst/>
          </a:prstGeom>
          <a:noFill/>
          <a:ln w="6350">
            <a:solidFill>
              <a:schemeClr val="accent1"/>
            </a:solidFill>
            <a:round/>
            <a:headEnd/>
            <a:tailEnd/>
          </a:ln>
        </p:spPr>
        <p:txBody>
          <a:bodyPr/>
          <a:lstStyle/>
          <a:p>
            <a:endParaRPr lang="en-US" dirty="0"/>
          </a:p>
        </p:txBody>
      </p:sp>
      <p:sp>
        <p:nvSpPr>
          <p:cNvPr id="7" name="TextBox 6"/>
          <p:cNvSpPr txBox="1"/>
          <p:nvPr userDrawn="1"/>
        </p:nvSpPr>
        <p:spPr>
          <a:xfrm>
            <a:off x="468313" y="5157192"/>
            <a:ext cx="4823767" cy="1125335"/>
          </a:xfrm>
          <a:prstGeom prst="rect">
            <a:avLst/>
          </a:prstGeom>
          <a:noFill/>
        </p:spPr>
        <p:txBody>
          <a:bodyPr wrap="square" lIns="0" tIns="0" rIns="0" bIns="0" rtlCol="0" anchor="b">
            <a:noAutofit/>
          </a:bodyPr>
          <a:lstStyle/>
          <a:p>
            <a:pPr algn="l">
              <a:spcAft>
                <a:spcPts val="200"/>
              </a:spcAft>
            </a:pPr>
            <a:r>
              <a:rPr lang="en-US" sz="700" b="1" dirty="0">
                <a:solidFill>
                  <a:srgbClr val="00AB4E"/>
                </a:solidFill>
                <a:latin typeface="+mn-lt"/>
                <a:cs typeface="Arial" pitchFamily="34" charset="0"/>
              </a:rPr>
              <a:t>Disclaimer</a:t>
            </a:r>
            <a:endParaRPr lang="en-US" sz="500" b="1" dirty="0">
              <a:solidFill>
                <a:srgbClr val="00AB4E"/>
              </a:solidFill>
              <a:latin typeface="+mn-lt"/>
              <a:cs typeface="Arial" pitchFamily="34" charset="0"/>
            </a:endParaRPr>
          </a:p>
          <a:p>
            <a:pPr algn="l"/>
            <a:r>
              <a:rPr lang="en-US" sz="500" dirty="0">
                <a:solidFill>
                  <a:schemeClr val="tx1"/>
                </a:solidFill>
                <a:latin typeface="+mn-lt"/>
                <a:cs typeface="Arial" pitchFamily="34" charset="0"/>
              </a:rPr>
              <a:t>The information contained in this presentation is confidential. Any unauthorized use, disclosure, reproduction, or dissemination, in full or in part, in any media or by any means, without the prior written permission of IHS Markit Ltd. or any of its affiliates ("IHS Markit") is strictly prohibited. IHS Markit owns all IHS Markit logos and trade names contained in this presentation that are subject to license. Opinions, statements, estimates, and projections in this presentation (including other media) are solely those of the individual author(s) at the time of writing and do not necessarily reflect the opinions of IHS Markit. Neither IHS Markit nor the author(s) has any obligation to update this presentation in the event that any content, opinion, statement, estimate,</a:t>
            </a:r>
            <a:r>
              <a:rPr lang="en-US" sz="500" baseline="0" dirty="0">
                <a:solidFill>
                  <a:schemeClr val="tx1"/>
                </a:solidFill>
                <a:latin typeface="+mn-lt"/>
                <a:cs typeface="Arial" pitchFamily="34" charset="0"/>
              </a:rPr>
              <a:t> </a:t>
            </a:r>
            <a:r>
              <a:rPr lang="en-US" sz="500" dirty="0">
                <a:solidFill>
                  <a:schemeClr val="tx1"/>
                </a:solidFill>
                <a:latin typeface="+mn-lt"/>
                <a:cs typeface="Arial" pitchFamily="34" charset="0"/>
              </a:rPr>
              <a:t>or projection (collectively, "information") changes or subsequently becomes inaccurate. IHS Markit makes no warranty, expressed or implied, as to the accuracy, completeness, or timeliness of any information in this presentation, and shall not in any way be liable to any recipient for any inaccuracies or omissions. Without limiting the foregoing, IHS Markit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 The inclusion of a link to an external website by IHS Markit should not be understood to be an endorsement of that website or the site's owners (or their products/services). IHS Markit is not responsible for either the content or output of external websites. Copyright © </a:t>
            </a:r>
            <a:r>
              <a:rPr lang="is-IS" sz="500" dirty="0">
                <a:solidFill>
                  <a:schemeClr val="tx1"/>
                </a:solidFill>
                <a:latin typeface="+mn-lt"/>
                <a:cs typeface="Arial" pitchFamily="34" charset="0"/>
              </a:rPr>
              <a:t>2018</a:t>
            </a:r>
            <a:r>
              <a:rPr lang="en-US" sz="500" dirty="0">
                <a:solidFill>
                  <a:schemeClr val="tx1"/>
                </a:solidFill>
                <a:latin typeface="+mn-lt"/>
                <a:cs typeface="Arial" pitchFamily="34" charset="0"/>
              </a:rPr>
              <a:t>, IHS </a:t>
            </a:r>
            <a:r>
              <a:rPr lang="en-US" sz="500" dirty="0" err="1">
                <a:solidFill>
                  <a:schemeClr val="tx1"/>
                </a:solidFill>
                <a:latin typeface="+mn-lt"/>
                <a:cs typeface="Arial" pitchFamily="34" charset="0"/>
              </a:rPr>
              <a:t>Markit</a:t>
            </a:r>
            <a:r>
              <a:rPr lang="en-MY" sz="500" b="0" i="0" kern="1200" baseline="30000" dirty="0">
                <a:solidFill>
                  <a:schemeClr val="tx2"/>
                </a:solidFill>
                <a:effectLst/>
                <a:latin typeface="+mn-lt"/>
                <a:ea typeface="+mn-ea"/>
                <a:cs typeface="+mn-cs"/>
              </a:rPr>
              <a:t>®</a:t>
            </a:r>
            <a:r>
              <a:rPr lang="en-US" sz="500" dirty="0">
                <a:solidFill>
                  <a:schemeClr val="tx1"/>
                </a:solidFill>
                <a:latin typeface="+mn-lt"/>
                <a:cs typeface="Arial" pitchFamily="34" charset="0"/>
              </a:rPr>
              <a:t>. All rights reserved and all intellectual property rights are retained by IHS Markit. </a:t>
            </a:r>
          </a:p>
          <a:p>
            <a:pPr algn="l"/>
            <a:endParaRPr lang="en-US" sz="500" dirty="0">
              <a:solidFill>
                <a:schemeClr val="tx1"/>
              </a:solidFill>
              <a:latin typeface="+mn-lt"/>
              <a:cs typeface="Arial" pitchFamily="34" charset="0"/>
            </a:endParaRPr>
          </a:p>
        </p:txBody>
      </p:sp>
      <p:pic>
        <p:nvPicPr>
          <p:cNvPr id="9" name="Picture 8">
            <a:extLst>
              <a:ext uri="{FF2B5EF4-FFF2-40B4-BE49-F238E27FC236}">
                <a16:creationId xmlns:a16="http://schemas.microsoft.com/office/drawing/2014/main" id="{C280FDE2-D36D-FC4B-B832-D97297A41743}"/>
              </a:ext>
            </a:extLst>
          </p:cNvPr>
          <p:cNvPicPr>
            <a:picLocks noChangeAspect="1"/>
          </p:cNvPicPr>
          <p:nvPr userDrawn="1"/>
        </p:nvPicPr>
        <p:blipFill>
          <a:blip r:embed="rId2"/>
          <a:stretch>
            <a:fillRect/>
          </a:stretch>
        </p:blipFill>
        <p:spPr>
          <a:xfrm>
            <a:off x="6111290" y="5370828"/>
            <a:ext cx="2564398" cy="698059"/>
          </a:xfrm>
          <a:prstGeom prst="rect">
            <a:avLst/>
          </a:prstGeom>
        </p:spPr>
      </p:pic>
    </p:spTree>
    <p:extLst>
      <p:ext uri="{BB962C8B-B14F-4D97-AF65-F5344CB8AC3E}">
        <p14:creationId xmlns:p14="http://schemas.microsoft.com/office/powerpoint/2010/main" val="80912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s - One Heading Level - 1 Column">
    <p:spTree>
      <p:nvGrpSpPr>
        <p:cNvPr id="1" name=""/>
        <p:cNvGrpSpPr/>
        <p:nvPr/>
      </p:nvGrpSpPr>
      <p:grpSpPr>
        <a:xfrm>
          <a:off x="0" y="0"/>
          <a:ext cx="0" cy="0"/>
          <a:chOff x="0" y="0"/>
          <a:chExt cx="0" cy="0"/>
        </a:xfrm>
      </p:grpSpPr>
      <p:sp>
        <p:nvSpPr>
          <p:cNvPr id="11" name="TextBox 10"/>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
        <p:nvSpPr>
          <p:cNvPr id="7" name="Text Placeholder 7"/>
          <p:cNvSpPr>
            <a:spLocks noGrp="1"/>
          </p:cNvSpPr>
          <p:nvPr>
            <p:ph type="body" sz="quarter" idx="13" hasCustomPrompt="1"/>
          </p:nvPr>
        </p:nvSpPr>
        <p:spPr>
          <a:xfrm>
            <a:off x="468313" y="1341439"/>
            <a:ext cx="8207376" cy="4895849"/>
          </a:xfrm>
          <a:prstGeom prst="rect">
            <a:avLst/>
          </a:prstGeom>
        </p:spPr>
        <p:txBody>
          <a:bodyPr/>
          <a:lstStyle>
            <a:lvl1pPr marL="0" indent="0">
              <a:spcBef>
                <a:spcPts val="1200"/>
              </a:spcBef>
              <a:spcAft>
                <a:spcPts val="300"/>
              </a:spcAft>
              <a:buClr>
                <a:schemeClr val="bg1"/>
              </a:buClr>
              <a:buSzPct val="25000"/>
              <a:buFont typeface="Arial" pitchFamily="34" charset="0"/>
              <a:buChar char="‮"/>
              <a:tabLst>
                <a:tab pos="5038725" algn="r"/>
              </a:tabLst>
              <a:defRPr lang="en-US" sz="1600" b="1" u="none" kern="1200" cap="none" baseline="0" dirty="0" smtClean="0">
                <a:solidFill>
                  <a:srgbClr val="58595B"/>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50400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504000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dirty="0"/>
              <a:t>Section level 1</a:t>
            </a:r>
          </a:p>
        </p:txBody>
      </p:sp>
      <p:sp>
        <p:nvSpPr>
          <p:cNvPr id="9" name="Footer Placeholder 8"/>
          <p:cNvSpPr>
            <a:spLocks noGrp="1"/>
          </p:cNvSpPr>
          <p:nvPr>
            <p:ph type="ftr" sz="quarter" idx="14"/>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3921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68313" y="1916112"/>
            <a:ext cx="8207375" cy="4321176"/>
          </a:xfrm>
        </p:spPr>
        <p:txBody>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8263830" y="270195"/>
            <a:ext cx="411858" cy="153888"/>
          </a:xfrm>
        </p:spPr>
        <p:txBody>
          <a:bodyPr/>
          <a:lstStyle/>
          <a:p>
            <a:fld id="{4704619B-9823-F845-874B-2390AC991BC7}" type="slidenum">
              <a:rPr lang="en-US" smtClean="0"/>
              <a:t>‹#›</a:t>
            </a:fld>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 One Heading Level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68313" y="1341439"/>
            <a:ext cx="8207376" cy="4895849"/>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none" baseline="0" dirty="0" smtClean="0">
                <a:solidFill>
                  <a:srgbClr val="58595B"/>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dirty="0"/>
              <a:t>Section level 1</a:t>
            </a:r>
          </a:p>
        </p:txBody>
      </p:sp>
      <p:sp>
        <p:nvSpPr>
          <p:cNvPr id="9" name="Footer Placeholder 8"/>
          <p:cNvSpPr>
            <a:spLocks noGrp="1"/>
          </p:cNvSpPr>
          <p:nvPr>
            <p:ph type="ftr" sz="quarter" idx="14"/>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3130861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of Contents - 1 Column">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468313" y="1341439"/>
            <a:ext cx="8207376" cy="4895849"/>
          </a:xfrm>
          <a:prstGeom prst="rect">
            <a:avLst/>
          </a:prstGeom>
        </p:spPr>
        <p:txBody>
          <a:bodyPr/>
          <a:lstStyle>
            <a:lvl1pPr marL="0" indent="0">
              <a:spcBef>
                <a:spcPts val="1200"/>
              </a:spcBef>
              <a:spcAft>
                <a:spcPts val="300"/>
              </a:spcAft>
              <a:buClr>
                <a:schemeClr val="bg1"/>
              </a:buClr>
              <a:buSzPct val="25000"/>
              <a:buFont typeface="Arial" pitchFamily="34" charset="0"/>
              <a:buChar char="‮"/>
              <a:tabLst>
                <a:tab pos="5038725"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50400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504000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10" name="Footer Placeholder 8"/>
          <p:cNvSpPr>
            <a:spLocks noGrp="1"/>
          </p:cNvSpPr>
          <p:nvPr>
            <p:ph type="ftr" sz="quarter" idx="14"/>
          </p:nvPr>
        </p:nvSpPr>
        <p:spPr>
          <a:xfrm>
            <a:off x="4716462" y="0"/>
            <a:ext cx="3959225" cy="360000"/>
          </a:xfrm>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1"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735305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s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68313" y="1341439"/>
            <a:ext cx="8207376" cy="4895849"/>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8" name="Footer Placeholder 8"/>
          <p:cNvSpPr>
            <a:spLocks noGrp="1"/>
          </p:cNvSpPr>
          <p:nvPr>
            <p:ph type="ftr" sz="quarter" idx="14"/>
          </p:nvPr>
        </p:nvSpPr>
        <p:spPr>
          <a:xfrm>
            <a:off x="4716462" y="0"/>
            <a:ext cx="3959225" cy="360000"/>
          </a:xfrm>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3"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4" name="TextBox 13"/>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1225814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68313" y="836640"/>
            <a:ext cx="8207376" cy="1821740"/>
          </a:xfrm>
          <a:prstGeom prst="rect">
            <a:avLst/>
          </a:prstGeom>
        </p:spPr>
        <p:txBody>
          <a:bodyPr anchor="b"/>
          <a:lstStyle>
            <a:lvl1pPr>
              <a:defRPr sz="2800" spc="0" baseline="0"/>
            </a:lvl1pPr>
          </a:lstStyle>
          <a:p>
            <a:r>
              <a:rPr lang="en-US" dirty="0"/>
              <a:t>Section divider title here in sentence case</a:t>
            </a:r>
          </a:p>
        </p:txBody>
      </p:sp>
      <p:cxnSp>
        <p:nvCxnSpPr>
          <p:cNvPr id="13" name="Straight Connector 12"/>
          <p:cNvCxnSpPr/>
          <p:nvPr userDrawn="1"/>
        </p:nvCxnSpPr>
        <p:spPr>
          <a:xfrm>
            <a:off x="468313" y="2729818"/>
            <a:ext cx="8207375" cy="0"/>
          </a:xfrm>
          <a:prstGeom prst="line">
            <a:avLst/>
          </a:prstGeom>
          <a:ln>
            <a:solidFill>
              <a:srgbClr val="58595B"/>
            </a:solidFill>
          </a:ln>
        </p:spPr>
        <p:style>
          <a:lnRef idx="1">
            <a:schemeClr val="accent1"/>
          </a:lnRef>
          <a:fillRef idx="0">
            <a:schemeClr val="accent1"/>
          </a:fillRef>
          <a:effectRef idx="0">
            <a:schemeClr val="accent1"/>
          </a:effectRef>
          <a:fontRef idx="minor">
            <a:schemeClr val="tx1"/>
          </a:fontRef>
        </p:style>
      </p:cxnSp>
      <p:sp>
        <p:nvSpPr>
          <p:cNvPr id="8" name="Footer Placeholder 8"/>
          <p:cNvSpPr>
            <a:spLocks noGrp="1"/>
          </p:cNvSpPr>
          <p:nvPr>
            <p:ph type="ftr" sz="quarter" idx="14"/>
          </p:nvPr>
        </p:nvSpPr>
        <p:spPr>
          <a:xfrm>
            <a:off x="4716462" y="0"/>
            <a:ext cx="3959225" cy="360000"/>
          </a:xfrm>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4"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6" name="Text Placeholder 4"/>
          <p:cNvSpPr>
            <a:spLocks noGrp="1"/>
          </p:cNvSpPr>
          <p:nvPr>
            <p:ph type="body" sz="quarter" idx="13"/>
          </p:nvPr>
        </p:nvSpPr>
        <p:spPr>
          <a:xfrm>
            <a:off x="468313" y="4797191"/>
            <a:ext cx="8207375" cy="1390433"/>
          </a:xfrm>
          <a:prstGeom prst="rect">
            <a:avLst/>
          </a:prstGeom>
        </p:spPr>
        <p:txBody>
          <a:bodyPr anchor="b"/>
          <a:lstStyle>
            <a:lvl1pPr>
              <a:spcBef>
                <a:spcPts val="0"/>
              </a:spcBef>
              <a:spcAft>
                <a:spcPts val="600"/>
              </a:spcAft>
              <a:buNone/>
              <a:defRPr sz="1400" b="0">
                <a:solidFill>
                  <a:srgbClr val="58595B"/>
                </a:solidFill>
              </a:defRPr>
            </a:lvl1pPr>
          </a:lstStyle>
          <a:p>
            <a:pPr lvl="0"/>
            <a:r>
              <a:rPr lang="en-US" b="1"/>
              <a:t>Click to edit Master text styles</a:t>
            </a:r>
          </a:p>
        </p:txBody>
      </p:sp>
    </p:spTree>
    <p:extLst>
      <p:ext uri="{BB962C8B-B14F-4D97-AF65-F5344CB8AC3E}">
        <p14:creationId xmlns:p14="http://schemas.microsoft.com/office/powerpoint/2010/main" val="1198597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7" name="Footer Placeholder 6"/>
          <p:cNvSpPr>
            <a:spLocks noGrp="1"/>
          </p:cNvSpPr>
          <p:nvPr>
            <p:ph type="ftr" sz="quarter" idx="11"/>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1" name="Gray text above slide title"/>
          <p:cNvSpPr>
            <a:spLocks noGrp="1"/>
          </p:cNvSpPr>
          <p:nvPr>
            <p:ph type="body" sz="quarter" idx="12"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0" name="Content Placeholder 2"/>
          <p:cNvSpPr>
            <a:spLocks noGrp="1"/>
          </p:cNvSpPr>
          <p:nvPr>
            <p:ph idx="1"/>
          </p:nvPr>
        </p:nvSpPr>
        <p:spPr>
          <a:xfrm>
            <a:off x="468313" y="1484314"/>
            <a:ext cx="8207375" cy="4752975"/>
          </a:xfrm>
          <a:prstGeom prst="rect">
            <a:avLst/>
          </a:prstGeom>
        </p:spPr>
        <p:txBody>
          <a:bodyPr/>
          <a:lstStyle>
            <a:lvl1pPr>
              <a:spcBef>
                <a:spcPts val="600"/>
              </a:spcBef>
              <a:defRPr/>
            </a:lvl1pPr>
            <a:lvl2pPr>
              <a:spcBef>
                <a:spcPts val="600"/>
              </a:spcBef>
              <a:defRPr/>
            </a:lvl2pPr>
            <a:lvl3pPr>
              <a:spcBef>
                <a:spcPts val="600"/>
              </a:spcBef>
              <a:defRPr/>
            </a:lvl3pPr>
            <a:lvl4pPr marL="727075" indent="-179388">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753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7" name="Content Placeholder 2"/>
          <p:cNvSpPr>
            <a:spLocks noGrp="1"/>
          </p:cNvSpPr>
          <p:nvPr>
            <p:ph idx="1"/>
          </p:nvPr>
        </p:nvSpPr>
        <p:spPr>
          <a:xfrm>
            <a:off x="46831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471646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1" name="Gray text above slide title"/>
          <p:cNvSpPr>
            <a:spLocks noGrp="1"/>
          </p:cNvSpPr>
          <p:nvPr>
            <p:ph type="body" sz="quarter" idx="13" hasCustomPrompt="1"/>
          </p:nvPr>
        </p:nvSpPr>
        <p:spPr>
          <a:xfrm>
            <a:off x="468312"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804768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laceholders v2">
    <p:spTree>
      <p:nvGrpSpPr>
        <p:cNvPr id="1" name=""/>
        <p:cNvGrpSpPr/>
        <p:nvPr/>
      </p:nvGrpSpPr>
      <p:grpSpPr>
        <a:xfrm>
          <a:off x="0" y="0"/>
          <a:ext cx="0" cy="0"/>
          <a:chOff x="0" y="0"/>
          <a:chExt cx="0" cy="0"/>
        </a:xfrm>
      </p:grpSpPr>
      <p:sp>
        <p:nvSpPr>
          <p:cNvPr id="14"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8" name="Content Placeholder 2"/>
          <p:cNvSpPr>
            <a:spLocks noGrp="1"/>
          </p:cNvSpPr>
          <p:nvPr>
            <p:ph idx="1"/>
          </p:nvPr>
        </p:nvSpPr>
        <p:spPr>
          <a:xfrm>
            <a:off x="468313" y="1484313"/>
            <a:ext cx="820737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68313" y="4005263"/>
            <a:ext cx="820737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3"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343981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12" name="Content Placeholder 2"/>
          <p:cNvSpPr>
            <a:spLocks noGrp="1"/>
          </p:cNvSpPr>
          <p:nvPr>
            <p:ph idx="1"/>
          </p:nvPr>
        </p:nvSpPr>
        <p:spPr>
          <a:xfrm>
            <a:off x="468313" y="1484314"/>
            <a:ext cx="2537664" cy="4752974"/>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270902" y="1484314"/>
            <a:ext cx="2570400" cy="4752974"/>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6106227" y="1484314"/>
            <a:ext cx="2569462" cy="4752974"/>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9"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20528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Placeholders v2">
    <p:spTree>
      <p:nvGrpSpPr>
        <p:cNvPr id="1" name=""/>
        <p:cNvGrpSpPr/>
        <p:nvPr/>
      </p:nvGrpSpPr>
      <p:grpSpPr>
        <a:xfrm>
          <a:off x="0" y="0"/>
          <a:ext cx="0" cy="0"/>
          <a:chOff x="0" y="0"/>
          <a:chExt cx="0" cy="0"/>
        </a:xfrm>
      </p:grpSpPr>
      <p:sp>
        <p:nvSpPr>
          <p:cNvPr id="15"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8" name="Content Placeholder 2"/>
          <p:cNvSpPr>
            <a:spLocks noGrp="1"/>
          </p:cNvSpPr>
          <p:nvPr>
            <p:ph idx="1"/>
          </p:nvPr>
        </p:nvSpPr>
        <p:spPr>
          <a:xfrm>
            <a:off x="46831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4716463" y="148431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471646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21975386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Placeholders v3">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9" name="Content Placeholder 2"/>
          <p:cNvSpPr>
            <a:spLocks noGrp="1"/>
          </p:cNvSpPr>
          <p:nvPr>
            <p:ph idx="1"/>
          </p:nvPr>
        </p:nvSpPr>
        <p:spPr>
          <a:xfrm>
            <a:off x="471646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68313" y="1484313"/>
            <a:ext cx="395922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6831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40596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68313" y="1916113"/>
            <a:ext cx="8207375" cy="4321175"/>
          </a:xfrm>
        </p:spPr>
        <p:txBody>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8263830" y="270195"/>
            <a:ext cx="411858" cy="153888"/>
          </a:xfrm>
        </p:spPr>
        <p:txBody>
          <a:bodyPr/>
          <a:lstStyle/>
          <a:p>
            <a:fld id="{4704619B-9823-F845-874B-2390AC991BC7}" type="slidenum">
              <a:rPr lang="en-US" smtClean="0"/>
              <a:t>‹#›</a:t>
            </a:fld>
            <a:endParaRPr lang="en-US" dirty="0"/>
          </a:p>
        </p:txBody>
      </p:sp>
      <p:sp>
        <p:nvSpPr>
          <p:cNvPr id="8" name="Text Placeholder 7"/>
          <p:cNvSpPr>
            <a:spLocks noGrp="1"/>
          </p:cNvSpPr>
          <p:nvPr>
            <p:ph type="body" sz="quarter" idx="13"/>
          </p:nvPr>
        </p:nvSpPr>
        <p:spPr>
          <a:xfrm>
            <a:off x="468313" y="1389888"/>
            <a:ext cx="8207375" cy="244800"/>
          </a:xfrm>
        </p:spPr>
        <p:txBody>
          <a:bodyPr wrap="square">
            <a:spAutoFit/>
          </a:bodyPr>
          <a:lstStyle>
            <a:lvl1pPr marL="0" indent="0">
              <a:lnSpc>
                <a:spcPct val="100000"/>
              </a:lnSpc>
              <a:buNone/>
              <a:defRPr sz="1600"/>
            </a:lvl1pPr>
          </a:lstStyle>
          <a:p>
            <a:pPr lvl="0"/>
            <a:r>
              <a:rPr lang="en-US"/>
              <a:t>Edit Master text styles</a:t>
            </a:r>
          </a:p>
        </p:txBody>
      </p:sp>
    </p:spTree>
    <p:extLst>
      <p:ext uri="{BB962C8B-B14F-4D97-AF65-F5344CB8AC3E}">
        <p14:creationId xmlns:p14="http://schemas.microsoft.com/office/powerpoint/2010/main" val="1748530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laceholders v4">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9" name="Content Placeholder 2"/>
          <p:cNvSpPr>
            <a:spLocks noGrp="1"/>
          </p:cNvSpPr>
          <p:nvPr>
            <p:ph idx="1"/>
          </p:nvPr>
        </p:nvSpPr>
        <p:spPr>
          <a:xfrm>
            <a:off x="468313" y="1484313"/>
            <a:ext cx="820737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68313" y="4005263"/>
            <a:ext cx="3959226"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71646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65750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laceholders v5">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9" name="Content Placeholder 2"/>
          <p:cNvSpPr>
            <a:spLocks noGrp="1"/>
          </p:cNvSpPr>
          <p:nvPr>
            <p:ph idx="11"/>
          </p:nvPr>
        </p:nvSpPr>
        <p:spPr>
          <a:xfrm>
            <a:off x="468312" y="148431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4716463" y="148431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68313" y="4005263"/>
            <a:ext cx="8207376"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20"/>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44112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11" name="Content Placeholder 2"/>
          <p:cNvSpPr>
            <a:spLocks noGrp="1"/>
          </p:cNvSpPr>
          <p:nvPr>
            <p:ph idx="11"/>
          </p:nvPr>
        </p:nvSpPr>
        <p:spPr>
          <a:xfrm>
            <a:off x="468313" y="1484313"/>
            <a:ext cx="395922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2"/>
          </p:nvPr>
        </p:nvSpPr>
        <p:spPr>
          <a:xfrm>
            <a:off x="4716463" y="1484313"/>
            <a:ext cx="3959225"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3"/>
          </p:nvPr>
        </p:nvSpPr>
        <p:spPr>
          <a:xfrm>
            <a:off x="468313" y="4005263"/>
            <a:ext cx="395922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471646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p:cNvSpPr>
            <a:spLocks noGrp="1"/>
          </p:cNvSpPr>
          <p:nvPr>
            <p:ph type="ftr" sz="quarter" idx="15"/>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2" name="Gray text above slide title"/>
          <p:cNvSpPr>
            <a:spLocks noGrp="1"/>
          </p:cNvSpPr>
          <p:nvPr>
            <p:ph type="body" sz="quarter" idx="16"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747188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7" name="Footer Placeholder 6"/>
          <p:cNvSpPr>
            <a:spLocks noGrp="1"/>
          </p:cNvSpPr>
          <p:nvPr>
            <p:ph type="ftr" sz="quarter" idx="11"/>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6"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1"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493845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6" name="Gray text above slide title"/>
          <p:cNvSpPr>
            <a:spLocks noGrp="1"/>
          </p:cNvSpPr>
          <p:nvPr>
            <p:ph type="body" sz="quarter" idx="16"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7"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73834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sp>
        <p:nvSpPr>
          <p:cNvPr id="2" name="Title 1"/>
          <p:cNvSpPr>
            <a:spLocks noGrp="1"/>
          </p:cNvSpPr>
          <p:nvPr>
            <p:ph type="title"/>
          </p:nvPr>
        </p:nvSpPr>
        <p:spPr>
          <a:xfrm>
            <a:off x="468313" y="2961683"/>
            <a:ext cx="5971175" cy="461665"/>
          </a:xfrm>
        </p:spPr>
        <p:txBody>
          <a:bodyPr wrap="square" anchor="b">
            <a:spAutoFit/>
          </a:bodyPr>
          <a:lstStyle>
            <a:lvl1pPr>
              <a:lnSpc>
                <a:spcPct val="100000"/>
              </a:lnSpc>
              <a:defRPr sz="3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313" y="3570650"/>
            <a:ext cx="5971177" cy="246221"/>
          </a:xfrm>
        </p:spPr>
        <p:txBody>
          <a:bodyPr wrap="square">
            <a:spAutoFit/>
          </a:bodyPr>
          <a:lstStyle>
            <a:lvl1pPr marL="0" indent="0">
              <a:lnSpc>
                <a:spcPct val="100000"/>
              </a:lnSpc>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263830" y="270195"/>
            <a:ext cx="411858" cy="153888"/>
          </a:xfrm>
        </p:spPr>
        <p:txBody>
          <a:bodyPr/>
          <a:lstStyle/>
          <a:p>
            <a:fld id="{4704619B-9823-F845-874B-2390AC991BC7}" type="slidenum">
              <a:rPr lang="en-US" smtClean="0"/>
              <a:t>‹#›</a:t>
            </a:fld>
            <a:endParaRPr lang="en-US" dirty="0"/>
          </a:p>
        </p:txBody>
      </p:sp>
      <p:sp>
        <p:nvSpPr>
          <p:cNvPr id="16" name="TextBox 15"/>
          <p:cNvSpPr txBox="1"/>
          <p:nvPr userDrawn="1"/>
        </p:nvSpPr>
        <p:spPr>
          <a:xfrm>
            <a:off x="468313" y="6621522"/>
            <a:ext cx="1877117" cy="184666"/>
          </a:xfrm>
          <a:prstGeom prst="rect">
            <a:avLst/>
          </a:prstGeom>
          <a:noFill/>
        </p:spPr>
        <p:txBody>
          <a:bodyPr wrap="none" lIns="0" rIns="0" rtlCol="0">
            <a:spAutoFit/>
          </a:bodyPr>
          <a:lstStyle/>
          <a:p>
            <a:r>
              <a:rPr lang="en-US" sz="600" dirty="0">
                <a:solidFill>
                  <a:schemeClr val="bg1"/>
                </a:solidFill>
              </a:rPr>
              <a:t>Confidential. © </a:t>
            </a:r>
            <a:r>
              <a:rPr lang="is-IS" sz="600" dirty="0">
                <a:solidFill>
                  <a:schemeClr val="bg1"/>
                </a:solidFill>
              </a:rPr>
              <a:t>2018</a:t>
            </a:r>
            <a:r>
              <a:rPr lang="en-US" sz="600" dirty="0">
                <a:solidFill>
                  <a:schemeClr val="bg1"/>
                </a:solidFill>
              </a:rPr>
              <a:t> IHS </a:t>
            </a:r>
            <a:r>
              <a:rPr lang="en-US" sz="600" dirty="0" err="1">
                <a:solidFill>
                  <a:schemeClr val="bg1"/>
                </a:solidFill>
              </a:rPr>
              <a:t>Markit</a:t>
            </a:r>
            <a:r>
              <a:rPr lang="en-MY" sz="600" b="0" i="0" kern="1200" baseline="30000" dirty="0">
                <a:solidFill>
                  <a:schemeClr val="bg1"/>
                </a:solidFill>
                <a:effectLst/>
                <a:latin typeface="+mn-lt"/>
                <a:ea typeface="+mn-ea"/>
                <a:cs typeface="+mn-cs"/>
              </a:rPr>
              <a:t>®</a:t>
            </a:r>
            <a:r>
              <a:rPr lang="en-US" sz="600" dirty="0">
                <a:solidFill>
                  <a:schemeClr val="bg1"/>
                </a:solidFill>
              </a:rPr>
              <a:t>. All Rights Reserved.</a:t>
            </a:r>
          </a:p>
        </p:txBody>
      </p:sp>
      <p:pic>
        <p:nvPicPr>
          <p:cNvPr id="8" name="Picture 7">
            <a:extLst>
              <a:ext uri="{FF2B5EF4-FFF2-40B4-BE49-F238E27FC236}">
                <a16:creationId xmlns:a16="http://schemas.microsoft.com/office/drawing/2014/main" id="{542329DC-1A83-614E-BD52-2AADA744DF82}"/>
              </a:ext>
            </a:extLst>
          </p:cNvPr>
          <p:cNvPicPr>
            <a:picLocks noChangeAspect="1"/>
          </p:cNvPicPr>
          <p:nvPr userDrawn="1"/>
        </p:nvPicPr>
        <p:blipFill>
          <a:blip r:embed="rId3"/>
          <a:stretch>
            <a:fillRect/>
          </a:stretch>
        </p:blipFill>
        <p:spPr>
          <a:xfrm>
            <a:off x="481572" y="174625"/>
            <a:ext cx="1283727" cy="349446"/>
          </a:xfrm>
          <a:prstGeom prst="rect">
            <a:avLst/>
          </a:prstGeom>
        </p:spPr>
      </p:pic>
    </p:spTree>
    <p:extLst>
      <p:ext uri="{BB962C8B-B14F-4D97-AF65-F5344CB8AC3E}">
        <p14:creationId xmlns:p14="http://schemas.microsoft.com/office/powerpoint/2010/main" val="17590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 wh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sp>
        <p:nvSpPr>
          <p:cNvPr id="2" name="Title 1"/>
          <p:cNvSpPr>
            <a:spLocks noGrp="1"/>
          </p:cNvSpPr>
          <p:nvPr>
            <p:ph type="title"/>
          </p:nvPr>
        </p:nvSpPr>
        <p:spPr>
          <a:xfrm>
            <a:off x="447031" y="2961683"/>
            <a:ext cx="5971175" cy="461665"/>
          </a:xfrm>
        </p:spPr>
        <p:txBody>
          <a:bodyPr wrap="square" anchor="b">
            <a:spAutoFit/>
          </a:bodyPr>
          <a:lstStyle>
            <a:lvl1pPr>
              <a:lnSpc>
                <a:spcPct val="100000"/>
              </a:lnSpc>
              <a:defRPr sz="300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313" y="3570650"/>
            <a:ext cx="5971177" cy="246221"/>
          </a:xfrm>
        </p:spPr>
        <p:txBody>
          <a:bodyPr wrap="square">
            <a:spAutoFit/>
          </a:bodyPr>
          <a:lstStyle>
            <a:lvl1pPr marL="0" indent="0">
              <a:lnSpc>
                <a:spcPct val="100000"/>
              </a:lnSpc>
              <a:buNone/>
              <a:defRPr sz="16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263830" y="270195"/>
            <a:ext cx="411858" cy="153888"/>
          </a:xfrm>
        </p:spPr>
        <p:txBody>
          <a:bodyPr/>
          <a:lstStyle>
            <a:lvl1pPr>
              <a:defRPr>
                <a:solidFill>
                  <a:schemeClr val="tx2"/>
                </a:solidFill>
              </a:defRPr>
            </a:lvl1pPr>
          </a:lstStyle>
          <a:p>
            <a:fld id="{4704619B-9823-F845-874B-2390AC991BC7}" type="slidenum">
              <a:rPr lang="en-US" smtClean="0"/>
              <a:pPr/>
              <a:t>‹#›</a:t>
            </a:fld>
            <a:endParaRPr lang="en-US"/>
          </a:p>
        </p:txBody>
      </p:sp>
      <p:sp>
        <p:nvSpPr>
          <p:cNvPr id="12" name="TextBox 11"/>
          <p:cNvSpPr txBox="1"/>
          <p:nvPr userDrawn="1"/>
        </p:nvSpPr>
        <p:spPr>
          <a:xfrm>
            <a:off x="468313" y="6621522"/>
            <a:ext cx="193482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2018</a:t>
            </a:r>
            <a:r>
              <a:rPr lang="en-US" sz="600" dirty="0">
                <a:solidFill>
                  <a:schemeClr val="tx2"/>
                </a:solidFill>
              </a:rPr>
              <a:t> IHS </a:t>
            </a:r>
            <a:r>
              <a:rPr lang="en-US" sz="600" dirty="0" err="1">
                <a:solidFill>
                  <a:schemeClr val="tx2"/>
                </a:solidFill>
              </a:rPr>
              <a:t>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pic>
        <p:nvPicPr>
          <p:cNvPr id="9" name="Picture 8">
            <a:extLst>
              <a:ext uri="{FF2B5EF4-FFF2-40B4-BE49-F238E27FC236}">
                <a16:creationId xmlns:a16="http://schemas.microsoft.com/office/drawing/2014/main" id="{7A12B20D-CE4F-7B44-AAAC-BC464C1B097A}"/>
              </a:ext>
            </a:extLst>
          </p:cNvPr>
          <p:cNvPicPr>
            <a:picLocks noChangeAspect="1"/>
          </p:cNvPicPr>
          <p:nvPr userDrawn="1"/>
        </p:nvPicPr>
        <p:blipFill>
          <a:blip r:embed="rId3"/>
          <a:stretch>
            <a:fillRect/>
          </a:stretch>
        </p:blipFill>
        <p:spPr>
          <a:xfrm>
            <a:off x="481572" y="174625"/>
            <a:ext cx="1283727" cy="349445"/>
          </a:xfrm>
          <a:prstGeom prst="rect">
            <a:avLst/>
          </a:prstGeom>
        </p:spPr>
      </p:pic>
    </p:spTree>
    <p:extLst>
      <p:ext uri="{BB962C8B-B14F-4D97-AF65-F5344CB8AC3E}">
        <p14:creationId xmlns:p14="http://schemas.microsoft.com/office/powerpoint/2010/main" val="127607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68313" y="1916113"/>
            <a:ext cx="3959225" cy="4160838"/>
          </a:xfrm>
        </p:spPr>
        <p:txBody>
          <a:body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716463" y="1916113"/>
            <a:ext cx="3959226" cy="4176712"/>
          </a:xfrm>
        </p:spPr>
        <p:txBody>
          <a:bodyPr/>
          <a:lstStyle/>
          <a:p>
            <a:pPr lvl="0"/>
            <a:r>
              <a:rPr lang="en-US"/>
              <a:t>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8312" y="1916113"/>
            <a:ext cx="3959225" cy="4176712"/>
          </a:xfrm>
        </p:spPr>
        <p:txBody>
          <a:body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16463" y="1916113"/>
            <a:ext cx="3959225" cy="4176712"/>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dirty="0"/>
          </a:p>
        </p:txBody>
      </p:sp>
      <p:sp>
        <p:nvSpPr>
          <p:cNvPr id="7" name="Text Placeholder 2"/>
          <p:cNvSpPr>
            <a:spLocks noGrp="1"/>
          </p:cNvSpPr>
          <p:nvPr>
            <p:ph type="body" idx="1"/>
          </p:nvPr>
        </p:nvSpPr>
        <p:spPr>
          <a:xfrm>
            <a:off x="468313" y="1389887"/>
            <a:ext cx="820737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6403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3" y="1389888"/>
            <a:ext cx="3959226"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2" y="1916113"/>
            <a:ext cx="3959225" cy="4176713"/>
          </a:xfrm>
        </p:spPr>
        <p:txBody>
          <a:body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16463" y="1389888"/>
            <a:ext cx="395922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16463" y="1916113"/>
            <a:ext cx="3959225" cy="4176712"/>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68313" y="961012"/>
            <a:ext cx="3959226" cy="37080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4716463" y="961012"/>
            <a:ext cx="3959226" cy="360362"/>
          </a:xfrm>
        </p:spPr>
        <p:txBody>
          <a:bodyPr/>
          <a:lstStyle>
            <a:lvl1pPr marL="0" indent="0">
              <a:buNone/>
              <a:defRPr lang="en-US" sz="2400" kern="1200" dirty="0">
                <a:solidFill>
                  <a:schemeClr val="accent1"/>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209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755648"/>
            <a:ext cx="395922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2276475"/>
            <a:ext cx="3959225" cy="3816351"/>
          </a:xfrm>
        </p:spPr>
        <p:txBody>
          <a:body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16463" y="1755648"/>
            <a:ext cx="395922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16463" y="2276475"/>
            <a:ext cx="3959225" cy="3816351"/>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68313" y="961012"/>
            <a:ext cx="3959226" cy="370800"/>
          </a:xfrm>
        </p:spPr>
        <p:txBody>
          <a:bodyPr/>
          <a:lstStyle/>
          <a:p>
            <a:r>
              <a:rPr lang="en-US"/>
              <a:t>Click to edit Master title style</a:t>
            </a:r>
            <a:endParaRPr lang="en-US" dirty="0"/>
          </a:p>
        </p:txBody>
      </p:sp>
      <p:sp>
        <p:nvSpPr>
          <p:cNvPr id="12" name="Text Placeholder 7"/>
          <p:cNvSpPr>
            <a:spLocks noGrp="1"/>
          </p:cNvSpPr>
          <p:nvPr>
            <p:ph type="body" sz="quarter" idx="13"/>
          </p:nvPr>
        </p:nvSpPr>
        <p:spPr>
          <a:xfrm>
            <a:off x="4716463" y="961012"/>
            <a:ext cx="3959226" cy="360362"/>
          </a:xfrm>
        </p:spPr>
        <p:txBody>
          <a:bodyPr/>
          <a:lstStyle>
            <a:lvl1pPr marL="0" indent="0">
              <a:buNone/>
              <a:defRPr lang="en-US" sz="2400" kern="1200" dirty="0">
                <a:solidFill>
                  <a:schemeClr val="accent1"/>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82271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4306"/>
            <a:ext cx="9153144" cy="689536"/>
          </a:xfrm>
          <a:prstGeom prst="rect">
            <a:avLst/>
          </a:prstGeom>
        </p:spPr>
      </p:pic>
      <p:sp>
        <p:nvSpPr>
          <p:cNvPr id="2" name="Title Placeholder 1"/>
          <p:cNvSpPr>
            <a:spLocks noGrp="1"/>
          </p:cNvSpPr>
          <p:nvPr>
            <p:ph type="title"/>
          </p:nvPr>
        </p:nvSpPr>
        <p:spPr>
          <a:xfrm>
            <a:off x="468312" y="961012"/>
            <a:ext cx="8207375"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68313" y="1916112"/>
            <a:ext cx="8207375" cy="4321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263830" y="270195"/>
            <a:ext cx="411858" cy="153888"/>
          </a:xfrm>
          <a:prstGeom prst="rect">
            <a:avLst/>
          </a:prstGeom>
        </p:spPr>
        <p:txBody>
          <a:bodyPr vert="horz" wrap="square" lIns="0" tIns="0" rIns="0" bIns="0" rtlCol="0" anchor="ctr">
            <a:spAutoFit/>
          </a:bodyPr>
          <a:lstStyle>
            <a:lvl1pPr algn="r">
              <a:defRPr sz="1000">
                <a:solidFill>
                  <a:schemeClr val="bg1"/>
                </a:solidFill>
              </a:defRPr>
            </a:lvl1pPr>
          </a:lstStyle>
          <a:p>
            <a:fld id="{4704619B-9823-F845-874B-2390AC991BC7}" type="slidenum">
              <a:rPr lang="en-US" smtClean="0"/>
              <a:pPr/>
              <a:t>‹#›</a:t>
            </a:fld>
            <a:endParaRPr lang="en-US" dirty="0"/>
          </a:p>
        </p:txBody>
      </p:sp>
      <p:sp>
        <p:nvSpPr>
          <p:cNvPr id="8" name="TextBox 7"/>
          <p:cNvSpPr txBox="1"/>
          <p:nvPr/>
        </p:nvSpPr>
        <p:spPr>
          <a:xfrm>
            <a:off x="468313" y="6621521"/>
            <a:ext cx="1934825" cy="184666"/>
          </a:xfrm>
          <a:prstGeom prst="rect">
            <a:avLst/>
          </a:prstGeom>
          <a:noFill/>
        </p:spPr>
        <p:txBody>
          <a:bodyPr wrap="none" lIns="0" rIns="0"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a:solidFill>
                  <a:srgbClr val="58595B"/>
                </a:solidFill>
                <a:latin typeface="+mn-lt"/>
              </a:rPr>
              <a:t>Confidential. © </a:t>
            </a:r>
            <a:r>
              <a:rPr lang="is-IS" sz="600" baseline="0" dirty="0">
                <a:solidFill>
                  <a:srgbClr val="58595B"/>
                </a:solidFill>
                <a:latin typeface="+mn-lt"/>
              </a:rPr>
              <a:t>2018</a:t>
            </a:r>
            <a:r>
              <a:rPr lang="en-US" sz="600" baseline="0" dirty="0">
                <a:solidFill>
                  <a:srgbClr val="58595B"/>
                </a:solidFill>
                <a:latin typeface="+mn-lt"/>
              </a:rPr>
              <a:t> IHS </a:t>
            </a:r>
            <a:r>
              <a:rPr lang="en-US" sz="600" baseline="0" dirty="0" err="1">
                <a:solidFill>
                  <a:srgbClr val="58595B"/>
                </a:solidFill>
                <a:latin typeface="+mn-lt"/>
              </a:rPr>
              <a:t>Markit</a:t>
            </a:r>
            <a:r>
              <a:rPr lang="en-MY" sz="600" b="0" i="0" kern="1200" baseline="30000" dirty="0">
                <a:solidFill>
                  <a:schemeClr val="tx2"/>
                </a:solidFill>
                <a:effectLst/>
                <a:latin typeface="+mn-lt"/>
                <a:ea typeface="+mn-ea"/>
                <a:cs typeface="+mn-cs"/>
              </a:rPr>
              <a:t>®</a:t>
            </a:r>
            <a:r>
              <a:rPr lang="en-US" sz="600" baseline="0" dirty="0">
                <a:solidFill>
                  <a:srgbClr val="58595B"/>
                </a:solidFill>
                <a:latin typeface="+mn-lt"/>
              </a:rPr>
              <a:t>. All Rights Reserved.</a:t>
            </a:r>
            <a:endParaRPr lang="en-GB" sz="600" dirty="0">
              <a:solidFill>
                <a:srgbClr val="58595B"/>
              </a:solidFill>
              <a:latin typeface="+mn-lt"/>
            </a:endParaRPr>
          </a:p>
        </p:txBody>
      </p:sp>
      <p:pic>
        <p:nvPicPr>
          <p:cNvPr id="11" name="Picture 10">
            <a:extLst>
              <a:ext uri="{FF2B5EF4-FFF2-40B4-BE49-F238E27FC236}">
                <a16:creationId xmlns:a16="http://schemas.microsoft.com/office/drawing/2014/main" id="{2F9AB6B9-BA4E-8949-A562-E7F6CD7A49EC}"/>
              </a:ext>
            </a:extLst>
          </p:cNvPr>
          <p:cNvPicPr>
            <a:picLocks noChangeAspect="1"/>
          </p:cNvPicPr>
          <p:nvPr userDrawn="1"/>
        </p:nvPicPr>
        <p:blipFill>
          <a:blip r:embed="rId21"/>
          <a:stretch>
            <a:fillRect/>
          </a:stretch>
        </p:blipFill>
        <p:spPr>
          <a:xfrm>
            <a:off x="481572" y="174625"/>
            <a:ext cx="1283727" cy="349446"/>
          </a:xfrm>
          <a:prstGeom prst="rect">
            <a:avLst/>
          </a:prstGeom>
        </p:spPr>
      </p:pic>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73" r:id="rId5"/>
    <p:sldLayoutId id="2147483664" r:id="rId6"/>
    <p:sldLayoutId id="2147483665" r:id="rId7"/>
    <p:sldLayoutId id="2147483674" r:id="rId8"/>
    <p:sldLayoutId id="2147483680" r:id="rId9"/>
    <p:sldLayoutId id="2147483675" r:id="rId10"/>
    <p:sldLayoutId id="2147483676" r:id="rId11"/>
    <p:sldLayoutId id="2147483699" r:id="rId12"/>
    <p:sldLayoutId id="2147483677" r:id="rId13"/>
    <p:sldLayoutId id="2147483678" r:id="rId14"/>
    <p:sldLayoutId id="2147483679" r:id="rId15"/>
    <p:sldLayoutId id="2147483666" r:id="rId16"/>
    <p:sldLayoutId id="2147483667" r:id="rId17"/>
    <p:sldLayoutId id="2147483698" r:id="rId18"/>
  </p:sldLayoutIdLst>
  <p:hf hdr="0" ftr="0" dt="0"/>
  <p:txStyles>
    <p:titleStyle>
      <a:lvl1pPr algn="l" defTabSz="914400" rtl="0" eaLnBrk="1" latinLnBrk="0" hangingPunct="1">
        <a:lnSpc>
          <a:spcPct val="100000"/>
        </a:lnSpc>
        <a:spcBef>
          <a:spcPct val="0"/>
        </a:spcBef>
        <a:buNone/>
        <a:defRPr sz="2400" kern="1200">
          <a:solidFill>
            <a:schemeClr val="accent1"/>
          </a:solidFill>
          <a:latin typeface="+mj-lt"/>
          <a:ea typeface="+mj-ea"/>
          <a:cs typeface="+mj-cs"/>
        </a:defRPr>
      </a:lvl1pPr>
    </p:titleStyle>
    <p:body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606" userDrawn="1">
          <p15:clr>
            <a:srgbClr val="F26B43"/>
          </p15:clr>
        </p15:guide>
        <p15:guide id="4" orient="horz" pos="1187" userDrawn="1">
          <p15:clr>
            <a:srgbClr val="F26B43"/>
          </p15:clr>
        </p15:guide>
        <p15:guide id="7" orient="horz" pos="3828" userDrawn="1">
          <p15:clr>
            <a:srgbClr val="F26B43"/>
          </p15:clr>
        </p15:guide>
        <p15:guide id="8" orient="horz" pos="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image1.png"/>
          <p:cNvPicPr>
            <a:picLocks noChangeAspect="1"/>
          </p:cNvPicPr>
          <p:nvPr/>
        </p:nvPicPr>
        <p:blipFill>
          <a:blip r:embed="rId18"/>
          <a:stretch>
            <a:fillRect/>
          </a:stretch>
        </p:blipFill>
        <p:spPr>
          <a:xfrm>
            <a:off x="566" y="0"/>
            <a:ext cx="9143434" cy="360000"/>
          </a:xfrm>
          <a:prstGeom prst="rect">
            <a:avLst/>
          </a:prstGeom>
        </p:spPr>
      </p:pic>
      <p:sp>
        <p:nvSpPr>
          <p:cNvPr id="14" name="Title Placeholder 1"/>
          <p:cNvSpPr>
            <a:spLocks noGrp="1"/>
          </p:cNvSpPr>
          <p:nvPr>
            <p:ph type="title"/>
          </p:nvPr>
        </p:nvSpPr>
        <p:spPr>
          <a:xfrm>
            <a:off x="468313" y="549275"/>
            <a:ext cx="8207375" cy="755489"/>
          </a:xfrm>
          <a:prstGeom prst="rect">
            <a:avLst/>
          </a:prstGeom>
        </p:spPr>
        <p:txBody>
          <a:bodyPr vert="horz" lIns="0" tIns="0" rIns="0" bIns="0" rtlCol="0" anchor="t">
            <a:noAutofit/>
          </a:bodyPr>
          <a:lstStyle/>
          <a:p>
            <a:r>
              <a:rPr lang="en-US" dirty="0"/>
              <a:t>Click to edit Master title style</a:t>
            </a:r>
          </a:p>
        </p:txBody>
      </p:sp>
      <p:sp>
        <p:nvSpPr>
          <p:cNvPr id="15" name="Footer Placeholder 4"/>
          <p:cNvSpPr>
            <a:spLocks noGrp="1"/>
          </p:cNvSpPr>
          <p:nvPr>
            <p:ph type="ftr" sz="quarter" idx="3"/>
          </p:nvPr>
        </p:nvSpPr>
        <p:spPr>
          <a:xfrm>
            <a:off x="4716462" y="0"/>
            <a:ext cx="3959225" cy="360000"/>
          </a:xfrm>
          <a:prstGeom prst="rect">
            <a:avLst/>
          </a:prstGeom>
        </p:spPr>
        <p:txBody>
          <a:bodyPr vert="horz" wrap="none" lIns="0" tIns="0" rIns="0" bIns="0" rtlCol="0" anchor="ctr"/>
          <a:lstStyle>
            <a:lvl1pPr algn="r">
              <a:defRPr sz="800" b="1">
                <a:solidFill>
                  <a:schemeClr val="bg1"/>
                </a:solidFill>
              </a:defRPr>
            </a:lvl1p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cxnSp>
        <p:nvCxnSpPr>
          <p:cNvPr id="8" name="Straight Connector 7"/>
          <p:cNvCxnSpPr/>
          <p:nvPr/>
        </p:nvCxnSpPr>
        <p:spPr>
          <a:xfrm>
            <a:off x="468313" y="6489700"/>
            <a:ext cx="8207375" cy="0"/>
          </a:xfrm>
          <a:prstGeom prst="line">
            <a:avLst/>
          </a:prstGeom>
          <a:ln w="6350">
            <a:solidFill>
              <a:srgbClr val="58595B"/>
            </a:solidFill>
          </a:ln>
        </p:spPr>
        <p:style>
          <a:lnRef idx="1">
            <a:schemeClr val="accent1"/>
          </a:lnRef>
          <a:fillRef idx="0">
            <a:schemeClr val="accent1"/>
          </a:fillRef>
          <a:effectRef idx="0">
            <a:schemeClr val="accent1"/>
          </a:effectRef>
          <a:fontRef idx="minor">
            <a:schemeClr val="tx1"/>
          </a:fontRef>
        </p:style>
      </p:cxnSp>
      <p:sp>
        <p:nvSpPr>
          <p:cNvPr id="9" name="copyright"/>
          <p:cNvSpPr txBox="1"/>
          <p:nvPr/>
        </p:nvSpPr>
        <p:spPr>
          <a:xfrm>
            <a:off x="468313" y="6489380"/>
            <a:ext cx="3959226" cy="368620"/>
          </a:xfrm>
          <a:prstGeom prst="rect">
            <a:avLst/>
          </a:prstGeom>
          <a:noFill/>
        </p:spPr>
        <p:txBody>
          <a:bodyPr wrap="none" lIns="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baseline="0" dirty="0">
                <a:solidFill>
                  <a:srgbClr val="58595B"/>
                </a:solidFill>
                <a:latin typeface="+mn-lt"/>
              </a:rPr>
              <a:t>Confidential. © </a:t>
            </a:r>
            <a:r>
              <a:rPr lang="is-IS" sz="700" baseline="0" dirty="0">
                <a:solidFill>
                  <a:srgbClr val="58595B"/>
                </a:solidFill>
                <a:latin typeface="+mn-lt"/>
              </a:rPr>
              <a:t>2018</a:t>
            </a:r>
            <a:r>
              <a:rPr lang="en-US" sz="700" baseline="0" dirty="0">
                <a:solidFill>
                  <a:srgbClr val="58595B"/>
                </a:solidFill>
                <a:latin typeface="+mn-lt"/>
              </a:rPr>
              <a:t> IHS </a:t>
            </a:r>
            <a:r>
              <a:rPr lang="en-US" sz="700" baseline="0" dirty="0" err="1">
                <a:solidFill>
                  <a:srgbClr val="58595B"/>
                </a:solidFill>
                <a:latin typeface="+mn-lt"/>
              </a:rPr>
              <a:t>Markit</a:t>
            </a:r>
            <a:r>
              <a:rPr lang="en-MY" sz="700" b="0" i="0" kern="1200" baseline="30000" dirty="0">
                <a:solidFill>
                  <a:schemeClr val="tx2"/>
                </a:solidFill>
                <a:effectLst/>
                <a:latin typeface="+mn-lt"/>
                <a:ea typeface="+mn-ea"/>
                <a:cs typeface="+mn-cs"/>
              </a:rPr>
              <a:t>®</a:t>
            </a:r>
            <a:r>
              <a:rPr lang="en-US" sz="700" baseline="0" dirty="0">
                <a:solidFill>
                  <a:srgbClr val="58595B"/>
                </a:solidFill>
                <a:latin typeface="+mn-lt"/>
              </a:rPr>
              <a:t>. All Rights Reserved.</a:t>
            </a:r>
            <a:endParaRPr lang="en-GB" sz="700" dirty="0">
              <a:solidFill>
                <a:srgbClr val="58595B"/>
              </a:solidFill>
              <a:latin typeface="+mn-lt"/>
            </a:endParaRPr>
          </a:p>
        </p:txBody>
      </p:sp>
      <p:sp>
        <p:nvSpPr>
          <p:cNvPr id="10" name="Text Placeholder 2"/>
          <p:cNvSpPr>
            <a:spLocks noGrp="1"/>
          </p:cNvSpPr>
          <p:nvPr>
            <p:ph type="body" idx="1"/>
          </p:nvPr>
        </p:nvSpPr>
        <p:spPr>
          <a:xfrm>
            <a:off x="468313" y="1484313"/>
            <a:ext cx="8207375" cy="4752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3399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hf hdr="0" dt="0"/>
  <p:txStyles>
    <p:titleStyle>
      <a:lvl1pPr algn="l" defTabSz="914400" rtl="0" eaLnBrk="1" latinLnBrk="0" hangingPunct="1">
        <a:spcBef>
          <a:spcPct val="0"/>
        </a:spcBef>
        <a:buNone/>
        <a:defRPr sz="2400" b="1" kern="1200" spc="0" baseline="0">
          <a:solidFill>
            <a:schemeClr val="accent1"/>
          </a:solidFill>
          <a:latin typeface="+mj-lt"/>
          <a:ea typeface="+mj-ea"/>
          <a:cs typeface="+mj-cs"/>
        </a:defRPr>
      </a:lvl1pPr>
    </p:titleStyle>
    <p:bodyStyle>
      <a:lvl1pPr marL="177800" indent="-177800" algn="l" defTabSz="914400" rtl="0" eaLnBrk="1" latinLnBrk="0" hangingPunct="1">
        <a:spcBef>
          <a:spcPts val="600"/>
        </a:spcBef>
        <a:spcAft>
          <a:spcPts val="600"/>
        </a:spcAft>
        <a:buClrTx/>
        <a:buSzPct val="90000"/>
        <a:buFont typeface="Arial" pitchFamily="34" charset="0"/>
        <a:buChar char="•"/>
        <a:defRPr lang="en-US" sz="2000" b="0" kern="1200" baseline="0" dirty="0" smtClean="0">
          <a:solidFill>
            <a:schemeClr val="tx1"/>
          </a:solidFill>
          <a:latin typeface="+mn-lt"/>
          <a:ea typeface="+mn-ea"/>
          <a:cs typeface="+mn-cs"/>
        </a:defRPr>
      </a:lvl1pPr>
      <a:lvl2pPr marL="355600" indent="-177800" algn="l" defTabSz="914400" rtl="0" eaLnBrk="1" latinLnBrk="0" hangingPunct="1">
        <a:spcBef>
          <a:spcPts val="600"/>
        </a:spcBef>
        <a:spcAft>
          <a:spcPts val="600"/>
        </a:spcAft>
        <a:buClrTx/>
        <a:buSzPct val="90000"/>
        <a:buFont typeface="Arial" pitchFamily="34" charset="0"/>
        <a:buChar char="•"/>
        <a:defRPr sz="1800" kern="1200" baseline="0">
          <a:solidFill>
            <a:schemeClr val="tx1"/>
          </a:solidFill>
          <a:latin typeface="+mn-lt"/>
          <a:ea typeface="+mn-ea"/>
          <a:cs typeface="+mn-cs"/>
        </a:defRPr>
      </a:lvl2pPr>
      <a:lvl3pPr marL="533400" indent="-179388" algn="l" defTabSz="914400" rtl="0" eaLnBrk="1" latinLnBrk="0" hangingPunct="1">
        <a:spcBef>
          <a:spcPts val="600"/>
        </a:spcBef>
        <a:spcAft>
          <a:spcPts val="600"/>
        </a:spcAft>
        <a:buClrTx/>
        <a:buSzPct val="90000"/>
        <a:buFont typeface="Arial" pitchFamily="34" charset="0"/>
        <a:buChar char="•"/>
        <a:defRPr sz="1600" kern="1200" baseline="0">
          <a:solidFill>
            <a:schemeClr val="tx1"/>
          </a:solidFill>
          <a:latin typeface="+mn-lt"/>
          <a:ea typeface="+mn-ea"/>
          <a:cs typeface="+mn-cs"/>
        </a:defRPr>
      </a:lvl3pPr>
      <a:lvl4pPr marL="727075"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4pPr>
      <a:lvl5pPr marL="906463"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000" kern="1200">
          <a:solidFill>
            <a:schemeClr val="tx1"/>
          </a:solidFill>
          <a:latin typeface="+mn-lt"/>
          <a:ea typeface="+mn-ea"/>
          <a:cs typeface="+mn-cs"/>
        </a:defRPr>
      </a:lvl6pPr>
      <a:lvl7pPr marL="2743200" algn="l" defTabSz="914400" rtl="0" eaLnBrk="1" latinLnBrk="0" hangingPunct="1">
        <a:defRPr sz="1000" kern="1200">
          <a:solidFill>
            <a:schemeClr val="tx1"/>
          </a:solidFill>
          <a:latin typeface="+mn-lt"/>
          <a:ea typeface="+mn-ea"/>
          <a:cs typeface="+mn-cs"/>
        </a:defRPr>
      </a:lvl7pPr>
      <a:lvl8pPr marL="3200400" algn="l" defTabSz="914400" rtl="0" eaLnBrk="1" latinLnBrk="0" hangingPunct="1">
        <a:defRPr sz="1000" kern="1200">
          <a:solidFill>
            <a:schemeClr val="tx1"/>
          </a:solidFill>
          <a:latin typeface="+mn-lt"/>
          <a:ea typeface="+mn-ea"/>
          <a:cs typeface="+mn-cs"/>
        </a:defRPr>
      </a:lvl8pPr>
      <a:lvl9pPr marL="3657600" algn="l" defTabSz="914400"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2558588"/>
            <a:ext cx="6132512" cy="830997"/>
          </a:xfrm>
        </p:spPr>
        <p:txBody>
          <a:bodyPr/>
          <a:lstStyle/>
          <a:p>
            <a:pPr algn="ctr"/>
            <a:r>
              <a:rPr lang="en-US" sz="5400" dirty="0" err="1" smtClean="0"/>
              <a:t>PDFDiff</a:t>
            </a:r>
            <a:r>
              <a:rPr lang="en-US" sz="5400" dirty="0" smtClean="0"/>
              <a:t> </a:t>
            </a:r>
            <a:r>
              <a:rPr lang="en-US" sz="5400" dirty="0"/>
              <a:t>tool</a:t>
            </a:r>
          </a:p>
        </p:txBody>
      </p:sp>
      <p:sp>
        <p:nvSpPr>
          <p:cNvPr id="3" name="Title 1">
            <a:extLst>
              <a:ext uri="{FF2B5EF4-FFF2-40B4-BE49-F238E27FC236}">
                <a16:creationId xmlns:a16="http://schemas.microsoft.com/office/drawing/2014/main" id="{B7A4AC29-955A-4ADC-B3EA-AAEC5E8A0E6B}"/>
              </a:ext>
            </a:extLst>
          </p:cNvPr>
          <p:cNvSpPr txBox="1">
            <a:spLocks/>
          </p:cNvSpPr>
          <p:nvPr/>
        </p:nvSpPr>
        <p:spPr>
          <a:xfrm>
            <a:off x="6934200" y="6107668"/>
            <a:ext cx="2209800" cy="369332"/>
          </a:xfrm>
          <a:prstGeom prst="rect">
            <a:avLst/>
          </a:prstGeom>
        </p:spPr>
        <p:txBody>
          <a:bodyPr vert="horz" wrap="square" lIns="0" tIns="0" rIns="0" bIns="0" rtlCol="0" anchor="b" anchorCtr="0">
            <a:sp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2400" dirty="0">
                <a:solidFill>
                  <a:schemeClr val="bg1"/>
                </a:solidFill>
                <a:latin typeface="Pristina" panose="03060402040406080204" pitchFamily="66" charset="0"/>
              </a:rPr>
              <a:t>Alok Kumar Gupta</a:t>
            </a:r>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0083" y="1002848"/>
            <a:ext cx="8207375" cy="492443"/>
          </a:xfrm>
        </p:spPr>
        <p:txBody>
          <a:bodyPr/>
          <a:lstStyle/>
          <a:p>
            <a:r>
              <a:rPr lang="en-US" sz="3200" dirty="0"/>
              <a:t>Table of Content</a:t>
            </a:r>
          </a:p>
        </p:txBody>
      </p:sp>
      <p:sp>
        <p:nvSpPr>
          <p:cNvPr id="4" name="Content Placeholder 3"/>
          <p:cNvSpPr>
            <a:spLocks noGrp="1"/>
          </p:cNvSpPr>
          <p:nvPr>
            <p:ph idx="1"/>
          </p:nvPr>
        </p:nvSpPr>
        <p:spPr>
          <a:xfrm>
            <a:off x="468313" y="1752600"/>
            <a:ext cx="8207375" cy="1402991"/>
          </a:xfrm>
        </p:spPr>
        <p:txBody>
          <a:bodyPr/>
          <a:lstStyle/>
          <a:p>
            <a:r>
              <a:rPr lang="en-US" sz="2800" dirty="0"/>
              <a:t>Introduction </a:t>
            </a:r>
          </a:p>
          <a:p>
            <a:r>
              <a:rPr lang="en-US" sz="2800" dirty="0"/>
              <a:t>Tool Demo</a:t>
            </a:r>
          </a:p>
          <a:p>
            <a:r>
              <a:rPr lang="en-US" sz="2800" dirty="0"/>
              <a:t>Limitations</a:t>
            </a:r>
          </a:p>
          <a:p>
            <a:r>
              <a:rPr lang="en-US" sz="2800" dirty="0"/>
              <a:t>Q/A</a:t>
            </a:r>
          </a:p>
          <a:p>
            <a:pPr marL="0" indent="0">
              <a:buNone/>
            </a:pPr>
            <a:r>
              <a:rPr lang="en-US" sz="1600" dirty="0"/>
              <a:t> </a:t>
            </a:r>
          </a:p>
          <a:p>
            <a:endParaRPr lang="en-US" sz="1600" dirty="0"/>
          </a:p>
        </p:txBody>
      </p:sp>
      <p:sp>
        <p:nvSpPr>
          <p:cNvPr id="2" name="Slide Number Placeholder 1"/>
          <p:cNvSpPr>
            <a:spLocks noGrp="1"/>
          </p:cNvSpPr>
          <p:nvPr>
            <p:ph type="sldNum" sz="quarter" idx="12"/>
          </p:nvPr>
        </p:nvSpPr>
        <p:spPr/>
        <p:txBody>
          <a:bodyPr/>
          <a:lstStyle/>
          <a:p>
            <a:fld id="{4704619B-9823-F845-874B-2390AC991BC7}" type="slidenum">
              <a:rPr lang="en-US" smtClean="0"/>
              <a:pPr/>
              <a:t>2</a:t>
            </a:fld>
            <a:endParaRPr lang="en-US"/>
          </a:p>
        </p:txBody>
      </p:sp>
    </p:spTree>
    <p:extLst>
      <p:ext uri="{BB962C8B-B14F-4D97-AF65-F5344CB8AC3E}">
        <p14:creationId xmlns:p14="http://schemas.microsoft.com/office/powerpoint/2010/main" val="6890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PDF Diff tool Introduction</a:t>
            </a:r>
          </a:p>
        </p:txBody>
      </p:sp>
      <p:sp>
        <p:nvSpPr>
          <p:cNvPr id="5" name="Slide Number Placeholder 4"/>
          <p:cNvSpPr>
            <a:spLocks noGrp="1"/>
          </p:cNvSpPr>
          <p:nvPr>
            <p:ph type="sldNum" sz="quarter" idx="12"/>
          </p:nvPr>
        </p:nvSpPr>
        <p:spPr/>
        <p:txBody>
          <a:bodyPr/>
          <a:lstStyle/>
          <a:p>
            <a:fld id="{4704619B-9823-F845-874B-2390AC991BC7}" type="slidenum">
              <a:rPr lang="en-US" smtClean="0"/>
              <a:pPr/>
              <a:t>3</a:t>
            </a:fld>
            <a:endParaRPr lang="en-US"/>
          </a:p>
        </p:txBody>
      </p:sp>
      <p:sp>
        <p:nvSpPr>
          <p:cNvPr id="6" name="Content Placeholder 3">
            <a:extLst>
              <a:ext uri="{FF2B5EF4-FFF2-40B4-BE49-F238E27FC236}">
                <a16:creationId xmlns:a16="http://schemas.microsoft.com/office/drawing/2014/main" id="{A0A8A9DD-698A-41AF-BE2D-EBD4E60EB2F4}"/>
              </a:ext>
            </a:extLst>
          </p:cNvPr>
          <p:cNvSpPr>
            <a:spLocks noGrp="1"/>
          </p:cNvSpPr>
          <p:nvPr>
            <p:ph idx="1"/>
          </p:nvPr>
        </p:nvSpPr>
        <p:spPr>
          <a:xfrm>
            <a:off x="468313" y="1752600"/>
            <a:ext cx="8207375" cy="3657600"/>
          </a:xfrm>
        </p:spPr>
        <p:txBody>
          <a:bodyPr/>
          <a:lstStyle/>
          <a:p>
            <a:r>
              <a:rPr lang="en-US" sz="1800" dirty="0"/>
              <a:t>Pdf diff is tool to compare two PDFs and find the difference between both the files</a:t>
            </a:r>
          </a:p>
          <a:p>
            <a:r>
              <a:rPr lang="en-US" sz="1800" dirty="0"/>
              <a:t>It Compares the text content of two input files and find content Added into the file, Content removed from the file </a:t>
            </a:r>
          </a:p>
          <a:p>
            <a:r>
              <a:rPr lang="en-US" sz="1800" dirty="0"/>
              <a:t>Input to the tool is an excel file containing list of new and old files and PDFs to be compared</a:t>
            </a:r>
          </a:p>
          <a:p>
            <a:r>
              <a:rPr lang="en-US" sz="1800" dirty="0"/>
              <a:t>Output of the tool is also an excel file containing list of old files name, new files name, old file deleted data, newly added data, page count in pdf files and comparison status.</a:t>
            </a:r>
          </a:p>
        </p:txBody>
      </p:sp>
    </p:spTree>
    <p:extLst>
      <p:ext uri="{BB962C8B-B14F-4D97-AF65-F5344CB8AC3E}">
        <p14:creationId xmlns:p14="http://schemas.microsoft.com/office/powerpoint/2010/main" val="412852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Limitations of the tool</a:t>
            </a:r>
          </a:p>
        </p:txBody>
      </p:sp>
      <p:sp>
        <p:nvSpPr>
          <p:cNvPr id="5" name="Slide Number Placeholder 4"/>
          <p:cNvSpPr>
            <a:spLocks noGrp="1"/>
          </p:cNvSpPr>
          <p:nvPr>
            <p:ph type="sldNum" sz="quarter" idx="12"/>
          </p:nvPr>
        </p:nvSpPr>
        <p:spPr/>
        <p:txBody>
          <a:bodyPr/>
          <a:lstStyle/>
          <a:p>
            <a:fld id="{4704619B-9823-F845-874B-2390AC991BC7}" type="slidenum">
              <a:rPr lang="en-US" smtClean="0"/>
              <a:pPr/>
              <a:t>4</a:t>
            </a:fld>
            <a:endParaRPr lang="en-US"/>
          </a:p>
        </p:txBody>
      </p:sp>
      <p:sp>
        <p:nvSpPr>
          <p:cNvPr id="6" name="Content Placeholder 3">
            <a:extLst>
              <a:ext uri="{FF2B5EF4-FFF2-40B4-BE49-F238E27FC236}">
                <a16:creationId xmlns:a16="http://schemas.microsoft.com/office/drawing/2014/main" id="{A0A8A9DD-698A-41AF-BE2D-EBD4E60EB2F4}"/>
              </a:ext>
            </a:extLst>
          </p:cNvPr>
          <p:cNvSpPr>
            <a:spLocks noGrp="1"/>
          </p:cNvSpPr>
          <p:nvPr>
            <p:ph idx="1"/>
          </p:nvPr>
        </p:nvSpPr>
        <p:spPr>
          <a:xfrm>
            <a:off x="468313" y="1752600"/>
            <a:ext cx="8207375" cy="2362200"/>
          </a:xfrm>
        </p:spPr>
        <p:txBody>
          <a:bodyPr/>
          <a:lstStyle/>
          <a:p>
            <a:r>
              <a:rPr lang="en-US" sz="1800" dirty="0"/>
              <a:t>Tool is capable of comparing text only (graphs and images are not compared</a:t>
            </a:r>
            <a:r>
              <a:rPr lang="en-US" sz="1800" dirty="0" smtClean="0"/>
              <a:t>)</a:t>
            </a:r>
          </a:p>
          <a:p>
            <a:r>
              <a:rPr lang="en-US" sz="1800" dirty="0" smtClean="0"/>
              <a:t>Tool is not capable to read the text, if pdf is generated by web page by pressing the ‘ctrl+p’</a:t>
            </a:r>
            <a:endParaRPr lang="en-US" sz="1800" b="1" dirty="0">
              <a:solidFill>
                <a:srgbClr val="00AB4E"/>
              </a:solidFill>
            </a:endParaRPr>
          </a:p>
        </p:txBody>
      </p:sp>
    </p:spTree>
    <p:extLst>
      <p:ext uri="{BB962C8B-B14F-4D97-AF65-F5344CB8AC3E}">
        <p14:creationId xmlns:p14="http://schemas.microsoft.com/office/powerpoint/2010/main" val="371675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0"/>
            <a:ext cx="9143999" cy="762000"/>
          </a:xfrm>
        </p:spPr>
        <p:txBody>
          <a:bodyPr/>
          <a:lstStyle/>
          <a:p>
            <a:pPr algn="ctr"/>
            <a:r>
              <a:rPr lang="en-US" sz="4800" dirty="0"/>
              <a:t>Thank You…</a:t>
            </a:r>
          </a:p>
        </p:txBody>
      </p:sp>
      <p:sp>
        <p:nvSpPr>
          <p:cNvPr id="2" name="Slide Number Placeholder 1"/>
          <p:cNvSpPr>
            <a:spLocks noGrp="1"/>
          </p:cNvSpPr>
          <p:nvPr>
            <p:ph type="sldNum" sz="quarter" idx="12"/>
          </p:nvPr>
        </p:nvSpPr>
        <p:spPr/>
        <p:txBody>
          <a:bodyPr/>
          <a:lstStyle/>
          <a:p>
            <a:fld id="{4704619B-9823-F845-874B-2390AC991BC7}" type="slidenum">
              <a:rPr lang="en-US" smtClean="0"/>
              <a:pPr/>
              <a:t>5</a:t>
            </a:fld>
            <a:endParaRPr lang="en-US"/>
          </a:p>
        </p:txBody>
      </p:sp>
      <p:pic>
        <p:nvPicPr>
          <p:cNvPr id="12" name="Picture 11">
            <a:extLst>
              <a:ext uri="{FF2B5EF4-FFF2-40B4-BE49-F238E27FC236}">
                <a16:creationId xmlns:a16="http://schemas.microsoft.com/office/drawing/2014/main" id="{93013A13-908B-470E-B12A-191834BB5C95}"/>
              </a:ext>
            </a:extLst>
          </p:cNvPr>
          <p:cNvPicPr>
            <a:picLocks noChangeAspect="1"/>
          </p:cNvPicPr>
          <p:nvPr/>
        </p:nvPicPr>
        <p:blipFill>
          <a:blip r:embed="rId2"/>
          <a:stretch>
            <a:fillRect/>
          </a:stretch>
        </p:blipFill>
        <p:spPr>
          <a:xfrm>
            <a:off x="3143250" y="1914525"/>
            <a:ext cx="2857500" cy="3571875"/>
          </a:xfrm>
          <a:prstGeom prst="rect">
            <a:avLst/>
          </a:prstGeom>
        </p:spPr>
      </p:pic>
      <p:sp>
        <p:nvSpPr>
          <p:cNvPr id="15" name="Title 4">
            <a:extLst>
              <a:ext uri="{FF2B5EF4-FFF2-40B4-BE49-F238E27FC236}">
                <a16:creationId xmlns:a16="http://schemas.microsoft.com/office/drawing/2014/main" id="{E71933ED-A445-4637-8D61-549271A881DE}"/>
              </a:ext>
            </a:extLst>
          </p:cNvPr>
          <p:cNvSpPr txBox="1">
            <a:spLocks/>
          </p:cNvSpPr>
          <p:nvPr/>
        </p:nvSpPr>
        <p:spPr>
          <a:xfrm>
            <a:off x="0" y="5334000"/>
            <a:ext cx="9143999" cy="762000"/>
          </a:xfrm>
          <a:prstGeom prst="rect">
            <a:avLst/>
          </a:prstGeom>
        </p:spPr>
        <p:txBody>
          <a:bodyPr vert="horz" wrap="square" lIns="0" tIns="0" rIns="0" bIns="0" rtlCol="0" anchor="b" anchorCtr="0">
            <a:spAutoFit/>
          </a:bodyPr>
          <a:lstStyle>
            <a:lvl1pPr algn="l" defTabSz="914400" rtl="0" eaLnBrk="1" latinLnBrk="0" hangingPunct="1">
              <a:lnSpc>
                <a:spcPct val="100000"/>
              </a:lnSpc>
              <a:spcBef>
                <a:spcPct val="0"/>
              </a:spcBef>
              <a:buNone/>
              <a:defRPr sz="3000" kern="1200">
                <a:solidFill>
                  <a:schemeClr val="bg1"/>
                </a:solidFill>
                <a:latin typeface="+mj-lt"/>
                <a:ea typeface="+mj-ea"/>
                <a:cs typeface="+mj-cs"/>
              </a:defRPr>
            </a:lvl1pPr>
          </a:lstStyle>
          <a:p>
            <a:pPr algn="ctr"/>
            <a:r>
              <a:rPr lang="en-US" sz="4800" dirty="0"/>
              <a:t>Any Questions ?</a:t>
            </a:r>
          </a:p>
        </p:txBody>
      </p:sp>
    </p:spTree>
    <p:extLst>
      <p:ext uri="{BB962C8B-B14F-4D97-AF65-F5344CB8AC3E}">
        <p14:creationId xmlns:p14="http://schemas.microsoft.com/office/powerpoint/2010/main" val="111728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IHSM_PPT_GeneralUse_2017_4x3">
  <a:themeElements>
    <a:clrScheme name="IHSM 2017">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IHSM Neutral Gray">
      <a:srgbClr val="7F8080"/>
    </a:custClr>
  </a:custClrLst>
  <a:extLst>
    <a:ext uri="{05A4C25C-085E-4340-85A3-A5531E510DB2}">
      <thm15:themeFamily xmlns:thm15="http://schemas.microsoft.com/office/thememl/2012/main" name="IHSM_PPT_GeneralUse_2018_4x3" id="{9F146B1C-4352-FE45-AB07-12C439BA15DC}" vid="{0DABE337-FA01-7947-A9DF-0D39DFB258CC}"/>
    </a:ext>
  </a:extLst>
</a:theme>
</file>

<file path=ppt/theme/theme2.xml><?xml version="1.0" encoding="utf-8"?>
<a:theme xmlns:a="http://schemas.openxmlformats.org/drawingml/2006/main" name="Additional Layouts for Analysts—2017">
  <a:themeElements>
    <a:clrScheme name="Custom 22">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8080"/>
        </a:solidFill>
        <a:ln>
          <a:noFill/>
        </a:ln>
      </a:spPr>
      <a:bodyPr rtlCol="0" anchor="ctr"/>
      <a:lstStyle>
        <a:defPPr algn="ctr">
          <a:defRPr sz="1600" b="1" spc="2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F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rIns="72000" rtlCol="0">
        <a:spAutoFit/>
      </a:bodyPr>
      <a:lstStyle>
        <a:defPPr>
          <a:defRPr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Landfill 1">
      <a:srgbClr val="F2F1EC"/>
    </a:custClr>
    <a:custClr name="Landfill 2">
      <a:srgbClr val="E3E3DF"/>
    </a:custClr>
    <a:custClr name="Landfill 3">
      <a:srgbClr val="D2D2CF"/>
    </a:custClr>
    <a:custClr name="Map Gray 4">
      <a:srgbClr val="B3BABB"/>
    </a:custClr>
    <a:custClr name="Admin borders">
      <a:srgbClr val="9DA5A7"/>
    </a:custClr>
    <a:custClr name="Country borders">
      <a:srgbClr val="797F81"/>
    </a:custClr>
    <a:custClr name="Country names">
      <a:srgbClr val="434A4F"/>
    </a:custClr>
    <a:custClr name="Ocean fills">
      <a:srgbClr val="D1DFE7"/>
    </a:custClr>
    <a:custClr name="Rivers">
      <a:srgbClr val="8EBBD0"/>
    </a:custClr>
    <a:custClr name="Bodies of water text">
      <a:srgbClr val="467082"/>
    </a:custClr>
    <a:custClr name="IHSM Neutral Gray">
      <a:srgbClr val="7F8080"/>
    </a:custClr>
  </a:custClrLst>
  <a:extLst>
    <a:ext uri="{05A4C25C-085E-4340-85A3-A5531E510DB2}">
      <thm15:themeFamily xmlns:thm15="http://schemas.microsoft.com/office/thememl/2012/main" name="IHSM_PPT_GeneralUse_2018_4x3" id="{9F146B1C-4352-FE45-AB07-12C439BA15DC}" vid="{3B78E7EC-6502-2040-9D79-77DE0C50B3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IHS_Markit_PPT_GeneralUse_2018_4x3_T</Template>
  <TotalTime>452</TotalTime>
  <Words>165</Words>
  <Application>Microsoft Office PowerPoint</Application>
  <PresentationFormat>On-screen Show (4:3)</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.HelveticaNeueDeskInterface-Regular</vt:lpstr>
      <vt:lpstr>Arial</vt:lpstr>
      <vt:lpstr>Calibri</vt:lpstr>
      <vt:lpstr>Pristina</vt:lpstr>
      <vt:lpstr>IHSM_PPT_GeneralUse_2017_4x3</vt:lpstr>
      <vt:lpstr>Additional Layouts for Analysts—2017</vt:lpstr>
      <vt:lpstr>PDFDiff tool</vt:lpstr>
      <vt:lpstr>Table of Content</vt:lpstr>
      <vt:lpstr>PDF Diff tool Introduction</vt:lpstr>
      <vt:lpstr>Limitations of the tool</vt:lpstr>
      <vt:lpstr>Thank You…</vt:lpstr>
    </vt:vector>
  </TitlesOfParts>
  <Company>IHS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Built-in color theme set</dc:title>
  <dc:creator>Alok Kumar Gupta</dc:creator>
  <cp:lastModifiedBy>Alok</cp:lastModifiedBy>
  <cp:revision>31</cp:revision>
  <dcterms:created xsi:type="dcterms:W3CDTF">2019-05-28T10:59:37Z</dcterms:created>
  <dcterms:modified xsi:type="dcterms:W3CDTF">2020-06-01T12:00:48Z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4c14fbaa-e118-4c03-a0c6-15a5fee77a0a</vt:lpwstr>
  </property>
  <property fmtid="{D5CDD505-2E9C-101B-9397-08002B2CF9AE}" pid="3" name="Jive_VersionGuid">
    <vt:lpwstr>a33acb5b-fce4-43ea-9b07-5163b92e8c05</vt:lpwstr>
  </property>
  <property fmtid="{D5CDD505-2E9C-101B-9397-08002B2CF9AE}" pid="4" name="Offisync_ProviderInitializationData">
    <vt:lpwstr>https://mysource.ihs.com</vt:lpwstr>
  </property>
  <property fmtid="{D5CDD505-2E9C-101B-9397-08002B2CF9AE}" pid="5" name="Offisync_UpdateToken">
    <vt:lpwstr>1</vt:lpwstr>
  </property>
  <property fmtid="{D5CDD505-2E9C-101B-9397-08002B2CF9AE}" pid="6" name="Offisync_UniqueId">
    <vt:lpwstr>46137</vt:lpwstr>
  </property>
  <property fmtid="{D5CDD505-2E9C-101B-9397-08002B2CF9AE}" pid="7" name="Jive_LatestUserAccountName">
    <vt:lpwstr>XUZ34472</vt:lpwstr>
  </property>
</Properties>
</file>