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3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4D93-CD06-2C4B-8436-4974F07E4D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074" y="3224676"/>
            <a:ext cx="2772047" cy="1242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82128" y="1665856"/>
            <a:ext cx="2772047" cy="1242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 Environment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3320" y="4467240"/>
            <a:ext cx="2772047" cy="1242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ll_oreilly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565" y="624002"/>
            <a:ext cx="8741397" cy="5827597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-787400" y="-1346200"/>
            <a:ext cx="10079696" cy="9880599"/>
          </a:xfrm>
          <a:prstGeom prst="donut">
            <a:avLst>
              <a:gd name="adj" fmla="val 2195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2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5 at 7.02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6" y="609605"/>
            <a:ext cx="6018282" cy="5486400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1564816" y="355605"/>
            <a:ext cx="5943600" cy="5943600"/>
          </a:xfrm>
          <a:prstGeom prst="donut">
            <a:avLst>
              <a:gd name="adj" fmla="val 573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1"/>
            <a:endCxn id="5" idx="5"/>
          </p:cNvCxnSpPr>
          <p:nvPr/>
        </p:nvCxnSpPr>
        <p:spPr>
          <a:xfrm>
            <a:off x="2435236" y="1226025"/>
            <a:ext cx="4202760" cy="4202760"/>
          </a:xfrm>
          <a:prstGeom prst="line">
            <a:avLst/>
          </a:prstGeom>
          <a:ln w="3810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4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6</cp:revision>
  <dcterms:created xsi:type="dcterms:W3CDTF">2014-11-14T15:18:30Z</dcterms:created>
  <dcterms:modified xsi:type="dcterms:W3CDTF">2014-11-16T11:34:07Z</dcterms:modified>
</cp:coreProperties>
</file>