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0104100" cy="11303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6"/>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7" name="Shape 77"/>
          <p:cNvSpPr/>
          <p:nvPr>
            <p:ph type="sldImg"/>
          </p:nvPr>
        </p:nvSpPr>
        <p:spPr>
          <a:xfrm>
            <a:off x="1143000" y="685800"/>
            <a:ext cx="4572000" cy="3429000"/>
          </a:xfrm>
          <a:prstGeom prst="rect">
            <a:avLst/>
          </a:prstGeom>
        </p:spPr>
        <p:txBody>
          <a:bodyPr/>
          <a:lstStyle/>
          <a:p>
            <a:pPr/>
          </a:p>
        </p:txBody>
      </p:sp>
      <p:sp>
        <p:nvSpPr>
          <p:cNvPr id="78" name="Shape 7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07806" y="3505898"/>
            <a:ext cx="17088487" cy="2374964"/>
          </a:xfrm>
          <a:prstGeom prst="rect">
            <a:avLst/>
          </a:prstGeom>
        </p:spPr>
        <p:txBody>
          <a:bodyPr/>
          <a:lstStyle/>
          <a:p>
            <a:pPr/>
            <a:r>
              <a:t>Title Text</a:t>
            </a:r>
          </a:p>
        </p:txBody>
      </p:sp>
      <p:sp>
        <p:nvSpPr>
          <p:cNvPr id="12" name="Body Level One…"/>
          <p:cNvSpPr txBox="1"/>
          <p:nvPr>
            <p:ph type="body" sz="quarter" idx="1"/>
          </p:nvPr>
        </p:nvSpPr>
        <p:spPr>
          <a:xfrm>
            <a:off x="3015614" y="6333235"/>
            <a:ext cx="14072871" cy="2827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0">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1005205" y="2601149"/>
            <a:ext cx="8745285" cy="746417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0">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1005205" y="2601149"/>
            <a:ext cx="8745285" cy="746417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0">
    <p:spTree>
      <p:nvGrpSpPr>
        <p:cNvPr id="1" name=""/>
        <p:cNvGrpSpPr/>
        <p:nvPr/>
      </p:nvGrpSpPr>
      <p:grpSpPr>
        <a:xfrm>
          <a:off x="0" y="0"/>
          <a:ext cx="0" cy="0"/>
          <a:chOff x="0" y="0"/>
          <a:chExt cx="0" cy="0"/>
        </a:xfrm>
      </p:grpSpPr>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05205" y="452373"/>
            <a:ext cx="18093690" cy="18094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3" name="Body Level One…"/>
          <p:cNvSpPr txBox="1"/>
          <p:nvPr>
            <p:ph type="body" idx="1"/>
          </p:nvPr>
        </p:nvSpPr>
        <p:spPr>
          <a:xfrm>
            <a:off x="1005205" y="2601149"/>
            <a:ext cx="18093690" cy="74641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8831923" y="10517695"/>
            <a:ext cx="266974" cy="279401"/>
          </a:xfrm>
          <a:prstGeom prst="rect">
            <a:avLst/>
          </a:prstGeom>
          <a:ln w="12700">
            <a:miter lim="400000"/>
          </a:ln>
        </p:spPr>
        <p:txBody>
          <a:bodyPr wrap="none" lIns="0" tIns="0" rIns="0" bIns="0">
            <a:spAutoFit/>
          </a:bodyPr>
          <a:lstStyle>
            <a:lvl1pPr algn="r">
              <a:defRPr>
                <a:solidFill>
                  <a:srgbClr val="888888"/>
                </a:solidFill>
                <a:latin typeface="+mn-lt"/>
                <a:ea typeface="+mn-ea"/>
                <a:cs typeface="+mn-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0" name="object 2" descr="object 2"/>
          <p:cNvPicPr>
            <a:picLocks noChangeAspect="1"/>
          </p:cNvPicPr>
          <p:nvPr/>
        </p:nvPicPr>
        <p:blipFill>
          <a:blip r:embed="rId2">
            <a:extLst/>
          </a:blip>
          <a:stretch>
            <a:fillRect/>
          </a:stretch>
        </p:blipFill>
        <p:spPr>
          <a:xfrm>
            <a:off x="10585450" y="0"/>
            <a:ext cx="11454742" cy="11116845"/>
          </a:xfrm>
          <a:prstGeom prst="rect">
            <a:avLst/>
          </a:prstGeom>
          <a:ln w="12700">
            <a:miter lim="400000"/>
          </a:ln>
        </p:spPr>
      </p:pic>
      <p:sp>
        <p:nvSpPr>
          <p:cNvPr id="81" name="object 3"/>
          <p:cNvSpPr/>
          <p:nvPr/>
        </p:nvSpPr>
        <p:spPr>
          <a:xfrm>
            <a:off x="-1" y="0"/>
            <a:ext cx="2687215" cy="28315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594" y="70"/>
                </a:lnTo>
                <a:lnTo>
                  <a:pt x="21548" y="432"/>
                </a:lnTo>
                <a:lnTo>
                  <a:pt x="21488" y="791"/>
                </a:lnTo>
                <a:lnTo>
                  <a:pt x="21413" y="1147"/>
                </a:lnTo>
                <a:lnTo>
                  <a:pt x="21325" y="1498"/>
                </a:lnTo>
                <a:lnTo>
                  <a:pt x="21222" y="1846"/>
                </a:lnTo>
                <a:lnTo>
                  <a:pt x="21105" y="2189"/>
                </a:lnTo>
                <a:lnTo>
                  <a:pt x="20975" y="2527"/>
                </a:lnTo>
                <a:lnTo>
                  <a:pt x="20831" y="2860"/>
                </a:lnTo>
                <a:lnTo>
                  <a:pt x="20675" y="3188"/>
                </a:lnTo>
                <a:lnTo>
                  <a:pt x="20505" y="3509"/>
                </a:lnTo>
                <a:lnTo>
                  <a:pt x="20322" y="3824"/>
                </a:lnTo>
                <a:lnTo>
                  <a:pt x="20127" y="4133"/>
                </a:lnTo>
                <a:lnTo>
                  <a:pt x="19919" y="4434"/>
                </a:lnTo>
                <a:lnTo>
                  <a:pt x="19699" y="4728"/>
                </a:lnTo>
                <a:lnTo>
                  <a:pt x="19467" y="5014"/>
                </a:lnTo>
                <a:lnTo>
                  <a:pt x="19223" y="5292"/>
                </a:lnTo>
                <a:lnTo>
                  <a:pt x="18968" y="5562"/>
                </a:lnTo>
                <a:lnTo>
                  <a:pt x="18700" y="5822"/>
                </a:lnTo>
                <a:lnTo>
                  <a:pt x="18422" y="6073"/>
                </a:lnTo>
                <a:lnTo>
                  <a:pt x="18133" y="6315"/>
                </a:lnTo>
                <a:lnTo>
                  <a:pt x="17832" y="6547"/>
                </a:lnTo>
                <a:lnTo>
                  <a:pt x="17521" y="6768"/>
                </a:lnTo>
                <a:lnTo>
                  <a:pt x="17200" y="6979"/>
                </a:lnTo>
                <a:lnTo>
                  <a:pt x="16868" y="7178"/>
                </a:lnTo>
                <a:lnTo>
                  <a:pt x="12853" y="9487"/>
                </a:lnTo>
                <a:lnTo>
                  <a:pt x="12522" y="9687"/>
                </a:lnTo>
                <a:lnTo>
                  <a:pt x="12200" y="9898"/>
                </a:lnTo>
                <a:lnTo>
                  <a:pt x="11887" y="10121"/>
                </a:lnTo>
                <a:lnTo>
                  <a:pt x="11585" y="10354"/>
                </a:lnTo>
                <a:lnTo>
                  <a:pt x="11294" y="10598"/>
                </a:lnTo>
                <a:lnTo>
                  <a:pt x="11013" y="10852"/>
                </a:lnTo>
                <a:lnTo>
                  <a:pt x="10743" y="11116"/>
                </a:lnTo>
                <a:lnTo>
                  <a:pt x="10484" y="11390"/>
                </a:lnTo>
                <a:lnTo>
                  <a:pt x="10237" y="11673"/>
                </a:lnTo>
                <a:lnTo>
                  <a:pt x="10001" y="11965"/>
                </a:lnTo>
                <a:lnTo>
                  <a:pt x="9778" y="12266"/>
                </a:lnTo>
                <a:lnTo>
                  <a:pt x="9567" y="12575"/>
                </a:lnTo>
                <a:lnTo>
                  <a:pt x="9369" y="12892"/>
                </a:lnTo>
                <a:lnTo>
                  <a:pt x="9184" y="13216"/>
                </a:lnTo>
                <a:lnTo>
                  <a:pt x="9012" y="13548"/>
                </a:lnTo>
                <a:lnTo>
                  <a:pt x="8854" y="13886"/>
                </a:lnTo>
                <a:lnTo>
                  <a:pt x="8709" y="14231"/>
                </a:lnTo>
                <a:lnTo>
                  <a:pt x="8579" y="14583"/>
                </a:lnTo>
                <a:lnTo>
                  <a:pt x="8450" y="14931"/>
                </a:lnTo>
                <a:lnTo>
                  <a:pt x="8311" y="15272"/>
                </a:lnTo>
                <a:lnTo>
                  <a:pt x="8160" y="15605"/>
                </a:lnTo>
                <a:lnTo>
                  <a:pt x="7998" y="15932"/>
                </a:lnTo>
                <a:lnTo>
                  <a:pt x="7825" y="16251"/>
                </a:lnTo>
                <a:lnTo>
                  <a:pt x="7642" y="16562"/>
                </a:lnTo>
                <a:lnTo>
                  <a:pt x="7449" y="16865"/>
                </a:lnTo>
                <a:lnTo>
                  <a:pt x="7246" y="17161"/>
                </a:lnTo>
                <a:lnTo>
                  <a:pt x="7034" y="17449"/>
                </a:lnTo>
                <a:lnTo>
                  <a:pt x="6812" y="17729"/>
                </a:lnTo>
                <a:lnTo>
                  <a:pt x="6582" y="18000"/>
                </a:lnTo>
                <a:lnTo>
                  <a:pt x="6342" y="18263"/>
                </a:lnTo>
                <a:lnTo>
                  <a:pt x="6094" y="18518"/>
                </a:lnTo>
                <a:lnTo>
                  <a:pt x="5839" y="18764"/>
                </a:lnTo>
                <a:lnTo>
                  <a:pt x="5575" y="19001"/>
                </a:lnTo>
                <a:lnTo>
                  <a:pt x="5303" y="19229"/>
                </a:lnTo>
                <a:lnTo>
                  <a:pt x="5025" y="19449"/>
                </a:lnTo>
                <a:lnTo>
                  <a:pt x="4739" y="19659"/>
                </a:lnTo>
                <a:lnTo>
                  <a:pt x="4446" y="19860"/>
                </a:lnTo>
                <a:lnTo>
                  <a:pt x="4147" y="20052"/>
                </a:lnTo>
                <a:lnTo>
                  <a:pt x="3842" y="20234"/>
                </a:lnTo>
                <a:lnTo>
                  <a:pt x="3531" y="20407"/>
                </a:lnTo>
                <a:lnTo>
                  <a:pt x="3214" y="20569"/>
                </a:lnTo>
                <a:lnTo>
                  <a:pt x="2892" y="20722"/>
                </a:lnTo>
                <a:lnTo>
                  <a:pt x="2565" y="20865"/>
                </a:lnTo>
                <a:lnTo>
                  <a:pt x="2233" y="20998"/>
                </a:lnTo>
                <a:lnTo>
                  <a:pt x="1897" y="21120"/>
                </a:lnTo>
                <a:lnTo>
                  <a:pt x="1556" y="21233"/>
                </a:lnTo>
                <a:lnTo>
                  <a:pt x="1212" y="21334"/>
                </a:lnTo>
                <a:lnTo>
                  <a:pt x="864" y="21425"/>
                </a:lnTo>
                <a:lnTo>
                  <a:pt x="512" y="21505"/>
                </a:lnTo>
                <a:lnTo>
                  <a:pt x="157" y="21574"/>
                </a:lnTo>
                <a:lnTo>
                  <a:pt x="0" y="21600"/>
                </a:lnTo>
                <a:close/>
              </a:path>
            </a:pathLst>
          </a:custGeom>
          <a:solidFill>
            <a:srgbClr val="FFD040"/>
          </a:solidFill>
          <a:ln w="12700">
            <a:miter lim="400000"/>
          </a:ln>
        </p:spPr>
        <p:txBody>
          <a:bodyPr lIns="45719" rIns="45719"/>
          <a:lstStyle/>
          <a:p>
            <a:pPr/>
          </a:p>
        </p:txBody>
      </p:sp>
      <p:grpSp>
        <p:nvGrpSpPr>
          <p:cNvPr id="84" name="object 4"/>
          <p:cNvGrpSpPr/>
          <p:nvPr/>
        </p:nvGrpSpPr>
        <p:grpSpPr>
          <a:xfrm>
            <a:off x="0" y="7673703"/>
            <a:ext cx="2919092" cy="3632842"/>
            <a:chOff x="0" y="0"/>
            <a:chExt cx="2919091" cy="3632840"/>
          </a:xfrm>
        </p:grpSpPr>
        <p:sp>
          <p:nvSpPr>
            <p:cNvPr id="82" name="Shape"/>
            <p:cNvSpPr/>
            <p:nvPr/>
          </p:nvSpPr>
          <p:spPr>
            <a:xfrm>
              <a:off x="309039" y="-1"/>
              <a:ext cx="1522516" cy="1399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6" y="17342"/>
                  </a:moveTo>
                  <a:lnTo>
                    <a:pt x="1412" y="16736"/>
                  </a:lnTo>
                  <a:lnTo>
                    <a:pt x="1084" y="16114"/>
                  </a:lnTo>
                  <a:lnTo>
                    <a:pt x="801" y="15478"/>
                  </a:lnTo>
                  <a:lnTo>
                    <a:pt x="561" y="14831"/>
                  </a:lnTo>
                  <a:lnTo>
                    <a:pt x="364" y="14175"/>
                  </a:lnTo>
                  <a:lnTo>
                    <a:pt x="211" y="13511"/>
                  </a:lnTo>
                  <a:lnTo>
                    <a:pt x="99" y="12842"/>
                  </a:lnTo>
                  <a:lnTo>
                    <a:pt x="29" y="12171"/>
                  </a:lnTo>
                  <a:lnTo>
                    <a:pt x="0" y="11499"/>
                  </a:lnTo>
                  <a:lnTo>
                    <a:pt x="11" y="10829"/>
                  </a:lnTo>
                  <a:lnTo>
                    <a:pt x="63" y="10163"/>
                  </a:lnTo>
                  <a:lnTo>
                    <a:pt x="153" y="9503"/>
                  </a:lnTo>
                  <a:lnTo>
                    <a:pt x="283" y="8851"/>
                  </a:lnTo>
                  <a:lnTo>
                    <a:pt x="450" y="8210"/>
                  </a:lnTo>
                  <a:lnTo>
                    <a:pt x="655" y="7581"/>
                  </a:lnTo>
                  <a:lnTo>
                    <a:pt x="897" y="6968"/>
                  </a:lnTo>
                  <a:lnTo>
                    <a:pt x="1175" y="6372"/>
                  </a:lnTo>
                  <a:lnTo>
                    <a:pt x="1489" y="5795"/>
                  </a:lnTo>
                  <a:lnTo>
                    <a:pt x="1838" y="5241"/>
                  </a:lnTo>
                  <a:lnTo>
                    <a:pt x="2222" y="4709"/>
                  </a:lnTo>
                  <a:lnTo>
                    <a:pt x="2640" y="4204"/>
                  </a:lnTo>
                  <a:lnTo>
                    <a:pt x="3091" y="3728"/>
                  </a:lnTo>
                  <a:lnTo>
                    <a:pt x="3576" y="3281"/>
                  </a:lnTo>
                  <a:lnTo>
                    <a:pt x="4101" y="2862"/>
                  </a:lnTo>
                  <a:lnTo>
                    <a:pt x="4641" y="2489"/>
                  </a:lnTo>
                  <a:lnTo>
                    <a:pt x="5221" y="2148"/>
                  </a:lnTo>
                  <a:lnTo>
                    <a:pt x="5831" y="1846"/>
                  </a:lnTo>
                  <a:lnTo>
                    <a:pt x="8199" y="778"/>
                  </a:lnTo>
                  <a:lnTo>
                    <a:pt x="8852" y="514"/>
                  </a:lnTo>
                  <a:lnTo>
                    <a:pt x="9511" y="305"/>
                  </a:lnTo>
                  <a:lnTo>
                    <a:pt x="10176" y="150"/>
                  </a:lnTo>
                  <a:lnTo>
                    <a:pt x="10842" y="49"/>
                  </a:lnTo>
                  <a:lnTo>
                    <a:pt x="11508" y="0"/>
                  </a:lnTo>
                  <a:lnTo>
                    <a:pt x="12172" y="3"/>
                  </a:lnTo>
                  <a:lnTo>
                    <a:pt x="12830" y="56"/>
                  </a:lnTo>
                  <a:lnTo>
                    <a:pt x="13482" y="158"/>
                  </a:lnTo>
                  <a:lnTo>
                    <a:pt x="14123" y="310"/>
                  </a:lnTo>
                  <a:lnTo>
                    <a:pt x="14753" y="509"/>
                  </a:lnTo>
                  <a:lnTo>
                    <a:pt x="15368" y="754"/>
                  </a:lnTo>
                  <a:lnTo>
                    <a:pt x="15967" y="1046"/>
                  </a:lnTo>
                  <a:lnTo>
                    <a:pt x="16546" y="1382"/>
                  </a:lnTo>
                  <a:lnTo>
                    <a:pt x="17104" y="1763"/>
                  </a:lnTo>
                  <a:lnTo>
                    <a:pt x="17638" y="2186"/>
                  </a:lnTo>
                  <a:lnTo>
                    <a:pt x="18145" y="2651"/>
                  </a:lnTo>
                  <a:lnTo>
                    <a:pt x="18624" y="3157"/>
                  </a:lnTo>
                  <a:lnTo>
                    <a:pt x="19072" y="3703"/>
                  </a:lnTo>
                  <a:lnTo>
                    <a:pt x="19487" y="4289"/>
                  </a:lnTo>
                  <a:lnTo>
                    <a:pt x="19865" y="4913"/>
                  </a:lnTo>
                  <a:lnTo>
                    <a:pt x="20206" y="5573"/>
                  </a:lnTo>
                  <a:lnTo>
                    <a:pt x="20548" y="6298"/>
                  </a:lnTo>
                  <a:lnTo>
                    <a:pt x="20836" y="6962"/>
                  </a:lnTo>
                  <a:lnTo>
                    <a:pt x="21076" y="7634"/>
                  </a:lnTo>
                  <a:lnTo>
                    <a:pt x="21270" y="8311"/>
                  </a:lnTo>
                  <a:lnTo>
                    <a:pt x="21418" y="8991"/>
                  </a:lnTo>
                  <a:lnTo>
                    <a:pt x="21522" y="9673"/>
                  </a:lnTo>
                  <a:lnTo>
                    <a:pt x="21582" y="10354"/>
                  </a:lnTo>
                  <a:lnTo>
                    <a:pt x="21600" y="11032"/>
                  </a:lnTo>
                  <a:lnTo>
                    <a:pt x="21576" y="11705"/>
                  </a:lnTo>
                  <a:lnTo>
                    <a:pt x="21512" y="12372"/>
                  </a:lnTo>
                  <a:lnTo>
                    <a:pt x="21409" y="13030"/>
                  </a:lnTo>
                  <a:lnTo>
                    <a:pt x="21266" y="13677"/>
                  </a:lnTo>
                  <a:lnTo>
                    <a:pt x="21087" y="14312"/>
                  </a:lnTo>
                  <a:lnTo>
                    <a:pt x="20870" y="14931"/>
                  </a:lnTo>
                  <a:lnTo>
                    <a:pt x="20618" y="15534"/>
                  </a:lnTo>
                  <a:lnTo>
                    <a:pt x="20332" y="16118"/>
                  </a:lnTo>
                  <a:lnTo>
                    <a:pt x="20012" y="16682"/>
                  </a:lnTo>
                  <a:lnTo>
                    <a:pt x="19659" y="17222"/>
                  </a:lnTo>
                  <a:lnTo>
                    <a:pt x="19275" y="17738"/>
                  </a:lnTo>
                  <a:lnTo>
                    <a:pt x="18860" y="18226"/>
                  </a:lnTo>
                  <a:lnTo>
                    <a:pt x="18415" y="18686"/>
                  </a:lnTo>
                  <a:lnTo>
                    <a:pt x="17942" y="19115"/>
                  </a:lnTo>
                  <a:lnTo>
                    <a:pt x="17441" y="19511"/>
                  </a:lnTo>
                  <a:lnTo>
                    <a:pt x="16913" y="19873"/>
                  </a:lnTo>
                  <a:lnTo>
                    <a:pt x="16359" y="20197"/>
                  </a:lnTo>
                  <a:lnTo>
                    <a:pt x="15781" y="20482"/>
                  </a:lnTo>
                  <a:lnTo>
                    <a:pt x="15179" y="20727"/>
                  </a:lnTo>
                  <a:lnTo>
                    <a:pt x="14554" y="20928"/>
                  </a:lnTo>
                  <a:lnTo>
                    <a:pt x="13908" y="21084"/>
                  </a:lnTo>
                  <a:lnTo>
                    <a:pt x="13240" y="21194"/>
                  </a:lnTo>
                  <a:lnTo>
                    <a:pt x="10527" y="21536"/>
                  </a:lnTo>
                  <a:lnTo>
                    <a:pt x="9849" y="21594"/>
                  </a:lnTo>
                  <a:lnTo>
                    <a:pt x="9174" y="21600"/>
                  </a:lnTo>
                  <a:lnTo>
                    <a:pt x="8506" y="21554"/>
                  </a:lnTo>
                  <a:lnTo>
                    <a:pt x="7846" y="21457"/>
                  </a:lnTo>
                  <a:lnTo>
                    <a:pt x="7196" y="21310"/>
                  </a:lnTo>
                  <a:lnTo>
                    <a:pt x="6559" y="21114"/>
                  </a:lnTo>
                  <a:lnTo>
                    <a:pt x="5938" y="20871"/>
                  </a:lnTo>
                  <a:lnTo>
                    <a:pt x="5333" y="20581"/>
                  </a:lnTo>
                  <a:lnTo>
                    <a:pt x="4749" y="20246"/>
                  </a:lnTo>
                  <a:lnTo>
                    <a:pt x="4187" y="19866"/>
                  </a:lnTo>
                  <a:lnTo>
                    <a:pt x="3648" y="19444"/>
                  </a:lnTo>
                  <a:lnTo>
                    <a:pt x="3137" y="18979"/>
                  </a:lnTo>
                  <a:lnTo>
                    <a:pt x="2655" y="18473"/>
                  </a:lnTo>
                  <a:lnTo>
                    <a:pt x="2203" y="17927"/>
                  </a:lnTo>
                  <a:lnTo>
                    <a:pt x="1786" y="17342"/>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83" name="Shape"/>
            <p:cNvSpPr/>
            <p:nvPr/>
          </p:nvSpPr>
          <p:spPr>
            <a:xfrm>
              <a:off x="0" y="1107916"/>
              <a:ext cx="2919092" cy="2524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3870" y="4553"/>
                  </a:lnTo>
                  <a:lnTo>
                    <a:pt x="4145" y="4864"/>
                  </a:lnTo>
                  <a:lnTo>
                    <a:pt x="4429" y="5163"/>
                  </a:lnTo>
                  <a:lnTo>
                    <a:pt x="4721" y="5448"/>
                  </a:lnTo>
                  <a:lnTo>
                    <a:pt x="5023" y="5721"/>
                  </a:lnTo>
                  <a:lnTo>
                    <a:pt x="5333" y="5979"/>
                  </a:lnTo>
                  <a:lnTo>
                    <a:pt x="5650" y="6224"/>
                  </a:lnTo>
                  <a:lnTo>
                    <a:pt x="5975" y="6455"/>
                  </a:lnTo>
                  <a:lnTo>
                    <a:pt x="6308" y="6672"/>
                  </a:lnTo>
                  <a:lnTo>
                    <a:pt x="6647" y="6874"/>
                  </a:lnTo>
                  <a:lnTo>
                    <a:pt x="6992" y="7061"/>
                  </a:lnTo>
                  <a:lnTo>
                    <a:pt x="7344" y="7234"/>
                  </a:lnTo>
                  <a:lnTo>
                    <a:pt x="7701" y="7391"/>
                  </a:lnTo>
                  <a:lnTo>
                    <a:pt x="8064" y="7533"/>
                  </a:lnTo>
                  <a:lnTo>
                    <a:pt x="8432" y="7660"/>
                  </a:lnTo>
                  <a:lnTo>
                    <a:pt x="8805" y="7770"/>
                  </a:lnTo>
                  <a:lnTo>
                    <a:pt x="13729" y="9120"/>
                  </a:lnTo>
                  <a:lnTo>
                    <a:pt x="14069" y="9219"/>
                  </a:lnTo>
                  <a:lnTo>
                    <a:pt x="14402" y="9331"/>
                  </a:lnTo>
                  <a:lnTo>
                    <a:pt x="14729" y="9455"/>
                  </a:lnTo>
                  <a:lnTo>
                    <a:pt x="15050" y="9590"/>
                  </a:lnTo>
                  <a:lnTo>
                    <a:pt x="15365" y="9736"/>
                  </a:lnTo>
                  <a:lnTo>
                    <a:pt x="15673" y="9893"/>
                  </a:lnTo>
                  <a:lnTo>
                    <a:pt x="15975" y="10061"/>
                  </a:lnTo>
                  <a:lnTo>
                    <a:pt x="16270" y="10239"/>
                  </a:lnTo>
                  <a:lnTo>
                    <a:pt x="16558" y="10427"/>
                  </a:lnTo>
                  <a:lnTo>
                    <a:pt x="16840" y="10625"/>
                  </a:lnTo>
                  <a:lnTo>
                    <a:pt x="17115" y="10833"/>
                  </a:lnTo>
                  <a:lnTo>
                    <a:pt x="17382" y="11050"/>
                  </a:lnTo>
                  <a:lnTo>
                    <a:pt x="17643" y="11276"/>
                  </a:lnTo>
                  <a:lnTo>
                    <a:pt x="17896" y="11511"/>
                  </a:lnTo>
                  <a:lnTo>
                    <a:pt x="18142" y="11755"/>
                  </a:lnTo>
                  <a:lnTo>
                    <a:pt x="18380" y="12007"/>
                  </a:lnTo>
                  <a:lnTo>
                    <a:pt x="18611" y="12267"/>
                  </a:lnTo>
                  <a:lnTo>
                    <a:pt x="18834" y="12534"/>
                  </a:lnTo>
                  <a:lnTo>
                    <a:pt x="19049" y="12810"/>
                  </a:lnTo>
                  <a:lnTo>
                    <a:pt x="19257" y="13092"/>
                  </a:lnTo>
                  <a:lnTo>
                    <a:pt x="19456" y="13381"/>
                  </a:lnTo>
                  <a:lnTo>
                    <a:pt x="19647" y="13677"/>
                  </a:lnTo>
                  <a:lnTo>
                    <a:pt x="19830" y="13980"/>
                  </a:lnTo>
                  <a:lnTo>
                    <a:pt x="20005" y="14288"/>
                  </a:lnTo>
                  <a:lnTo>
                    <a:pt x="20171" y="14603"/>
                  </a:lnTo>
                  <a:lnTo>
                    <a:pt x="20329" y="14923"/>
                  </a:lnTo>
                  <a:lnTo>
                    <a:pt x="20478" y="15249"/>
                  </a:lnTo>
                  <a:lnTo>
                    <a:pt x="20618" y="15579"/>
                  </a:lnTo>
                  <a:lnTo>
                    <a:pt x="20750" y="15915"/>
                  </a:lnTo>
                  <a:lnTo>
                    <a:pt x="20872" y="16255"/>
                  </a:lnTo>
                  <a:lnTo>
                    <a:pt x="20985" y="16599"/>
                  </a:lnTo>
                  <a:lnTo>
                    <a:pt x="21089" y="16948"/>
                  </a:lnTo>
                  <a:lnTo>
                    <a:pt x="21184" y="17300"/>
                  </a:lnTo>
                  <a:lnTo>
                    <a:pt x="21269" y="17656"/>
                  </a:lnTo>
                  <a:lnTo>
                    <a:pt x="21345" y="18014"/>
                  </a:lnTo>
                  <a:lnTo>
                    <a:pt x="21411" y="18376"/>
                  </a:lnTo>
                  <a:lnTo>
                    <a:pt x="21468" y="18741"/>
                  </a:lnTo>
                  <a:lnTo>
                    <a:pt x="21514" y="19108"/>
                  </a:lnTo>
                  <a:lnTo>
                    <a:pt x="21551" y="19478"/>
                  </a:lnTo>
                  <a:lnTo>
                    <a:pt x="21578" y="19849"/>
                  </a:lnTo>
                  <a:lnTo>
                    <a:pt x="21594" y="20222"/>
                  </a:lnTo>
                  <a:lnTo>
                    <a:pt x="21600" y="20596"/>
                  </a:lnTo>
                  <a:lnTo>
                    <a:pt x="21596" y="20972"/>
                  </a:lnTo>
                  <a:lnTo>
                    <a:pt x="21581" y="21348"/>
                  </a:lnTo>
                  <a:lnTo>
                    <a:pt x="21564" y="21600"/>
                  </a:lnTo>
                  <a:lnTo>
                    <a:pt x="0"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grpSp>
      <p:sp>
        <p:nvSpPr>
          <p:cNvPr id="85" name="TextBox 9"/>
          <p:cNvSpPr txBox="1"/>
          <p:nvPr/>
        </p:nvSpPr>
        <p:spPr>
          <a:xfrm>
            <a:off x="2401569" y="3948703"/>
            <a:ext cx="11239515" cy="5285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7200">
                <a:latin typeface="Bahnschrift SemiBold"/>
                <a:ea typeface="Bahnschrift SemiBold"/>
                <a:cs typeface="Bahnschrift SemiBold"/>
                <a:sym typeface="Bahnschrift SemiBold"/>
              </a:defRPr>
            </a:pPr>
            <a:r>
              <a:t>Structural Gravity Model Estimation Using India-CPTPP Trade Data &amp; Counterfactual Analysis</a:t>
            </a:r>
          </a:p>
          <a:p>
            <a:pPr>
              <a:defRPr b="1" sz="5400">
                <a:solidFill>
                  <a:srgbClr val="FFC000"/>
                </a:solidFill>
                <a:latin typeface="Aptos Narrow"/>
                <a:ea typeface="Aptos Narrow"/>
                <a:cs typeface="Aptos Narrow"/>
                <a:sym typeface="Aptos Narrow"/>
              </a:defRPr>
            </a:pPr>
            <a:r>
              <a:t>RESEARCH SYNOPSIS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8" name="object 2"/>
          <p:cNvGrpSpPr/>
          <p:nvPr/>
        </p:nvGrpSpPr>
        <p:grpSpPr>
          <a:xfrm>
            <a:off x="-1" y="2"/>
            <a:ext cx="4294213" cy="3175001"/>
            <a:chOff x="0" y="1"/>
            <a:chExt cx="4294210" cy="3175000"/>
          </a:xfrm>
        </p:grpSpPr>
        <p:sp>
          <p:nvSpPr>
            <p:cNvPr id="184" name="Shape"/>
            <p:cNvSpPr/>
            <p:nvPr/>
          </p:nvSpPr>
          <p:spPr>
            <a:xfrm>
              <a:off x="-1" y="1"/>
              <a:ext cx="3003333" cy="317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 y="21600"/>
                  </a:moveTo>
                  <a:lnTo>
                    <a:pt x="0" y="21600"/>
                  </a:lnTo>
                  <a:lnTo>
                    <a:pt x="0" y="0"/>
                  </a:lnTo>
                  <a:lnTo>
                    <a:pt x="21600" y="0"/>
                  </a:lnTo>
                  <a:lnTo>
                    <a:pt x="20440" y="691"/>
                  </a:lnTo>
                  <a:lnTo>
                    <a:pt x="20150" y="950"/>
                  </a:lnTo>
                  <a:lnTo>
                    <a:pt x="18993" y="1642"/>
                  </a:lnTo>
                  <a:lnTo>
                    <a:pt x="18707" y="1901"/>
                  </a:lnTo>
                  <a:lnTo>
                    <a:pt x="17857" y="2419"/>
                  </a:lnTo>
                  <a:lnTo>
                    <a:pt x="17578" y="2678"/>
                  </a:lnTo>
                  <a:lnTo>
                    <a:pt x="17027" y="3024"/>
                  </a:lnTo>
                  <a:lnTo>
                    <a:pt x="16756" y="3283"/>
                  </a:lnTo>
                  <a:lnTo>
                    <a:pt x="16224" y="3629"/>
                  </a:lnTo>
                  <a:lnTo>
                    <a:pt x="15963" y="3888"/>
                  </a:lnTo>
                  <a:lnTo>
                    <a:pt x="15706" y="4061"/>
                  </a:lnTo>
                  <a:lnTo>
                    <a:pt x="15453" y="4320"/>
                  </a:lnTo>
                  <a:lnTo>
                    <a:pt x="15205" y="4493"/>
                  </a:lnTo>
                  <a:lnTo>
                    <a:pt x="14961" y="4752"/>
                  </a:lnTo>
                  <a:lnTo>
                    <a:pt x="14722" y="5011"/>
                  </a:lnTo>
                  <a:lnTo>
                    <a:pt x="14488" y="5184"/>
                  </a:lnTo>
                  <a:lnTo>
                    <a:pt x="14259" y="5443"/>
                  </a:lnTo>
                  <a:lnTo>
                    <a:pt x="14035" y="5702"/>
                  </a:lnTo>
                  <a:lnTo>
                    <a:pt x="13817" y="5962"/>
                  </a:lnTo>
                  <a:lnTo>
                    <a:pt x="13602" y="6221"/>
                  </a:lnTo>
                  <a:lnTo>
                    <a:pt x="13393" y="6480"/>
                  </a:lnTo>
                  <a:lnTo>
                    <a:pt x="13187" y="6739"/>
                  </a:lnTo>
                  <a:lnTo>
                    <a:pt x="12986" y="6998"/>
                  </a:lnTo>
                  <a:lnTo>
                    <a:pt x="12788" y="7258"/>
                  </a:lnTo>
                  <a:lnTo>
                    <a:pt x="12594" y="7517"/>
                  </a:lnTo>
                  <a:lnTo>
                    <a:pt x="12404" y="7776"/>
                  </a:lnTo>
                  <a:lnTo>
                    <a:pt x="12216" y="8122"/>
                  </a:lnTo>
                  <a:lnTo>
                    <a:pt x="12032" y="8381"/>
                  </a:lnTo>
                  <a:lnTo>
                    <a:pt x="11851" y="8640"/>
                  </a:lnTo>
                  <a:lnTo>
                    <a:pt x="11672" y="8899"/>
                  </a:lnTo>
                  <a:lnTo>
                    <a:pt x="11495" y="9245"/>
                  </a:lnTo>
                  <a:lnTo>
                    <a:pt x="11321" y="9504"/>
                  </a:lnTo>
                  <a:lnTo>
                    <a:pt x="11148" y="9763"/>
                  </a:lnTo>
                  <a:lnTo>
                    <a:pt x="10977" y="10109"/>
                  </a:lnTo>
                  <a:lnTo>
                    <a:pt x="10808" y="10368"/>
                  </a:lnTo>
                  <a:lnTo>
                    <a:pt x="10640" y="10714"/>
                  </a:lnTo>
                  <a:lnTo>
                    <a:pt x="10308" y="11232"/>
                  </a:lnTo>
                  <a:lnTo>
                    <a:pt x="10142" y="11578"/>
                  </a:lnTo>
                  <a:lnTo>
                    <a:pt x="9649" y="12442"/>
                  </a:lnTo>
                  <a:lnTo>
                    <a:pt x="9484" y="12701"/>
                  </a:lnTo>
                  <a:lnTo>
                    <a:pt x="9319" y="13046"/>
                  </a:lnTo>
                  <a:lnTo>
                    <a:pt x="9154" y="13306"/>
                  </a:lnTo>
                  <a:lnTo>
                    <a:pt x="8987" y="13651"/>
                  </a:lnTo>
                  <a:lnTo>
                    <a:pt x="8820" y="13910"/>
                  </a:lnTo>
                  <a:lnTo>
                    <a:pt x="8651" y="14170"/>
                  </a:lnTo>
                  <a:lnTo>
                    <a:pt x="8481" y="14515"/>
                  </a:lnTo>
                  <a:lnTo>
                    <a:pt x="8310" y="14774"/>
                  </a:lnTo>
                  <a:lnTo>
                    <a:pt x="8136" y="15034"/>
                  </a:lnTo>
                  <a:lnTo>
                    <a:pt x="7960" y="15293"/>
                  </a:lnTo>
                  <a:lnTo>
                    <a:pt x="7783" y="15638"/>
                  </a:lnTo>
                  <a:lnTo>
                    <a:pt x="7602" y="15898"/>
                  </a:lnTo>
                  <a:lnTo>
                    <a:pt x="7419" y="16157"/>
                  </a:lnTo>
                  <a:lnTo>
                    <a:pt x="7233" y="16416"/>
                  </a:lnTo>
                  <a:lnTo>
                    <a:pt x="7044" y="16675"/>
                  </a:lnTo>
                  <a:lnTo>
                    <a:pt x="6852" y="16934"/>
                  </a:lnTo>
                  <a:lnTo>
                    <a:pt x="6656" y="17194"/>
                  </a:lnTo>
                  <a:lnTo>
                    <a:pt x="6456" y="17453"/>
                  </a:lnTo>
                  <a:lnTo>
                    <a:pt x="6252" y="17712"/>
                  </a:lnTo>
                  <a:lnTo>
                    <a:pt x="6045" y="17971"/>
                  </a:lnTo>
                  <a:lnTo>
                    <a:pt x="5832" y="18144"/>
                  </a:lnTo>
                  <a:lnTo>
                    <a:pt x="5616" y="18403"/>
                  </a:lnTo>
                  <a:lnTo>
                    <a:pt x="5394" y="18662"/>
                  </a:lnTo>
                  <a:lnTo>
                    <a:pt x="5167" y="18835"/>
                  </a:lnTo>
                  <a:lnTo>
                    <a:pt x="4936" y="19094"/>
                  </a:lnTo>
                  <a:lnTo>
                    <a:pt x="4698" y="19267"/>
                  </a:lnTo>
                  <a:lnTo>
                    <a:pt x="4455" y="19440"/>
                  </a:lnTo>
                  <a:lnTo>
                    <a:pt x="4207" y="19699"/>
                  </a:lnTo>
                  <a:lnTo>
                    <a:pt x="3952" y="19872"/>
                  </a:lnTo>
                  <a:lnTo>
                    <a:pt x="3690" y="20045"/>
                  </a:lnTo>
                  <a:lnTo>
                    <a:pt x="3423" y="20218"/>
                  </a:lnTo>
                  <a:lnTo>
                    <a:pt x="3148" y="20390"/>
                  </a:lnTo>
                  <a:lnTo>
                    <a:pt x="2867" y="20563"/>
                  </a:lnTo>
                  <a:lnTo>
                    <a:pt x="2579" y="20736"/>
                  </a:lnTo>
                  <a:lnTo>
                    <a:pt x="2283" y="20822"/>
                  </a:lnTo>
                  <a:lnTo>
                    <a:pt x="1980" y="20995"/>
                  </a:lnTo>
                  <a:lnTo>
                    <a:pt x="1669" y="21082"/>
                  </a:lnTo>
                  <a:lnTo>
                    <a:pt x="1341" y="21254"/>
                  </a:lnTo>
                  <a:lnTo>
                    <a:pt x="3"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85" name="Shape"/>
            <p:cNvSpPr/>
            <p:nvPr/>
          </p:nvSpPr>
          <p:spPr>
            <a:xfrm>
              <a:off x="3674972" y="482600"/>
              <a:ext cx="11536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7479" y="0"/>
                  </a:lnTo>
                  <a:lnTo>
                    <a:pt x="14677" y="0"/>
                  </a:lnTo>
                  <a:lnTo>
                    <a:pt x="21600"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86" name="Shape"/>
            <p:cNvSpPr/>
            <p:nvPr/>
          </p:nvSpPr>
          <p:spPr>
            <a:xfrm>
              <a:off x="1946919" y="495301"/>
              <a:ext cx="2347292" cy="2171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19" y="21600"/>
                  </a:moveTo>
                  <a:lnTo>
                    <a:pt x="7283" y="21600"/>
                  </a:lnTo>
                  <a:lnTo>
                    <a:pt x="6872" y="21474"/>
                  </a:lnTo>
                  <a:lnTo>
                    <a:pt x="6459" y="21474"/>
                  </a:lnTo>
                  <a:lnTo>
                    <a:pt x="5219" y="21095"/>
                  </a:lnTo>
                  <a:lnTo>
                    <a:pt x="4811" y="20842"/>
                  </a:lnTo>
                  <a:lnTo>
                    <a:pt x="4013" y="20589"/>
                  </a:lnTo>
                  <a:lnTo>
                    <a:pt x="3626" y="20337"/>
                  </a:lnTo>
                  <a:lnTo>
                    <a:pt x="3250" y="20084"/>
                  </a:lnTo>
                  <a:lnTo>
                    <a:pt x="2886" y="19832"/>
                  </a:lnTo>
                  <a:lnTo>
                    <a:pt x="2536" y="19579"/>
                  </a:lnTo>
                  <a:lnTo>
                    <a:pt x="2201" y="19326"/>
                  </a:lnTo>
                  <a:lnTo>
                    <a:pt x="1883" y="19074"/>
                  </a:lnTo>
                  <a:lnTo>
                    <a:pt x="1584" y="18695"/>
                  </a:lnTo>
                  <a:lnTo>
                    <a:pt x="1306" y="18442"/>
                  </a:lnTo>
                  <a:lnTo>
                    <a:pt x="1050" y="18063"/>
                  </a:lnTo>
                  <a:lnTo>
                    <a:pt x="818" y="17684"/>
                  </a:lnTo>
                  <a:lnTo>
                    <a:pt x="611" y="17305"/>
                  </a:lnTo>
                  <a:lnTo>
                    <a:pt x="431" y="16926"/>
                  </a:lnTo>
                  <a:lnTo>
                    <a:pt x="281" y="16421"/>
                  </a:lnTo>
                  <a:lnTo>
                    <a:pt x="160" y="16042"/>
                  </a:lnTo>
                  <a:lnTo>
                    <a:pt x="73" y="15537"/>
                  </a:lnTo>
                  <a:lnTo>
                    <a:pt x="18" y="15032"/>
                  </a:lnTo>
                  <a:lnTo>
                    <a:pt x="0" y="14526"/>
                  </a:lnTo>
                  <a:lnTo>
                    <a:pt x="16" y="14147"/>
                  </a:lnTo>
                  <a:lnTo>
                    <a:pt x="64" y="13768"/>
                  </a:lnTo>
                  <a:lnTo>
                    <a:pt x="141" y="13263"/>
                  </a:lnTo>
                  <a:lnTo>
                    <a:pt x="248" y="12884"/>
                  </a:lnTo>
                  <a:lnTo>
                    <a:pt x="381" y="12505"/>
                  </a:lnTo>
                  <a:lnTo>
                    <a:pt x="540" y="12126"/>
                  </a:lnTo>
                  <a:lnTo>
                    <a:pt x="724" y="11747"/>
                  </a:lnTo>
                  <a:lnTo>
                    <a:pt x="930" y="11368"/>
                  </a:lnTo>
                  <a:lnTo>
                    <a:pt x="1158" y="10989"/>
                  </a:lnTo>
                  <a:lnTo>
                    <a:pt x="1405" y="10611"/>
                  </a:lnTo>
                  <a:lnTo>
                    <a:pt x="1671" y="10232"/>
                  </a:lnTo>
                  <a:lnTo>
                    <a:pt x="1954" y="9853"/>
                  </a:lnTo>
                  <a:lnTo>
                    <a:pt x="2253" y="9474"/>
                  </a:lnTo>
                  <a:lnTo>
                    <a:pt x="2566" y="9095"/>
                  </a:lnTo>
                  <a:lnTo>
                    <a:pt x="2892" y="8716"/>
                  </a:lnTo>
                  <a:lnTo>
                    <a:pt x="3228" y="8337"/>
                  </a:lnTo>
                  <a:lnTo>
                    <a:pt x="3575" y="8084"/>
                  </a:lnTo>
                  <a:lnTo>
                    <a:pt x="3930" y="7705"/>
                  </a:lnTo>
                  <a:lnTo>
                    <a:pt x="4292" y="7326"/>
                  </a:lnTo>
                  <a:lnTo>
                    <a:pt x="4659" y="7074"/>
                  </a:lnTo>
                  <a:lnTo>
                    <a:pt x="5031" y="6695"/>
                  </a:lnTo>
                  <a:lnTo>
                    <a:pt x="5405" y="6442"/>
                  </a:lnTo>
                  <a:lnTo>
                    <a:pt x="5780" y="6063"/>
                  </a:lnTo>
                  <a:lnTo>
                    <a:pt x="6155" y="5811"/>
                  </a:lnTo>
                  <a:lnTo>
                    <a:pt x="6528" y="5432"/>
                  </a:lnTo>
                  <a:lnTo>
                    <a:pt x="7263" y="4926"/>
                  </a:lnTo>
                  <a:lnTo>
                    <a:pt x="7622" y="4674"/>
                  </a:lnTo>
                  <a:lnTo>
                    <a:pt x="8316" y="4042"/>
                  </a:lnTo>
                  <a:lnTo>
                    <a:pt x="8648" y="3789"/>
                  </a:lnTo>
                  <a:lnTo>
                    <a:pt x="8878" y="3663"/>
                  </a:lnTo>
                  <a:lnTo>
                    <a:pt x="9102" y="3537"/>
                  </a:lnTo>
                  <a:lnTo>
                    <a:pt x="9318" y="3284"/>
                  </a:lnTo>
                  <a:lnTo>
                    <a:pt x="9893" y="2905"/>
                  </a:lnTo>
                  <a:lnTo>
                    <a:pt x="10265" y="2526"/>
                  </a:lnTo>
                  <a:lnTo>
                    <a:pt x="11020" y="2021"/>
                  </a:lnTo>
                  <a:lnTo>
                    <a:pt x="11796" y="1516"/>
                  </a:lnTo>
                  <a:lnTo>
                    <a:pt x="12598" y="1011"/>
                  </a:lnTo>
                  <a:lnTo>
                    <a:pt x="13009" y="758"/>
                  </a:lnTo>
                  <a:lnTo>
                    <a:pt x="13428" y="632"/>
                  </a:lnTo>
                  <a:lnTo>
                    <a:pt x="13855" y="379"/>
                  </a:lnTo>
                  <a:lnTo>
                    <a:pt x="14291" y="253"/>
                  </a:lnTo>
                  <a:lnTo>
                    <a:pt x="15125" y="0"/>
                  </a:lnTo>
                  <a:lnTo>
                    <a:pt x="17604" y="0"/>
                  </a:lnTo>
                  <a:lnTo>
                    <a:pt x="18191" y="253"/>
                  </a:lnTo>
                  <a:lnTo>
                    <a:pt x="18728" y="505"/>
                  </a:lnTo>
                  <a:lnTo>
                    <a:pt x="19214" y="884"/>
                  </a:lnTo>
                  <a:lnTo>
                    <a:pt x="19439" y="1011"/>
                  </a:lnTo>
                  <a:lnTo>
                    <a:pt x="19651" y="1263"/>
                  </a:lnTo>
                  <a:lnTo>
                    <a:pt x="19852" y="1389"/>
                  </a:lnTo>
                  <a:lnTo>
                    <a:pt x="20041" y="1642"/>
                  </a:lnTo>
                  <a:lnTo>
                    <a:pt x="20218" y="1895"/>
                  </a:lnTo>
                  <a:lnTo>
                    <a:pt x="20384" y="2147"/>
                  </a:lnTo>
                  <a:lnTo>
                    <a:pt x="20539" y="2400"/>
                  </a:lnTo>
                  <a:lnTo>
                    <a:pt x="20682" y="2779"/>
                  </a:lnTo>
                  <a:lnTo>
                    <a:pt x="20814" y="3032"/>
                  </a:lnTo>
                  <a:lnTo>
                    <a:pt x="20936" y="3411"/>
                  </a:lnTo>
                  <a:lnTo>
                    <a:pt x="21047" y="3663"/>
                  </a:lnTo>
                  <a:lnTo>
                    <a:pt x="21147" y="4042"/>
                  </a:lnTo>
                  <a:lnTo>
                    <a:pt x="21316" y="4674"/>
                  </a:lnTo>
                  <a:lnTo>
                    <a:pt x="21385" y="5053"/>
                  </a:lnTo>
                  <a:lnTo>
                    <a:pt x="21445" y="5432"/>
                  </a:lnTo>
                  <a:lnTo>
                    <a:pt x="21494" y="5811"/>
                  </a:lnTo>
                  <a:lnTo>
                    <a:pt x="21534" y="6189"/>
                  </a:lnTo>
                  <a:lnTo>
                    <a:pt x="21564" y="6568"/>
                  </a:lnTo>
                  <a:lnTo>
                    <a:pt x="21585" y="6947"/>
                  </a:lnTo>
                  <a:lnTo>
                    <a:pt x="21597" y="7326"/>
                  </a:lnTo>
                  <a:lnTo>
                    <a:pt x="21600" y="7705"/>
                  </a:lnTo>
                  <a:lnTo>
                    <a:pt x="21594" y="8084"/>
                  </a:lnTo>
                  <a:lnTo>
                    <a:pt x="21579" y="8463"/>
                  </a:lnTo>
                  <a:lnTo>
                    <a:pt x="21555" y="8842"/>
                  </a:lnTo>
                  <a:lnTo>
                    <a:pt x="21523" y="9221"/>
                  </a:lnTo>
                  <a:lnTo>
                    <a:pt x="21483" y="9726"/>
                  </a:lnTo>
                  <a:lnTo>
                    <a:pt x="21435" y="10105"/>
                  </a:lnTo>
                  <a:lnTo>
                    <a:pt x="21378" y="10484"/>
                  </a:lnTo>
                  <a:lnTo>
                    <a:pt x="21314" y="10863"/>
                  </a:lnTo>
                  <a:lnTo>
                    <a:pt x="21242" y="11242"/>
                  </a:lnTo>
                  <a:lnTo>
                    <a:pt x="21162" y="11621"/>
                  </a:lnTo>
                  <a:lnTo>
                    <a:pt x="21075" y="12000"/>
                  </a:lnTo>
                  <a:lnTo>
                    <a:pt x="20981" y="12379"/>
                  </a:lnTo>
                  <a:lnTo>
                    <a:pt x="20880" y="12884"/>
                  </a:lnTo>
                  <a:lnTo>
                    <a:pt x="20771" y="13263"/>
                  </a:lnTo>
                  <a:lnTo>
                    <a:pt x="20656" y="13516"/>
                  </a:lnTo>
                  <a:lnTo>
                    <a:pt x="20534" y="13895"/>
                  </a:lnTo>
                  <a:lnTo>
                    <a:pt x="20406" y="14274"/>
                  </a:lnTo>
                  <a:lnTo>
                    <a:pt x="20272" y="14653"/>
                  </a:lnTo>
                  <a:lnTo>
                    <a:pt x="20131" y="15032"/>
                  </a:lnTo>
                  <a:lnTo>
                    <a:pt x="19984" y="15284"/>
                  </a:lnTo>
                  <a:lnTo>
                    <a:pt x="19831" y="15663"/>
                  </a:lnTo>
                  <a:lnTo>
                    <a:pt x="19673" y="16042"/>
                  </a:lnTo>
                  <a:lnTo>
                    <a:pt x="19509" y="16295"/>
                  </a:lnTo>
                  <a:lnTo>
                    <a:pt x="19339" y="16547"/>
                  </a:lnTo>
                  <a:lnTo>
                    <a:pt x="19164" y="16926"/>
                  </a:lnTo>
                  <a:lnTo>
                    <a:pt x="18800" y="17432"/>
                  </a:lnTo>
                  <a:lnTo>
                    <a:pt x="18415" y="17937"/>
                  </a:lnTo>
                  <a:lnTo>
                    <a:pt x="18216" y="18063"/>
                  </a:lnTo>
                  <a:lnTo>
                    <a:pt x="18013" y="18316"/>
                  </a:lnTo>
                  <a:lnTo>
                    <a:pt x="17663" y="18695"/>
                  </a:lnTo>
                  <a:lnTo>
                    <a:pt x="17303" y="18947"/>
                  </a:lnTo>
                  <a:lnTo>
                    <a:pt x="16931" y="19200"/>
                  </a:lnTo>
                  <a:lnTo>
                    <a:pt x="16550" y="19579"/>
                  </a:lnTo>
                  <a:lnTo>
                    <a:pt x="16160" y="19832"/>
                  </a:lnTo>
                  <a:lnTo>
                    <a:pt x="15761" y="20084"/>
                  </a:lnTo>
                  <a:lnTo>
                    <a:pt x="15354" y="20211"/>
                  </a:lnTo>
                  <a:lnTo>
                    <a:pt x="14518" y="20716"/>
                  </a:lnTo>
                  <a:lnTo>
                    <a:pt x="11419"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87" name="Shape"/>
            <p:cNvSpPr/>
            <p:nvPr/>
          </p:nvSpPr>
          <p:spPr>
            <a:xfrm>
              <a:off x="2787947" y="2667000"/>
              <a:ext cx="35016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22" y="21600"/>
                  </a:moveTo>
                  <a:lnTo>
                    <a:pt x="3075" y="21600"/>
                  </a:lnTo>
                  <a:lnTo>
                    <a:pt x="0" y="0"/>
                  </a:lnTo>
                  <a:lnTo>
                    <a:pt x="21600" y="0"/>
                  </a:lnTo>
                  <a:lnTo>
                    <a:pt x="18522"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grpSp>
      <p:grpSp>
        <p:nvGrpSpPr>
          <p:cNvPr id="194" name="object 3"/>
          <p:cNvGrpSpPr/>
          <p:nvPr/>
        </p:nvGrpSpPr>
        <p:grpSpPr>
          <a:xfrm>
            <a:off x="13046256" y="5424170"/>
            <a:ext cx="7057569" cy="5884912"/>
            <a:chOff x="0" y="0"/>
            <a:chExt cx="7057568" cy="5884910"/>
          </a:xfrm>
        </p:grpSpPr>
        <p:grpSp>
          <p:nvGrpSpPr>
            <p:cNvPr id="192" name="object 4"/>
            <p:cNvGrpSpPr/>
            <p:nvPr/>
          </p:nvGrpSpPr>
          <p:grpSpPr>
            <a:xfrm>
              <a:off x="0" y="0"/>
              <a:ext cx="5385187" cy="5884911"/>
              <a:chOff x="0" y="0"/>
              <a:chExt cx="5385186" cy="5884910"/>
            </a:xfrm>
          </p:grpSpPr>
          <p:sp>
            <p:nvSpPr>
              <p:cNvPr id="189" name="Shape"/>
              <p:cNvSpPr/>
              <p:nvPr/>
            </p:nvSpPr>
            <p:spPr>
              <a:xfrm>
                <a:off x="4002478" y="3854548"/>
                <a:ext cx="1382709" cy="15303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8" y="1650"/>
                    </a:moveTo>
                    <a:lnTo>
                      <a:pt x="7224" y="459"/>
                    </a:lnTo>
                    <a:lnTo>
                      <a:pt x="7943" y="335"/>
                    </a:lnTo>
                    <a:lnTo>
                      <a:pt x="9329" y="110"/>
                    </a:lnTo>
                    <a:lnTo>
                      <a:pt x="9994" y="10"/>
                    </a:lnTo>
                    <a:lnTo>
                      <a:pt x="10726" y="80"/>
                    </a:lnTo>
                    <a:lnTo>
                      <a:pt x="11348" y="0"/>
                    </a:lnTo>
                    <a:lnTo>
                      <a:pt x="12035" y="90"/>
                    </a:lnTo>
                    <a:lnTo>
                      <a:pt x="12698" y="192"/>
                    </a:lnTo>
                    <a:lnTo>
                      <a:pt x="13424" y="465"/>
                    </a:lnTo>
                    <a:lnTo>
                      <a:pt x="14034" y="591"/>
                    </a:lnTo>
                    <a:lnTo>
                      <a:pt x="14615" y="729"/>
                    </a:lnTo>
                    <a:lnTo>
                      <a:pt x="15255" y="1041"/>
                    </a:lnTo>
                    <a:lnTo>
                      <a:pt x="15865" y="1367"/>
                    </a:lnTo>
                    <a:lnTo>
                      <a:pt x="16442" y="1708"/>
                    </a:lnTo>
                    <a:lnTo>
                      <a:pt x="16985" y="2064"/>
                    </a:lnTo>
                    <a:lnTo>
                      <a:pt x="17494" y="2435"/>
                    </a:lnTo>
                    <a:lnTo>
                      <a:pt x="17966" y="2823"/>
                    </a:lnTo>
                    <a:lnTo>
                      <a:pt x="18489" y="3388"/>
                    </a:lnTo>
                    <a:lnTo>
                      <a:pt x="18885" y="3811"/>
                    </a:lnTo>
                    <a:lnTo>
                      <a:pt x="19241" y="4251"/>
                    </a:lnTo>
                    <a:lnTo>
                      <a:pt x="19645" y="4871"/>
                    </a:lnTo>
                    <a:lnTo>
                      <a:pt x="19917" y="5349"/>
                    </a:lnTo>
                    <a:lnTo>
                      <a:pt x="20233" y="6008"/>
                    </a:lnTo>
                    <a:lnTo>
                      <a:pt x="20505" y="6687"/>
                    </a:lnTo>
                    <a:lnTo>
                      <a:pt x="20641" y="7226"/>
                    </a:lnTo>
                    <a:lnTo>
                      <a:pt x="21302" y="9733"/>
                    </a:lnTo>
                    <a:lnTo>
                      <a:pt x="21475" y="10457"/>
                    </a:lnTo>
                    <a:lnTo>
                      <a:pt x="21514" y="11040"/>
                    </a:lnTo>
                    <a:lnTo>
                      <a:pt x="21600" y="11803"/>
                    </a:lnTo>
                    <a:lnTo>
                      <a:pt x="21557" y="12424"/>
                    </a:lnTo>
                    <a:lnTo>
                      <a:pt x="21475" y="13062"/>
                    </a:lnTo>
                    <a:lnTo>
                      <a:pt x="21357" y="13717"/>
                    </a:lnTo>
                    <a:lnTo>
                      <a:pt x="21204" y="14387"/>
                    </a:lnTo>
                    <a:lnTo>
                      <a:pt x="21020" y="15071"/>
                    </a:lnTo>
                    <a:lnTo>
                      <a:pt x="20716" y="15609"/>
                    </a:lnTo>
                    <a:lnTo>
                      <a:pt x="20385" y="16159"/>
                    </a:lnTo>
                    <a:lnTo>
                      <a:pt x="20116" y="16882"/>
                    </a:lnTo>
                    <a:lnTo>
                      <a:pt x="19646" y="17295"/>
                    </a:lnTo>
                    <a:lnTo>
                      <a:pt x="19242" y="17878"/>
                    </a:lnTo>
                    <a:lnTo>
                      <a:pt x="18201" y="18749"/>
                    </a:lnTo>
                    <a:lnTo>
                      <a:pt x="17097" y="19648"/>
                    </a:lnTo>
                    <a:lnTo>
                      <a:pt x="14411" y="20861"/>
                    </a:lnTo>
                    <a:lnTo>
                      <a:pt x="13593" y="21030"/>
                    </a:lnTo>
                    <a:lnTo>
                      <a:pt x="12940" y="21325"/>
                    </a:lnTo>
                    <a:lnTo>
                      <a:pt x="12220" y="21449"/>
                    </a:lnTo>
                    <a:lnTo>
                      <a:pt x="11522" y="21564"/>
                    </a:lnTo>
                    <a:lnTo>
                      <a:pt x="10760" y="21507"/>
                    </a:lnTo>
                    <a:lnTo>
                      <a:pt x="10111" y="21600"/>
                    </a:lnTo>
                    <a:lnTo>
                      <a:pt x="9399" y="21521"/>
                    </a:lnTo>
                    <a:lnTo>
                      <a:pt x="8713" y="21430"/>
                    </a:lnTo>
                    <a:lnTo>
                      <a:pt x="8055" y="21326"/>
                    </a:lnTo>
                    <a:lnTo>
                      <a:pt x="7337" y="21049"/>
                    </a:lnTo>
                    <a:lnTo>
                      <a:pt x="6736" y="20920"/>
                    </a:lnTo>
                    <a:lnTo>
                      <a:pt x="6076" y="20616"/>
                    </a:lnTo>
                    <a:lnTo>
                      <a:pt x="5537" y="20459"/>
                    </a:lnTo>
                    <a:lnTo>
                      <a:pt x="4940" y="20127"/>
                    </a:lnTo>
                    <a:lnTo>
                      <a:pt x="4377" y="19781"/>
                    </a:lnTo>
                    <a:lnTo>
                      <a:pt x="3847" y="19419"/>
                    </a:lnTo>
                    <a:lnTo>
                      <a:pt x="3352" y="19041"/>
                    </a:lnTo>
                    <a:lnTo>
                      <a:pt x="2892" y="18647"/>
                    </a:lnTo>
                    <a:lnTo>
                      <a:pt x="2380" y="18077"/>
                    </a:lnTo>
                    <a:lnTo>
                      <a:pt x="1995" y="17650"/>
                    </a:lnTo>
                    <a:lnTo>
                      <a:pt x="1647" y="17206"/>
                    </a:lnTo>
                    <a:lnTo>
                      <a:pt x="1250" y="16583"/>
                    </a:lnTo>
                    <a:lnTo>
                      <a:pt x="982" y="16103"/>
                    </a:lnTo>
                    <a:lnTo>
                      <a:pt x="666" y="15444"/>
                    </a:lnTo>
                    <a:lnTo>
                      <a:pt x="481" y="14927"/>
                    </a:lnTo>
                    <a:lnTo>
                      <a:pt x="338" y="14390"/>
                    </a:lnTo>
                    <a:lnTo>
                      <a:pt x="151" y="13673"/>
                    </a:lnTo>
                    <a:lnTo>
                      <a:pt x="97" y="13096"/>
                    </a:lnTo>
                    <a:lnTo>
                      <a:pt x="0" y="12338"/>
                    </a:lnTo>
                    <a:lnTo>
                      <a:pt x="198" y="9043"/>
                    </a:lnTo>
                    <a:lnTo>
                      <a:pt x="190" y="8245"/>
                    </a:lnTo>
                    <a:lnTo>
                      <a:pt x="309" y="7590"/>
                    </a:lnTo>
                    <a:lnTo>
                      <a:pt x="551" y="7080"/>
                    </a:lnTo>
                    <a:lnTo>
                      <a:pt x="736" y="6395"/>
                    </a:lnTo>
                    <a:lnTo>
                      <a:pt x="952" y="5696"/>
                    </a:lnTo>
                    <a:lnTo>
                      <a:pt x="1286" y="5145"/>
                    </a:lnTo>
                    <a:lnTo>
                      <a:pt x="1645" y="4582"/>
                    </a:lnTo>
                    <a:lnTo>
                      <a:pt x="2029" y="4008"/>
                    </a:lnTo>
                    <a:lnTo>
                      <a:pt x="2523" y="3584"/>
                    </a:lnTo>
                    <a:lnTo>
                      <a:pt x="2948" y="2992"/>
                    </a:lnTo>
                    <a:lnTo>
                      <a:pt x="4588" y="165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190" name="Shape"/>
              <p:cNvSpPr/>
              <p:nvPr/>
            </p:nvSpPr>
            <p:spPr>
              <a:xfrm>
                <a:off x="0" y="0"/>
                <a:ext cx="5321265" cy="5884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44" y="2249"/>
                    </a:moveTo>
                    <a:lnTo>
                      <a:pt x="7468" y="114"/>
                    </a:lnTo>
                    <a:lnTo>
                      <a:pt x="7684" y="121"/>
                    </a:lnTo>
                    <a:lnTo>
                      <a:pt x="8253" y="20"/>
                    </a:lnTo>
                    <a:lnTo>
                      <a:pt x="8461" y="30"/>
                    </a:lnTo>
                    <a:lnTo>
                      <a:pt x="8643" y="0"/>
                    </a:lnTo>
                    <a:lnTo>
                      <a:pt x="8846" y="13"/>
                    </a:lnTo>
                    <a:lnTo>
                      <a:pt x="9046" y="27"/>
                    </a:lnTo>
                    <a:lnTo>
                      <a:pt x="9242" y="42"/>
                    </a:lnTo>
                    <a:lnTo>
                      <a:pt x="9436" y="59"/>
                    </a:lnTo>
                    <a:lnTo>
                      <a:pt x="9626" y="77"/>
                    </a:lnTo>
                    <a:lnTo>
                      <a:pt x="9836" y="138"/>
                    </a:lnTo>
                    <a:lnTo>
                      <a:pt x="10020" y="160"/>
                    </a:lnTo>
                    <a:lnTo>
                      <a:pt x="10222" y="224"/>
                    </a:lnTo>
                    <a:lnTo>
                      <a:pt x="10398" y="249"/>
                    </a:lnTo>
                    <a:lnTo>
                      <a:pt x="10592" y="318"/>
                    </a:lnTo>
                    <a:lnTo>
                      <a:pt x="10783" y="388"/>
                    </a:lnTo>
                    <a:lnTo>
                      <a:pt x="10969" y="460"/>
                    </a:lnTo>
                    <a:lnTo>
                      <a:pt x="12411" y="1059"/>
                    </a:lnTo>
                    <a:lnTo>
                      <a:pt x="12601" y="1130"/>
                    </a:lnTo>
                    <a:lnTo>
                      <a:pt x="12795" y="1198"/>
                    </a:lnTo>
                    <a:lnTo>
                      <a:pt x="12995" y="1264"/>
                    </a:lnTo>
                    <a:lnTo>
                      <a:pt x="13176" y="1287"/>
                    </a:lnTo>
                    <a:lnTo>
                      <a:pt x="13384" y="1349"/>
                    </a:lnTo>
                    <a:lnTo>
                      <a:pt x="13573" y="1368"/>
                    </a:lnTo>
                    <a:lnTo>
                      <a:pt x="13790" y="1426"/>
                    </a:lnTo>
                    <a:lnTo>
                      <a:pt x="13988" y="1441"/>
                    </a:lnTo>
                    <a:lnTo>
                      <a:pt x="14190" y="1454"/>
                    </a:lnTo>
                    <a:lnTo>
                      <a:pt x="14395" y="1465"/>
                    </a:lnTo>
                    <a:lnTo>
                      <a:pt x="14604" y="1475"/>
                    </a:lnTo>
                    <a:lnTo>
                      <a:pt x="14817" y="1483"/>
                    </a:lnTo>
                    <a:lnTo>
                      <a:pt x="15032" y="1490"/>
                    </a:lnTo>
                    <a:lnTo>
                      <a:pt x="15216" y="1459"/>
                    </a:lnTo>
                    <a:lnTo>
                      <a:pt x="15419" y="1472"/>
                    </a:lnTo>
                    <a:lnTo>
                      <a:pt x="15618" y="1486"/>
                    </a:lnTo>
                    <a:lnTo>
                      <a:pt x="15814" y="1502"/>
                    </a:lnTo>
                    <a:lnTo>
                      <a:pt x="16006" y="1519"/>
                    </a:lnTo>
                    <a:lnTo>
                      <a:pt x="16195" y="1538"/>
                    </a:lnTo>
                    <a:lnTo>
                      <a:pt x="16379" y="1559"/>
                    </a:lnTo>
                    <a:lnTo>
                      <a:pt x="16560" y="1582"/>
                    </a:lnTo>
                    <a:lnTo>
                      <a:pt x="16759" y="1648"/>
                    </a:lnTo>
                    <a:lnTo>
                      <a:pt x="16931" y="1674"/>
                    </a:lnTo>
                    <a:lnTo>
                      <a:pt x="17123" y="1744"/>
                    </a:lnTo>
                    <a:lnTo>
                      <a:pt x="17287" y="1774"/>
                    </a:lnTo>
                    <a:lnTo>
                      <a:pt x="17469" y="1848"/>
                    </a:lnTo>
                    <a:lnTo>
                      <a:pt x="17647" y="1924"/>
                    </a:lnTo>
                    <a:lnTo>
                      <a:pt x="17821" y="2002"/>
                    </a:lnTo>
                    <a:lnTo>
                      <a:pt x="17967" y="2040"/>
                    </a:lnTo>
                    <a:lnTo>
                      <a:pt x="18132" y="2122"/>
                    </a:lnTo>
                    <a:lnTo>
                      <a:pt x="18315" y="2248"/>
                    </a:lnTo>
                    <a:lnTo>
                      <a:pt x="18470" y="2334"/>
                    </a:lnTo>
                    <a:lnTo>
                      <a:pt x="18620" y="2422"/>
                    </a:lnTo>
                    <a:lnTo>
                      <a:pt x="18765" y="2513"/>
                    </a:lnTo>
                    <a:lnTo>
                      <a:pt x="18905" y="2606"/>
                    </a:lnTo>
                    <a:lnTo>
                      <a:pt x="19063" y="2743"/>
                    </a:lnTo>
                    <a:lnTo>
                      <a:pt x="19193" y="2841"/>
                    </a:lnTo>
                    <a:lnTo>
                      <a:pt x="19341" y="2982"/>
                    </a:lnTo>
                    <a:lnTo>
                      <a:pt x="19460" y="3085"/>
                    </a:lnTo>
                    <a:lnTo>
                      <a:pt x="19598" y="3231"/>
                    </a:lnTo>
                    <a:lnTo>
                      <a:pt x="19706" y="3338"/>
                    </a:lnTo>
                    <a:lnTo>
                      <a:pt x="19832" y="3490"/>
                    </a:lnTo>
                    <a:lnTo>
                      <a:pt x="19953" y="3644"/>
                    </a:lnTo>
                    <a:lnTo>
                      <a:pt x="20044" y="3759"/>
                    </a:lnTo>
                    <a:lnTo>
                      <a:pt x="20153" y="3918"/>
                    </a:lnTo>
                    <a:lnTo>
                      <a:pt x="20256" y="4080"/>
                    </a:lnTo>
                    <a:lnTo>
                      <a:pt x="20330" y="4203"/>
                    </a:lnTo>
                    <a:lnTo>
                      <a:pt x="20422" y="4370"/>
                    </a:lnTo>
                    <a:lnTo>
                      <a:pt x="20507" y="4540"/>
                    </a:lnTo>
                    <a:lnTo>
                      <a:pt x="20586" y="4713"/>
                    </a:lnTo>
                    <a:lnTo>
                      <a:pt x="21202" y="6154"/>
                    </a:lnTo>
                    <a:lnTo>
                      <a:pt x="21275" y="6330"/>
                    </a:lnTo>
                    <a:lnTo>
                      <a:pt x="21341" y="6508"/>
                    </a:lnTo>
                    <a:lnTo>
                      <a:pt x="21402" y="6689"/>
                    </a:lnTo>
                    <a:lnTo>
                      <a:pt x="21435" y="6830"/>
                    </a:lnTo>
                    <a:lnTo>
                      <a:pt x="21484" y="7016"/>
                    </a:lnTo>
                    <a:lnTo>
                      <a:pt x="21528" y="7205"/>
                    </a:lnTo>
                    <a:lnTo>
                      <a:pt x="21544" y="7354"/>
                    </a:lnTo>
                    <a:lnTo>
                      <a:pt x="21577" y="7548"/>
                    </a:lnTo>
                    <a:lnTo>
                      <a:pt x="21582" y="7702"/>
                    </a:lnTo>
                    <a:lnTo>
                      <a:pt x="21582" y="7858"/>
                    </a:lnTo>
                    <a:lnTo>
                      <a:pt x="21600" y="8059"/>
                    </a:lnTo>
                    <a:lnTo>
                      <a:pt x="21590" y="8219"/>
                    </a:lnTo>
                    <a:lnTo>
                      <a:pt x="21575" y="8383"/>
                    </a:lnTo>
                    <a:lnTo>
                      <a:pt x="21555" y="8548"/>
                    </a:lnTo>
                    <a:lnTo>
                      <a:pt x="21531" y="8715"/>
                    </a:lnTo>
                    <a:lnTo>
                      <a:pt x="21502" y="8884"/>
                    </a:lnTo>
                    <a:lnTo>
                      <a:pt x="21469" y="9056"/>
                    </a:lnTo>
                    <a:lnTo>
                      <a:pt x="21431" y="9229"/>
                    </a:lnTo>
                    <a:lnTo>
                      <a:pt x="21390" y="9404"/>
                    </a:lnTo>
                    <a:lnTo>
                      <a:pt x="21321" y="9540"/>
                    </a:lnTo>
                    <a:lnTo>
                      <a:pt x="21271" y="9719"/>
                    </a:lnTo>
                    <a:lnTo>
                      <a:pt x="21194" y="9858"/>
                    </a:lnTo>
                    <a:lnTo>
                      <a:pt x="21136" y="10040"/>
                    </a:lnTo>
                    <a:lnTo>
                      <a:pt x="21052" y="10182"/>
                    </a:lnTo>
                    <a:lnTo>
                      <a:pt x="20964" y="10326"/>
                    </a:lnTo>
                    <a:lnTo>
                      <a:pt x="20872" y="10472"/>
                    </a:lnTo>
                    <a:lnTo>
                      <a:pt x="20777" y="10619"/>
                    </a:lnTo>
                    <a:lnTo>
                      <a:pt x="20679" y="10768"/>
                    </a:lnTo>
                    <a:lnTo>
                      <a:pt x="20577" y="10918"/>
                    </a:lnTo>
                    <a:lnTo>
                      <a:pt x="20473" y="11069"/>
                    </a:lnTo>
                    <a:lnTo>
                      <a:pt x="20342" y="11180"/>
                    </a:lnTo>
                    <a:lnTo>
                      <a:pt x="20232" y="11335"/>
                    </a:lnTo>
                    <a:lnTo>
                      <a:pt x="19956" y="11563"/>
                    </a:lnTo>
                    <a:lnTo>
                      <a:pt x="19838" y="11721"/>
                    </a:lnTo>
                    <a:lnTo>
                      <a:pt x="19694" y="11838"/>
                    </a:lnTo>
                    <a:lnTo>
                      <a:pt x="19524" y="11915"/>
                    </a:lnTo>
                    <a:lnTo>
                      <a:pt x="19224" y="12155"/>
                    </a:lnTo>
                    <a:lnTo>
                      <a:pt x="15661" y="14442"/>
                    </a:lnTo>
                    <a:lnTo>
                      <a:pt x="15475" y="14526"/>
                    </a:lnTo>
                    <a:lnTo>
                      <a:pt x="14997" y="14898"/>
                    </a:lnTo>
                    <a:lnTo>
                      <a:pt x="14865" y="15062"/>
                    </a:lnTo>
                    <a:lnTo>
                      <a:pt x="14713" y="15183"/>
                    </a:lnTo>
                    <a:lnTo>
                      <a:pt x="14586" y="15345"/>
                    </a:lnTo>
                    <a:lnTo>
                      <a:pt x="14439" y="15463"/>
                    </a:lnTo>
                    <a:lnTo>
                      <a:pt x="14319" y="15622"/>
                    </a:lnTo>
                    <a:lnTo>
                      <a:pt x="14201" y="15779"/>
                    </a:lnTo>
                    <a:lnTo>
                      <a:pt x="14087" y="15935"/>
                    </a:lnTo>
                    <a:lnTo>
                      <a:pt x="13976" y="16090"/>
                    </a:lnTo>
                    <a:lnTo>
                      <a:pt x="13892" y="16284"/>
                    </a:lnTo>
                    <a:lnTo>
                      <a:pt x="13789" y="16435"/>
                    </a:lnTo>
                    <a:lnTo>
                      <a:pt x="13713" y="16625"/>
                    </a:lnTo>
                    <a:lnTo>
                      <a:pt x="12642" y="18933"/>
                    </a:lnTo>
                    <a:lnTo>
                      <a:pt x="12579" y="19118"/>
                    </a:lnTo>
                    <a:lnTo>
                      <a:pt x="12491" y="19262"/>
                    </a:lnTo>
                    <a:lnTo>
                      <a:pt x="12401" y="19407"/>
                    </a:lnTo>
                    <a:lnTo>
                      <a:pt x="12214" y="19700"/>
                    </a:lnTo>
                    <a:lnTo>
                      <a:pt x="12019" y="19996"/>
                    </a:lnTo>
                    <a:lnTo>
                      <a:pt x="11896" y="20104"/>
                    </a:lnTo>
                    <a:lnTo>
                      <a:pt x="11794" y="20254"/>
                    </a:lnTo>
                    <a:lnTo>
                      <a:pt x="10889" y="21028"/>
                    </a:lnTo>
                    <a:lnTo>
                      <a:pt x="10733" y="21099"/>
                    </a:lnTo>
                    <a:lnTo>
                      <a:pt x="10600" y="21211"/>
                    </a:lnTo>
                    <a:lnTo>
                      <a:pt x="10444" y="21282"/>
                    </a:lnTo>
                    <a:lnTo>
                      <a:pt x="10310" y="21394"/>
                    </a:lnTo>
                    <a:lnTo>
                      <a:pt x="9854" y="21600"/>
                    </a:lnTo>
                    <a:lnTo>
                      <a:pt x="5079" y="21569"/>
                    </a:lnTo>
                    <a:lnTo>
                      <a:pt x="5019" y="21544"/>
                    </a:lnTo>
                    <a:lnTo>
                      <a:pt x="4874" y="21506"/>
                    </a:lnTo>
                    <a:lnTo>
                      <a:pt x="4709" y="21424"/>
                    </a:lnTo>
                    <a:lnTo>
                      <a:pt x="4526" y="21298"/>
                    </a:lnTo>
                    <a:lnTo>
                      <a:pt x="4369" y="21212"/>
                    </a:lnTo>
                    <a:lnTo>
                      <a:pt x="4217" y="21125"/>
                    </a:lnTo>
                    <a:lnTo>
                      <a:pt x="3414" y="20602"/>
                    </a:lnTo>
                    <a:lnTo>
                      <a:pt x="3263" y="20514"/>
                    </a:lnTo>
                    <a:lnTo>
                      <a:pt x="3095" y="20381"/>
                    </a:lnTo>
                    <a:lnTo>
                      <a:pt x="2957" y="20288"/>
                    </a:lnTo>
                    <a:lnTo>
                      <a:pt x="2801" y="20149"/>
                    </a:lnTo>
                    <a:lnTo>
                      <a:pt x="2652" y="20008"/>
                    </a:lnTo>
                    <a:lnTo>
                      <a:pt x="2532" y="19906"/>
                    </a:lnTo>
                    <a:lnTo>
                      <a:pt x="2394" y="19760"/>
                    </a:lnTo>
                    <a:lnTo>
                      <a:pt x="2263" y="19611"/>
                    </a:lnTo>
                    <a:lnTo>
                      <a:pt x="2162" y="19500"/>
                    </a:lnTo>
                    <a:lnTo>
                      <a:pt x="2043" y="19346"/>
                    </a:lnTo>
                    <a:lnTo>
                      <a:pt x="1930" y="19188"/>
                    </a:lnTo>
                    <a:lnTo>
                      <a:pt x="1823" y="19028"/>
                    </a:lnTo>
                    <a:lnTo>
                      <a:pt x="1746" y="18907"/>
                    </a:lnTo>
                    <a:lnTo>
                      <a:pt x="1651" y="18741"/>
                    </a:lnTo>
                    <a:lnTo>
                      <a:pt x="1562" y="18573"/>
                    </a:lnTo>
                    <a:lnTo>
                      <a:pt x="1480" y="18401"/>
                    </a:lnTo>
                    <a:lnTo>
                      <a:pt x="1426" y="18269"/>
                    </a:lnTo>
                    <a:lnTo>
                      <a:pt x="1355" y="18093"/>
                    </a:lnTo>
                    <a:lnTo>
                      <a:pt x="1291" y="17914"/>
                    </a:lnTo>
                    <a:lnTo>
                      <a:pt x="1232" y="17732"/>
                    </a:lnTo>
                    <a:lnTo>
                      <a:pt x="1202" y="17589"/>
                    </a:lnTo>
                    <a:lnTo>
                      <a:pt x="1155" y="17402"/>
                    </a:lnTo>
                    <a:lnTo>
                      <a:pt x="1114" y="17212"/>
                    </a:lnTo>
                    <a:lnTo>
                      <a:pt x="1102" y="17061"/>
                    </a:lnTo>
                    <a:lnTo>
                      <a:pt x="1073" y="16866"/>
                    </a:lnTo>
                    <a:lnTo>
                      <a:pt x="1073" y="16709"/>
                    </a:lnTo>
                    <a:lnTo>
                      <a:pt x="1055" y="16509"/>
                    </a:lnTo>
                    <a:lnTo>
                      <a:pt x="1067" y="16347"/>
                    </a:lnTo>
                    <a:lnTo>
                      <a:pt x="1084" y="16183"/>
                    </a:lnTo>
                    <a:lnTo>
                      <a:pt x="1084" y="15974"/>
                    </a:lnTo>
                    <a:lnTo>
                      <a:pt x="1113" y="15805"/>
                    </a:lnTo>
                    <a:lnTo>
                      <a:pt x="1148" y="15633"/>
                    </a:lnTo>
                    <a:lnTo>
                      <a:pt x="1586" y="13247"/>
                    </a:lnTo>
                    <a:lnTo>
                      <a:pt x="1620" y="13075"/>
                    </a:lnTo>
                    <a:lnTo>
                      <a:pt x="1648" y="12906"/>
                    </a:lnTo>
                    <a:lnTo>
                      <a:pt x="1671" y="12739"/>
                    </a:lnTo>
                    <a:lnTo>
                      <a:pt x="1665" y="12533"/>
                    </a:lnTo>
                    <a:lnTo>
                      <a:pt x="1677" y="12372"/>
                    </a:lnTo>
                    <a:lnTo>
                      <a:pt x="1660" y="12171"/>
                    </a:lnTo>
                    <a:lnTo>
                      <a:pt x="1660" y="12014"/>
                    </a:lnTo>
                    <a:lnTo>
                      <a:pt x="1631" y="11819"/>
                    </a:lnTo>
                    <a:lnTo>
                      <a:pt x="1620" y="11668"/>
                    </a:lnTo>
                    <a:lnTo>
                      <a:pt x="1579" y="11478"/>
                    </a:lnTo>
                    <a:lnTo>
                      <a:pt x="1533" y="11290"/>
                    </a:lnTo>
                    <a:lnTo>
                      <a:pt x="1503" y="11147"/>
                    </a:lnTo>
                    <a:lnTo>
                      <a:pt x="1445" y="10965"/>
                    </a:lnTo>
                    <a:lnTo>
                      <a:pt x="1380" y="10786"/>
                    </a:lnTo>
                    <a:lnTo>
                      <a:pt x="1310" y="10610"/>
                    </a:lnTo>
                    <a:lnTo>
                      <a:pt x="1233" y="10436"/>
                    </a:lnTo>
                    <a:lnTo>
                      <a:pt x="1173" y="10307"/>
                    </a:lnTo>
                    <a:lnTo>
                      <a:pt x="1083" y="10139"/>
                    </a:lnTo>
                    <a:lnTo>
                      <a:pt x="987" y="9973"/>
                    </a:lnTo>
                    <a:lnTo>
                      <a:pt x="885" y="9811"/>
                    </a:lnTo>
                    <a:lnTo>
                      <a:pt x="783" y="9649"/>
                    </a:lnTo>
                    <a:lnTo>
                      <a:pt x="686" y="9484"/>
                    </a:lnTo>
                    <a:lnTo>
                      <a:pt x="617" y="9359"/>
                    </a:lnTo>
                    <a:lnTo>
                      <a:pt x="531" y="9190"/>
                    </a:lnTo>
                    <a:lnTo>
                      <a:pt x="450" y="9018"/>
                    </a:lnTo>
                    <a:lnTo>
                      <a:pt x="397" y="8885"/>
                    </a:lnTo>
                    <a:lnTo>
                      <a:pt x="326" y="8709"/>
                    </a:lnTo>
                    <a:lnTo>
                      <a:pt x="260" y="8531"/>
                    </a:lnTo>
                    <a:lnTo>
                      <a:pt x="221" y="8391"/>
                    </a:lnTo>
                    <a:lnTo>
                      <a:pt x="165" y="8209"/>
                    </a:lnTo>
                    <a:lnTo>
                      <a:pt x="136" y="8065"/>
                    </a:lnTo>
                    <a:lnTo>
                      <a:pt x="89" y="7878"/>
                    </a:lnTo>
                    <a:lnTo>
                      <a:pt x="70" y="7730"/>
                    </a:lnTo>
                    <a:lnTo>
                      <a:pt x="55" y="7581"/>
                    </a:lnTo>
                    <a:lnTo>
                      <a:pt x="22" y="7387"/>
                    </a:lnTo>
                    <a:lnTo>
                      <a:pt x="16" y="7234"/>
                    </a:lnTo>
                    <a:lnTo>
                      <a:pt x="14" y="7078"/>
                    </a:lnTo>
                    <a:lnTo>
                      <a:pt x="16" y="6921"/>
                    </a:lnTo>
                    <a:lnTo>
                      <a:pt x="0" y="6720"/>
                    </a:lnTo>
                    <a:lnTo>
                      <a:pt x="11" y="6559"/>
                    </a:lnTo>
                    <a:lnTo>
                      <a:pt x="25" y="6396"/>
                    </a:lnTo>
                    <a:lnTo>
                      <a:pt x="44" y="6231"/>
                    </a:lnTo>
                    <a:lnTo>
                      <a:pt x="66" y="6064"/>
                    </a:lnTo>
                    <a:lnTo>
                      <a:pt x="116" y="5938"/>
                    </a:lnTo>
                    <a:lnTo>
                      <a:pt x="146" y="5768"/>
                    </a:lnTo>
                    <a:lnTo>
                      <a:pt x="179" y="5596"/>
                    </a:lnTo>
                    <a:lnTo>
                      <a:pt x="240" y="5465"/>
                    </a:lnTo>
                    <a:lnTo>
                      <a:pt x="280" y="5290"/>
                    </a:lnTo>
                    <a:lnTo>
                      <a:pt x="324" y="5114"/>
                    </a:lnTo>
                    <a:lnTo>
                      <a:pt x="395" y="4978"/>
                    </a:lnTo>
                    <a:lnTo>
                      <a:pt x="468" y="4841"/>
                    </a:lnTo>
                    <a:lnTo>
                      <a:pt x="522" y="4660"/>
                    </a:lnTo>
                    <a:lnTo>
                      <a:pt x="602" y="4520"/>
                    </a:lnTo>
                    <a:lnTo>
                      <a:pt x="685" y="4378"/>
                    </a:lnTo>
                    <a:lnTo>
                      <a:pt x="771" y="4235"/>
                    </a:lnTo>
                    <a:lnTo>
                      <a:pt x="860" y="4090"/>
                    </a:lnTo>
                    <a:lnTo>
                      <a:pt x="952" y="3945"/>
                    </a:lnTo>
                    <a:lnTo>
                      <a:pt x="1046" y="3798"/>
                    </a:lnTo>
                    <a:lnTo>
                      <a:pt x="1166" y="3691"/>
                    </a:lnTo>
                    <a:lnTo>
                      <a:pt x="1266" y="3542"/>
                    </a:lnTo>
                    <a:lnTo>
                      <a:pt x="1368" y="3392"/>
                    </a:lnTo>
                    <a:lnTo>
                      <a:pt x="1626" y="3171"/>
                    </a:lnTo>
                    <a:lnTo>
                      <a:pt x="1736" y="3017"/>
                    </a:lnTo>
                    <a:lnTo>
                      <a:pt x="2287" y="2560"/>
                    </a:lnTo>
                    <a:lnTo>
                      <a:pt x="2453" y="2485"/>
                    </a:lnTo>
                    <a:lnTo>
                      <a:pt x="2744" y="2249"/>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191" name="Shape"/>
              <p:cNvSpPr/>
              <p:nvPr/>
            </p:nvSpPr>
            <p:spPr>
              <a:xfrm>
                <a:off x="760774" y="52329"/>
                <a:ext cx="1036504" cy="518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61" y="4962"/>
                    </a:moveTo>
                    <a:lnTo>
                      <a:pt x="17631" y="2193"/>
                    </a:lnTo>
                    <a:lnTo>
                      <a:pt x="18662" y="1754"/>
                    </a:lnTo>
                    <a:lnTo>
                      <a:pt x="19570" y="846"/>
                    </a:lnTo>
                    <a:lnTo>
                      <a:pt x="21600" y="0"/>
                    </a:lnTo>
                    <a:lnTo>
                      <a:pt x="0" y="21600"/>
                    </a:lnTo>
                    <a:lnTo>
                      <a:pt x="777" y="20231"/>
                    </a:lnTo>
                    <a:lnTo>
                      <a:pt x="14861" y="4962"/>
                    </a:lnTo>
                    <a:close/>
                  </a:path>
                </a:pathLst>
              </a:custGeom>
              <a:noFill/>
              <a:ln w="12700" cap="flat">
                <a:noFill/>
                <a:miter lim="400000"/>
              </a:ln>
              <a:effectLst/>
            </p:spPr>
            <p:txBody>
              <a:bodyPr wrap="square" lIns="45719" tIns="45719" rIns="45719" bIns="45719" numCol="1" anchor="t">
                <a:noAutofit/>
              </a:bodyPr>
              <a:lstStyle/>
              <a:p>
                <a:pPr/>
              </a:p>
            </p:txBody>
          </p:sp>
        </p:grpSp>
        <p:sp>
          <p:nvSpPr>
            <p:cNvPr id="193" name="object 5"/>
            <p:cNvSpPr/>
            <p:nvPr/>
          </p:nvSpPr>
          <p:spPr>
            <a:xfrm>
              <a:off x="4714058" y="434339"/>
              <a:ext cx="2343511" cy="5016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21353" y="21596"/>
                  </a:lnTo>
                  <a:lnTo>
                    <a:pt x="20903" y="21587"/>
                  </a:lnTo>
                  <a:lnTo>
                    <a:pt x="20453" y="21574"/>
                  </a:lnTo>
                  <a:lnTo>
                    <a:pt x="20003" y="21559"/>
                  </a:lnTo>
                  <a:lnTo>
                    <a:pt x="19554" y="21541"/>
                  </a:lnTo>
                  <a:lnTo>
                    <a:pt x="19104" y="21519"/>
                  </a:lnTo>
                  <a:lnTo>
                    <a:pt x="18654" y="21495"/>
                  </a:lnTo>
                  <a:lnTo>
                    <a:pt x="18205" y="21468"/>
                  </a:lnTo>
                  <a:lnTo>
                    <a:pt x="17755" y="21437"/>
                  </a:lnTo>
                  <a:lnTo>
                    <a:pt x="17307" y="21404"/>
                  </a:lnTo>
                  <a:lnTo>
                    <a:pt x="16858" y="21368"/>
                  </a:lnTo>
                  <a:lnTo>
                    <a:pt x="16410" y="21329"/>
                  </a:lnTo>
                  <a:lnTo>
                    <a:pt x="15963" y="21287"/>
                  </a:lnTo>
                  <a:lnTo>
                    <a:pt x="15516" y="21241"/>
                  </a:lnTo>
                  <a:lnTo>
                    <a:pt x="11987" y="20849"/>
                  </a:lnTo>
                  <a:lnTo>
                    <a:pt x="11551" y="20797"/>
                  </a:lnTo>
                  <a:lnTo>
                    <a:pt x="11120" y="20740"/>
                  </a:lnTo>
                  <a:lnTo>
                    <a:pt x="10694" y="20677"/>
                  </a:lnTo>
                  <a:lnTo>
                    <a:pt x="10275" y="20609"/>
                  </a:lnTo>
                  <a:lnTo>
                    <a:pt x="9861" y="20536"/>
                  </a:lnTo>
                  <a:lnTo>
                    <a:pt x="9454" y="20457"/>
                  </a:lnTo>
                  <a:lnTo>
                    <a:pt x="9053" y="20374"/>
                  </a:lnTo>
                  <a:lnTo>
                    <a:pt x="8659" y="20285"/>
                  </a:lnTo>
                  <a:lnTo>
                    <a:pt x="8271" y="20192"/>
                  </a:lnTo>
                  <a:lnTo>
                    <a:pt x="7890" y="20094"/>
                  </a:lnTo>
                  <a:lnTo>
                    <a:pt x="7516" y="19991"/>
                  </a:lnTo>
                  <a:lnTo>
                    <a:pt x="7149" y="19884"/>
                  </a:lnTo>
                  <a:lnTo>
                    <a:pt x="6789" y="19772"/>
                  </a:lnTo>
                  <a:lnTo>
                    <a:pt x="6437" y="19656"/>
                  </a:lnTo>
                  <a:lnTo>
                    <a:pt x="6092" y="19535"/>
                  </a:lnTo>
                  <a:lnTo>
                    <a:pt x="5755" y="19411"/>
                  </a:lnTo>
                  <a:lnTo>
                    <a:pt x="5426" y="19282"/>
                  </a:lnTo>
                  <a:lnTo>
                    <a:pt x="5105" y="19149"/>
                  </a:lnTo>
                  <a:lnTo>
                    <a:pt x="4793" y="19012"/>
                  </a:lnTo>
                  <a:lnTo>
                    <a:pt x="4488" y="18871"/>
                  </a:lnTo>
                  <a:lnTo>
                    <a:pt x="4192" y="18727"/>
                  </a:lnTo>
                  <a:lnTo>
                    <a:pt x="3905" y="18579"/>
                  </a:lnTo>
                  <a:lnTo>
                    <a:pt x="3627" y="18427"/>
                  </a:lnTo>
                  <a:lnTo>
                    <a:pt x="3358" y="18272"/>
                  </a:lnTo>
                  <a:lnTo>
                    <a:pt x="3097" y="18114"/>
                  </a:lnTo>
                  <a:lnTo>
                    <a:pt x="2847" y="17952"/>
                  </a:lnTo>
                  <a:lnTo>
                    <a:pt x="2605" y="17787"/>
                  </a:lnTo>
                  <a:lnTo>
                    <a:pt x="2373" y="17619"/>
                  </a:lnTo>
                  <a:lnTo>
                    <a:pt x="2151" y="17448"/>
                  </a:lnTo>
                  <a:lnTo>
                    <a:pt x="1939" y="17275"/>
                  </a:lnTo>
                  <a:lnTo>
                    <a:pt x="1737" y="17098"/>
                  </a:lnTo>
                  <a:lnTo>
                    <a:pt x="1546" y="16918"/>
                  </a:lnTo>
                  <a:lnTo>
                    <a:pt x="1364" y="16736"/>
                  </a:lnTo>
                  <a:lnTo>
                    <a:pt x="1194" y="16552"/>
                  </a:lnTo>
                  <a:lnTo>
                    <a:pt x="1034" y="16365"/>
                  </a:lnTo>
                  <a:lnTo>
                    <a:pt x="884" y="16175"/>
                  </a:lnTo>
                  <a:lnTo>
                    <a:pt x="746" y="15984"/>
                  </a:lnTo>
                  <a:lnTo>
                    <a:pt x="619" y="15790"/>
                  </a:lnTo>
                  <a:lnTo>
                    <a:pt x="504" y="15594"/>
                  </a:lnTo>
                  <a:lnTo>
                    <a:pt x="400" y="15396"/>
                  </a:lnTo>
                  <a:lnTo>
                    <a:pt x="307" y="15196"/>
                  </a:lnTo>
                  <a:lnTo>
                    <a:pt x="227" y="14994"/>
                  </a:lnTo>
                  <a:lnTo>
                    <a:pt x="158" y="14791"/>
                  </a:lnTo>
                  <a:lnTo>
                    <a:pt x="102" y="14586"/>
                  </a:lnTo>
                  <a:lnTo>
                    <a:pt x="57" y="14380"/>
                  </a:lnTo>
                  <a:lnTo>
                    <a:pt x="26" y="14172"/>
                  </a:lnTo>
                  <a:lnTo>
                    <a:pt x="6" y="13963"/>
                  </a:lnTo>
                  <a:lnTo>
                    <a:pt x="0" y="13753"/>
                  </a:lnTo>
                  <a:lnTo>
                    <a:pt x="12" y="13535"/>
                  </a:lnTo>
                  <a:lnTo>
                    <a:pt x="49" y="13320"/>
                  </a:lnTo>
                  <a:lnTo>
                    <a:pt x="110" y="13107"/>
                  </a:lnTo>
                  <a:lnTo>
                    <a:pt x="195" y="12897"/>
                  </a:lnTo>
                  <a:lnTo>
                    <a:pt x="302" y="12690"/>
                  </a:lnTo>
                  <a:lnTo>
                    <a:pt x="432" y="12487"/>
                  </a:lnTo>
                  <a:lnTo>
                    <a:pt x="584" y="12288"/>
                  </a:lnTo>
                  <a:lnTo>
                    <a:pt x="758" y="12093"/>
                  </a:lnTo>
                  <a:lnTo>
                    <a:pt x="953" y="11903"/>
                  </a:lnTo>
                  <a:lnTo>
                    <a:pt x="1168" y="11719"/>
                  </a:lnTo>
                  <a:lnTo>
                    <a:pt x="1403" y="11539"/>
                  </a:lnTo>
                  <a:lnTo>
                    <a:pt x="1658" y="11366"/>
                  </a:lnTo>
                  <a:lnTo>
                    <a:pt x="1932" y="11199"/>
                  </a:lnTo>
                  <a:lnTo>
                    <a:pt x="2225" y="11038"/>
                  </a:lnTo>
                  <a:lnTo>
                    <a:pt x="2536" y="10884"/>
                  </a:lnTo>
                  <a:lnTo>
                    <a:pt x="2864" y="10738"/>
                  </a:lnTo>
                  <a:lnTo>
                    <a:pt x="3210" y="10600"/>
                  </a:lnTo>
                  <a:lnTo>
                    <a:pt x="3572" y="10469"/>
                  </a:lnTo>
                  <a:lnTo>
                    <a:pt x="3950" y="10348"/>
                  </a:lnTo>
                  <a:lnTo>
                    <a:pt x="4345" y="10234"/>
                  </a:lnTo>
                  <a:lnTo>
                    <a:pt x="5161" y="10027"/>
                  </a:lnTo>
                  <a:lnTo>
                    <a:pt x="5554" y="9915"/>
                  </a:lnTo>
                  <a:lnTo>
                    <a:pt x="5932" y="9793"/>
                  </a:lnTo>
                  <a:lnTo>
                    <a:pt x="6294" y="9663"/>
                  </a:lnTo>
                  <a:lnTo>
                    <a:pt x="6640" y="9525"/>
                  </a:lnTo>
                  <a:lnTo>
                    <a:pt x="6969" y="9378"/>
                  </a:lnTo>
                  <a:lnTo>
                    <a:pt x="7281" y="9224"/>
                  </a:lnTo>
                  <a:lnTo>
                    <a:pt x="7575" y="9063"/>
                  </a:lnTo>
                  <a:lnTo>
                    <a:pt x="7851" y="8895"/>
                  </a:lnTo>
                  <a:lnTo>
                    <a:pt x="8108" y="8720"/>
                  </a:lnTo>
                  <a:lnTo>
                    <a:pt x="8345" y="8540"/>
                  </a:lnTo>
                  <a:lnTo>
                    <a:pt x="8561" y="8353"/>
                  </a:lnTo>
                  <a:lnTo>
                    <a:pt x="8758" y="8161"/>
                  </a:lnTo>
                  <a:lnTo>
                    <a:pt x="8932" y="7964"/>
                  </a:lnTo>
                  <a:lnTo>
                    <a:pt x="9085" y="7762"/>
                  </a:lnTo>
                  <a:lnTo>
                    <a:pt x="9216" y="7555"/>
                  </a:lnTo>
                  <a:lnTo>
                    <a:pt x="9323" y="7345"/>
                  </a:lnTo>
                  <a:lnTo>
                    <a:pt x="10306" y="5158"/>
                  </a:lnTo>
                  <a:lnTo>
                    <a:pt x="10402" y="4958"/>
                  </a:lnTo>
                  <a:lnTo>
                    <a:pt x="10511" y="4762"/>
                  </a:lnTo>
                  <a:lnTo>
                    <a:pt x="10630" y="4569"/>
                  </a:lnTo>
                  <a:lnTo>
                    <a:pt x="10762" y="4378"/>
                  </a:lnTo>
                  <a:lnTo>
                    <a:pt x="10904" y="4191"/>
                  </a:lnTo>
                  <a:lnTo>
                    <a:pt x="11058" y="4007"/>
                  </a:lnTo>
                  <a:lnTo>
                    <a:pt x="11222" y="3826"/>
                  </a:lnTo>
                  <a:lnTo>
                    <a:pt x="11397" y="3649"/>
                  </a:lnTo>
                  <a:lnTo>
                    <a:pt x="11582" y="3474"/>
                  </a:lnTo>
                  <a:lnTo>
                    <a:pt x="11777" y="3304"/>
                  </a:lnTo>
                  <a:lnTo>
                    <a:pt x="11982" y="3136"/>
                  </a:lnTo>
                  <a:lnTo>
                    <a:pt x="12197" y="2973"/>
                  </a:lnTo>
                  <a:lnTo>
                    <a:pt x="12421" y="2812"/>
                  </a:lnTo>
                  <a:lnTo>
                    <a:pt x="12654" y="2656"/>
                  </a:lnTo>
                  <a:lnTo>
                    <a:pt x="12896" y="2503"/>
                  </a:lnTo>
                  <a:lnTo>
                    <a:pt x="13147" y="2354"/>
                  </a:lnTo>
                  <a:lnTo>
                    <a:pt x="13406" y="2208"/>
                  </a:lnTo>
                  <a:lnTo>
                    <a:pt x="13674" y="2067"/>
                  </a:lnTo>
                  <a:lnTo>
                    <a:pt x="13949" y="1929"/>
                  </a:lnTo>
                  <a:lnTo>
                    <a:pt x="14233" y="1795"/>
                  </a:lnTo>
                  <a:lnTo>
                    <a:pt x="14523" y="1666"/>
                  </a:lnTo>
                  <a:lnTo>
                    <a:pt x="14822" y="1540"/>
                  </a:lnTo>
                  <a:lnTo>
                    <a:pt x="15127" y="1419"/>
                  </a:lnTo>
                  <a:lnTo>
                    <a:pt x="15439" y="1301"/>
                  </a:lnTo>
                  <a:lnTo>
                    <a:pt x="15758" y="1188"/>
                  </a:lnTo>
                  <a:lnTo>
                    <a:pt x="16083" y="1080"/>
                  </a:lnTo>
                  <a:lnTo>
                    <a:pt x="16414" y="975"/>
                  </a:lnTo>
                  <a:lnTo>
                    <a:pt x="16752" y="875"/>
                  </a:lnTo>
                  <a:lnTo>
                    <a:pt x="17095" y="780"/>
                  </a:lnTo>
                  <a:lnTo>
                    <a:pt x="17443" y="689"/>
                  </a:lnTo>
                  <a:lnTo>
                    <a:pt x="17797" y="602"/>
                  </a:lnTo>
                  <a:lnTo>
                    <a:pt x="18156" y="521"/>
                  </a:lnTo>
                  <a:lnTo>
                    <a:pt x="18519" y="443"/>
                  </a:lnTo>
                  <a:lnTo>
                    <a:pt x="18888" y="371"/>
                  </a:lnTo>
                  <a:lnTo>
                    <a:pt x="19260" y="304"/>
                  </a:lnTo>
                  <a:lnTo>
                    <a:pt x="19637" y="241"/>
                  </a:lnTo>
                  <a:lnTo>
                    <a:pt x="20018" y="183"/>
                  </a:lnTo>
                  <a:lnTo>
                    <a:pt x="20402" y="130"/>
                  </a:lnTo>
                  <a:lnTo>
                    <a:pt x="20789" y="82"/>
                  </a:lnTo>
                  <a:lnTo>
                    <a:pt x="21180" y="40"/>
                  </a:lnTo>
                  <a:lnTo>
                    <a:pt x="21574" y="2"/>
                  </a:lnTo>
                  <a:lnTo>
                    <a:pt x="21600" y="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grpSp>
      <p:sp>
        <p:nvSpPr>
          <p:cNvPr id="195" name="Title 48"/>
          <p:cNvSpPr txBox="1"/>
          <p:nvPr>
            <p:ph type="title"/>
          </p:nvPr>
        </p:nvSpPr>
        <p:spPr>
          <a:xfrm>
            <a:off x="1005206" y="452374"/>
            <a:ext cx="18093688" cy="1231106"/>
          </a:xfrm>
          <a:prstGeom prst="rect">
            <a:avLst/>
          </a:prstGeom>
        </p:spPr>
        <p:txBody>
          <a:bodyPr/>
          <a:lstStyle>
            <a:lvl1pPr algn="ctr">
              <a:defRPr b="1" sz="8000">
                <a:latin typeface="Bahnschrift SemiBold"/>
                <a:ea typeface="Bahnschrift SemiBold"/>
                <a:cs typeface="Bahnschrift SemiBold"/>
                <a:sym typeface="Bahnschrift SemiBold"/>
              </a:defRPr>
            </a:lvl1pPr>
          </a:lstStyle>
          <a:p>
            <a:pPr/>
            <a:r>
              <a:t>MODEL SPECIFICATION</a:t>
            </a:r>
          </a:p>
        </p:txBody>
      </p:sp>
      <p:sp>
        <p:nvSpPr>
          <p:cNvPr id="196" name="Text Placeholder 49"/>
          <p:cNvSpPr txBox="1"/>
          <p:nvPr>
            <p:ph type="body" idx="1"/>
          </p:nvPr>
        </p:nvSpPr>
        <p:spPr>
          <a:xfrm>
            <a:off x="755649" y="2530475"/>
            <a:ext cx="18343246" cy="8771185"/>
          </a:xfrm>
          <a:prstGeom prst="rect">
            <a:avLst/>
          </a:prstGeom>
        </p:spPr>
        <p:txBody>
          <a:bodyPr/>
          <a:lstStyle/>
          <a:p>
            <a:pPr defTabSz="868680">
              <a:lnSpc>
                <a:spcPct val="105999"/>
              </a:lnSpc>
              <a:spcBef>
                <a:spcPts val="900"/>
              </a:spcBef>
              <a:defRPr sz="3040">
                <a:latin typeface="Bahnschrift SemiBold"/>
                <a:ea typeface="Bahnschrift SemiBold"/>
                <a:cs typeface="Bahnschrift SemiBold"/>
                <a:sym typeface="Bahnschrift SemiBold"/>
              </a:defRPr>
            </a:pPr>
            <a:r>
              <a:t>The functional form of our model where the dependent variable is represented as a function of independent variables:-</a:t>
            </a:r>
          </a:p>
          <a:p>
            <a:pPr lvl="5" indent="2393393" defTabSz="868680">
              <a:lnSpc>
                <a:spcPct val="105999"/>
              </a:lnSpc>
              <a:spcBef>
                <a:spcPts val="900"/>
              </a:spcBef>
              <a:defRPr sz="3040">
                <a:latin typeface="Bahnschrift SemiBold"/>
                <a:ea typeface="Bahnschrift SemiBold"/>
                <a:cs typeface="Bahnschrift SemiBold"/>
                <a:sym typeface="Bahnschrift SemiBold"/>
              </a:defRPr>
            </a:pPr>
            <a:r>
              <a:t>𝑋</a:t>
            </a:r>
            <a:r>
              <a:rPr baseline="-25999"/>
              <a:t>ij</a:t>
            </a:r>
            <a:r>
              <a:t> = 𝐹(𝑑</a:t>
            </a:r>
            <a:r>
              <a:rPr baseline="-25999"/>
              <a:t>ij</a:t>
            </a:r>
            <a:r>
              <a:t> , 𝑌</a:t>
            </a:r>
            <a:r>
              <a:rPr baseline="-25999"/>
              <a:t>i</a:t>
            </a:r>
            <a:r>
              <a:t> , 𝑌</a:t>
            </a:r>
            <a:r>
              <a:rPr baseline="-25999"/>
              <a:t>j</a:t>
            </a:r>
            <a:r>
              <a:t> , 𝑁𝑇𝐵</a:t>
            </a:r>
            <a:r>
              <a:rPr baseline="-25999"/>
              <a:t>i</a:t>
            </a:r>
            <a:r>
              <a:t> , 𝑁𝑇𝐵</a:t>
            </a:r>
            <a:r>
              <a:rPr baseline="-25999"/>
              <a:t>j</a:t>
            </a:r>
            <a:r>
              <a:t> , 𝐶𝑃𝑇𝑃𝑃, 𝐼𝑀𝑃</a:t>
            </a:r>
            <a:r>
              <a:rPr baseline="-25999"/>
              <a:t>1</a:t>
            </a:r>
            <a:r>
              <a:t>.... 𝐼𝑀𝑃</a:t>
            </a:r>
            <a:r>
              <a:rPr baseline="-25999"/>
              <a:t>12</a:t>
            </a:r>
            <a:r>
              <a:t> , 𝐸𝑋𝑃</a:t>
            </a:r>
            <a:r>
              <a:rPr baseline="-25999"/>
              <a:t>1</a:t>
            </a:r>
            <a:r>
              <a:t>.... 𝐸𝑋𝑃</a:t>
            </a:r>
            <a:r>
              <a:rPr baseline="-25999"/>
              <a:t>12</a:t>
            </a:r>
            <a:r>
              <a:t> , 𝐶𝑃𝑇𝑃𝑃</a:t>
            </a:r>
            <a:r>
              <a:rPr baseline="-25999"/>
              <a:t>TD1</a:t>
            </a:r>
            <a:r>
              <a:t>, 𝐶𝑃𝑇𝑃𝑃</a:t>
            </a:r>
            <a:r>
              <a:rPr baseline="-25999"/>
              <a:t>TD2</a:t>
            </a:r>
            <a:r>
              <a:t> , 𝐶𝑂𝐵</a:t>
            </a:r>
            <a:r>
              <a:rPr baseline="-25999"/>
              <a:t>ij</a:t>
            </a:r>
            <a:r>
              <a:t> , 𝐿𝐿</a:t>
            </a:r>
            <a:r>
              <a:rPr baseline="-25999"/>
              <a:t>ij</a:t>
            </a:r>
            <a:r>
              <a:t>, 𝑡</a:t>
            </a:r>
            <a:r>
              <a:rPr baseline="-25999"/>
              <a:t>ij</a:t>
            </a:r>
            <a:r>
              <a:t>)</a:t>
            </a:r>
          </a:p>
          <a:p>
            <a:pPr defTabSz="868680">
              <a:lnSpc>
                <a:spcPct val="105999"/>
              </a:lnSpc>
              <a:spcBef>
                <a:spcPts val="900"/>
              </a:spcBef>
              <a:defRPr sz="3040">
                <a:latin typeface="Bahnschrift SemiBold"/>
                <a:ea typeface="Bahnschrift SemiBold"/>
                <a:cs typeface="Bahnschrift SemiBold"/>
                <a:sym typeface="Bahnschrift SemiBold"/>
              </a:defRPr>
            </a:pPr>
            <a:r>
              <a:t>Where,</a:t>
            </a:r>
          </a:p>
          <a:p>
            <a:pPr defTabSz="868680">
              <a:lnSpc>
                <a:spcPct val="105999"/>
              </a:lnSpc>
              <a:spcBef>
                <a:spcPts val="900"/>
              </a:spcBef>
              <a:defRPr sz="3040">
                <a:latin typeface="Bahnschrift SemiBold"/>
                <a:ea typeface="Bahnschrift SemiBold"/>
                <a:cs typeface="Bahnschrift SemiBold"/>
                <a:sym typeface="Bahnschrift SemiBold"/>
              </a:defRPr>
            </a:pPr>
            <a:r>
              <a:t>𝑋</a:t>
            </a:r>
            <a:r>
              <a:rPr baseline="-25999"/>
              <a:t>ij</a:t>
            </a:r>
            <a:r>
              <a:t> : − 𝐼𝑚𝑝𝑜𝑟𝑡𝑠 𝑖𝑛 𝑐𝑜𝑢𝑛𝑡𝑟𝑦 𝑖 𝑓𝑟𝑜𝑚 𝑐𝑜𝑢𝑛𝑡𝑟𝑦 𝑗</a:t>
            </a:r>
            <a:r>
              <a:t>         </a:t>
            </a:r>
            <a:r>
              <a:t>𝑑</a:t>
            </a:r>
            <a:r>
              <a:rPr baseline="-25999"/>
              <a:t>ij</a:t>
            </a:r>
            <a:r>
              <a:t> : − 𝑇ℎ𝑒 𝑏𝑖𝑙𝑎𝑡𝑒𝑟𝑎𝑙 𝑑𝑖𝑠𝑡𝑎𝑛𝑐𝑒 𝑏𝑒𝑡𝑤𝑒𝑒𝑛 𝑐𝑜𝑢𝑛𝑡𝑟𝑦 𝑖 𝑎𝑛𝑑 𝑗      𝐿𝐿</a:t>
            </a:r>
            <a:r>
              <a:rPr baseline="-25999"/>
              <a:t>ij</a:t>
            </a:r>
            <a:r>
              <a:t>: − 𝑊ℎ𝑒𝑡ℎ𝑒𝑟 𝑜𝑛𝑒 𝑜𝑓 𝑡ℎ𝑒 𝑐𝑜𝑢𝑛𝑡𝑟𝑖𝑒𝑠 𝑖, 𝑗 𝑖𝑠 𝐿𝑎𝑛𝑑𝑙𝑜𝑐𝑘𝑒𝑑</a:t>
            </a:r>
          </a:p>
          <a:p>
            <a:pPr defTabSz="868680">
              <a:lnSpc>
                <a:spcPct val="105999"/>
              </a:lnSpc>
              <a:spcBef>
                <a:spcPts val="900"/>
              </a:spcBef>
              <a:defRPr sz="3040">
                <a:latin typeface="Bahnschrift SemiBold"/>
                <a:ea typeface="Bahnschrift SemiBold"/>
                <a:cs typeface="Bahnschrift SemiBold"/>
                <a:sym typeface="Bahnschrift SemiBold"/>
              </a:defRPr>
            </a:pPr>
            <a:r>
              <a:t>𝐶𝑂𝐵</a:t>
            </a:r>
            <a:r>
              <a:rPr baseline="-25999"/>
              <a:t>ij</a:t>
            </a:r>
            <a:r>
              <a:t>: − 𝑊ℎ𝑒𝑡ℎ𝑒𝑟 𝑡ℎ𝑒 𝑐𝑜𝑢𝑛𝑡𝑟𝑖𝑒𝑠 ℎ𝑎𝑣𝑒 𝑎 𝑐𝑜𝑚𝑚𝑜𝑛 𝑏𝑜𝑟𝑑𝑒𝑟</a:t>
            </a:r>
            <a:r>
              <a:t>        </a:t>
            </a:r>
            <a:r>
              <a:t>𝑡</a:t>
            </a:r>
            <a:r>
              <a:rPr baseline="-25999"/>
              <a:t>ij</a:t>
            </a:r>
            <a:r>
              <a:t>: − 𝑇𝑎𝑟𝑖𝑓𝑓𝑠 𝑟𝑎𝑡𝑒          </a:t>
            </a:r>
          </a:p>
          <a:p>
            <a:pPr defTabSz="868680">
              <a:lnSpc>
                <a:spcPct val="105999"/>
              </a:lnSpc>
              <a:spcBef>
                <a:spcPts val="900"/>
              </a:spcBef>
              <a:defRPr sz="3040">
                <a:latin typeface="Bahnschrift SemiBold"/>
                <a:ea typeface="Bahnschrift SemiBold"/>
                <a:cs typeface="Bahnschrift SemiBold"/>
                <a:sym typeface="Bahnschrift SemiBold"/>
              </a:defRPr>
            </a:pPr>
            <a:r>
              <a:t>𝑁𝑇𝐵</a:t>
            </a:r>
            <a:r>
              <a:rPr baseline="-25999"/>
              <a:t>i</a:t>
            </a:r>
            <a:r>
              <a:t> : − 𝑁𝑜𝑛 𝑇𝑎𝑟𝑖𝑓𝑓 𝑏𝑎𝑟𝑟𝑖𝑒𝑟 𝑜𝑓 𝑐𝑜𝑢𝑛𝑡𝑟𝑦 𝑖</a:t>
            </a:r>
          </a:p>
          <a:p>
            <a:pPr defTabSz="868680">
              <a:lnSpc>
                <a:spcPct val="105999"/>
              </a:lnSpc>
              <a:spcBef>
                <a:spcPts val="900"/>
              </a:spcBef>
              <a:defRPr sz="3040">
                <a:latin typeface="Bahnschrift SemiBold"/>
                <a:ea typeface="Bahnschrift SemiBold"/>
                <a:cs typeface="Bahnschrift SemiBold"/>
                <a:sym typeface="Bahnschrift SemiBold"/>
              </a:defRPr>
            </a:pPr>
            <a:r>
              <a:t>𝑁𝑇𝐵</a:t>
            </a:r>
            <a:r>
              <a:rPr baseline="-25999"/>
              <a:t>j</a:t>
            </a:r>
            <a:r>
              <a:t> : − 𝑁𝑜𝑛 𝑇𝑎𝑟𝑖𝑓𝑓 𝑏𝑎𝑟𝑟𝑖𝑒𝑟 𝑜𝑓 𝑐𝑜𝑢𝑛𝑡𝑟𝑦 𝑗</a:t>
            </a:r>
            <a:r>
              <a:t>        </a:t>
            </a:r>
            <a:r>
              <a:t>𝐼𝑀𝑃</a:t>
            </a:r>
            <a:r>
              <a:rPr baseline="-25999"/>
              <a:t>k</a:t>
            </a:r>
            <a:r>
              <a:t> : − 𝐼𝑚𝑝𝑜𝑟𝑡𝑒𝑟 𝐷𝑢𝑚𝑚𝑦 𝑣𝑎𝑟𝑖𝑎𝑏𝑙𝑒        </a:t>
            </a:r>
          </a:p>
          <a:p>
            <a:pPr defTabSz="868680">
              <a:lnSpc>
                <a:spcPct val="105999"/>
              </a:lnSpc>
              <a:spcBef>
                <a:spcPts val="900"/>
              </a:spcBef>
              <a:defRPr sz="3040">
                <a:latin typeface="Bahnschrift SemiBold"/>
                <a:ea typeface="Bahnschrift SemiBold"/>
                <a:cs typeface="Bahnschrift SemiBold"/>
                <a:sym typeface="Bahnschrift SemiBold"/>
              </a:defRPr>
            </a:pPr>
            <a:r>
              <a:t>𝐸𝑋𝑃</a:t>
            </a:r>
            <a:r>
              <a:rPr baseline="-25999"/>
              <a:t>k</a:t>
            </a:r>
            <a:r>
              <a:t> : − 𝐸𝑥𝑝𝑜𝑟𝑡𝑒𝑟 𝐷𝑢𝑚𝑚𝑦 𝑣𝑎𝑟𝑖𝑎𝑏𝑙𝑒</a:t>
            </a:r>
          </a:p>
          <a:p>
            <a:pPr defTabSz="868680">
              <a:lnSpc>
                <a:spcPct val="105999"/>
              </a:lnSpc>
              <a:spcBef>
                <a:spcPts val="900"/>
              </a:spcBef>
              <a:defRPr sz="3040">
                <a:latin typeface="Bahnschrift SemiBold"/>
                <a:ea typeface="Bahnschrift SemiBold"/>
                <a:cs typeface="Bahnschrift SemiBold"/>
                <a:sym typeface="Bahnschrift SemiBold"/>
              </a:defRPr>
            </a:pPr>
            <a:r>
              <a:t>𝑌</a:t>
            </a:r>
            <a:r>
              <a:rPr baseline="-25999"/>
              <a:t>i</a:t>
            </a:r>
            <a:r>
              <a:t> : − 𝐼𝑚𝑝𝑜𝑟𝑡𝑒𝑟𝑠 𝐺𝐷𝑃       𝑌</a:t>
            </a:r>
            <a:r>
              <a:rPr baseline="-25999"/>
              <a:t>j</a:t>
            </a:r>
            <a:r>
              <a:t> : − 𝐸𝑥𝑝𝑜𝑟𝑡𝑒𝑟𝑠 𝐺𝐷𝑃</a:t>
            </a:r>
            <a:r>
              <a:t>    </a:t>
            </a:r>
            <a:r>
              <a:t>𝐶𝑃𝑇𝑃𝑃 : − 𝑇𝑟𝑎𝑑𝑒 𝐶𝑟𝑒𝑎𝑡𝑖𝑜𝑛 𝑑𝑢𝑚𝑚𝑦 </a:t>
            </a:r>
          </a:p>
          <a:p>
            <a:pPr defTabSz="868680">
              <a:lnSpc>
                <a:spcPct val="105999"/>
              </a:lnSpc>
              <a:spcBef>
                <a:spcPts val="900"/>
              </a:spcBef>
              <a:defRPr sz="3040">
                <a:latin typeface="Bahnschrift SemiBold"/>
                <a:ea typeface="Bahnschrift SemiBold"/>
                <a:cs typeface="Bahnschrift SemiBold"/>
                <a:sym typeface="Bahnschrift SemiBold"/>
              </a:defRPr>
            </a:pPr>
            <a:r>
              <a:t>𝐶𝑃𝑇𝑃𝑃</a:t>
            </a:r>
            <a:r>
              <a:rPr baseline="-25999"/>
              <a:t>TD1</a:t>
            </a:r>
            <a:r>
              <a:t>: − 𝑇𝑟𝑎𝑑𝑒 𝐷𝑖𝑣𝑒𝑟𝑠𝑖𝑜𝑛 𝑑𝑢𝑚𝑚𝑦          𝐶𝑃𝑇𝑃𝑃</a:t>
            </a:r>
            <a:r>
              <a:rPr baseline="-25999"/>
              <a:t>TD2</a:t>
            </a:r>
            <a:r>
              <a:t>: − 𝑇𝑟𝑎𝑑𝑒 𝐷𝑖𝑣𝑒𝑟𝑠𝑖𝑜𝑛 𝑑𝑢𝑚𝑚𝑦</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object 2"/>
          <p:cNvSpPr/>
          <p:nvPr/>
        </p:nvSpPr>
        <p:spPr>
          <a:xfrm>
            <a:off x="14785699" y="-1"/>
            <a:ext cx="5318400" cy="3295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38" y="21600"/>
                </a:moveTo>
                <a:lnTo>
                  <a:pt x="13844" y="21591"/>
                </a:lnTo>
                <a:lnTo>
                  <a:pt x="13651" y="21572"/>
                </a:lnTo>
                <a:lnTo>
                  <a:pt x="13457" y="21545"/>
                </a:lnTo>
                <a:lnTo>
                  <a:pt x="13264" y="21509"/>
                </a:lnTo>
                <a:lnTo>
                  <a:pt x="13071" y="21463"/>
                </a:lnTo>
                <a:lnTo>
                  <a:pt x="12878" y="21410"/>
                </a:lnTo>
                <a:lnTo>
                  <a:pt x="12686" y="21347"/>
                </a:lnTo>
                <a:lnTo>
                  <a:pt x="12495" y="21277"/>
                </a:lnTo>
                <a:lnTo>
                  <a:pt x="12304" y="21199"/>
                </a:lnTo>
                <a:lnTo>
                  <a:pt x="12114" y="21112"/>
                </a:lnTo>
                <a:lnTo>
                  <a:pt x="11925" y="21019"/>
                </a:lnTo>
                <a:lnTo>
                  <a:pt x="11738" y="20917"/>
                </a:lnTo>
                <a:lnTo>
                  <a:pt x="11551" y="20808"/>
                </a:lnTo>
                <a:lnTo>
                  <a:pt x="11366" y="20692"/>
                </a:lnTo>
                <a:lnTo>
                  <a:pt x="11183" y="20569"/>
                </a:lnTo>
                <a:lnTo>
                  <a:pt x="11001" y="20439"/>
                </a:lnTo>
                <a:lnTo>
                  <a:pt x="10821" y="20303"/>
                </a:lnTo>
                <a:lnTo>
                  <a:pt x="10643" y="20160"/>
                </a:lnTo>
                <a:lnTo>
                  <a:pt x="10467" y="20011"/>
                </a:lnTo>
                <a:lnTo>
                  <a:pt x="10293" y="19856"/>
                </a:lnTo>
                <a:lnTo>
                  <a:pt x="10122" y="19694"/>
                </a:lnTo>
                <a:lnTo>
                  <a:pt x="9953" y="19527"/>
                </a:lnTo>
                <a:lnTo>
                  <a:pt x="9786" y="19355"/>
                </a:lnTo>
                <a:lnTo>
                  <a:pt x="9622" y="19177"/>
                </a:lnTo>
                <a:lnTo>
                  <a:pt x="9461" y="18994"/>
                </a:lnTo>
                <a:lnTo>
                  <a:pt x="9303" y="18805"/>
                </a:lnTo>
                <a:lnTo>
                  <a:pt x="9136" y="18595"/>
                </a:lnTo>
                <a:lnTo>
                  <a:pt x="8974" y="18379"/>
                </a:lnTo>
                <a:lnTo>
                  <a:pt x="8816" y="18158"/>
                </a:lnTo>
                <a:lnTo>
                  <a:pt x="8664" y="17931"/>
                </a:lnTo>
                <a:lnTo>
                  <a:pt x="8515" y="17700"/>
                </a:lnTo>
                <a:lnTo>
                  <a:pt x="8371" y="17464"/>
                </a:lnTo>
                <a:lnTo>
                  <a:pt x="8231" y="17224"/>
                </a:lnTo>
                <a:lnTo>
                  <a:pt x="8093" y="16980"/>
                </a:lnTo>
                <a:lnTo>
                  <a:pt x="7959" y="16733"/>
                </a:lnTo>
                <a:lnTo>
                  <a:pt x="7828" y="16483"/>
                </a:lnTo>
                <a:lnTo>
                  <a:pt x="7699" y="16230"/>
                </a:lnTo>
                <a:lnTo>
                  <a:pt x="7572" y="15975"/>
                </a:lnTo>
                <a:lnTo>
                  <a:pt x="7447" y="15718"/>
                </a:lnTo>
                <a:lnTo>
                  <a:pt x="7324" y="15459"/>
                </a:lnTo>
                <a:lnTo>
                  <a:pt x="7202" y="15198"/>
                </a:lnTo>
                <a:lnTo>
                  <a:pt x="7081" y="14937"/>
                </a:lnTo>
                <a:lnTo>
                  <a:pt x="6479" y="13627"/>
                </a:lnTo>
                <a:lnTo>
                  <a:pt x="6358" y="13367"/>
                </a:lnTo>
                <a:lnTo>
                  <a:pt x="6235" y="13108"/>
                </a:lnTo>
                <a:lnTo>
                  <a:pt x="6110" y="12851"/>
                </a:lnTo>
                <a:lnTo>
                  <a:pt x="5984" y="12596"/>
                </a:lnTo>
                <a:lnTo>
                  <a:pt x="5856" y="12344"/>
                </a:lnTo>
                <a:lnTo>
                  <a:pt x="5726" y="12094"/>
                </a:lnTo>
                <a:lnTo>
                  <a:pt x="5593" y="11847"/>
                </a:lnTo>
                <a:lnTo>
                  <a:pt x="5456" y="11604"/>
                </a:lnTo>
                <a:lnTo>
                  <a:pt x="5317" y="11365"/>
                </a:lnTo>
                <a:lnTo>
                  <a:pt x="5174" y="11129"/>
                </a:lnTo>
                <a:lnTo>
                  <a:pt x="5027" y="10898"/>
                </a:lnTo>
                <a:lnTo>
                  <a:pt x="4875" y="10670"/>
                </a:lnTo>
                <a:lnTo>
                  <a:pt x="4721" y="10451"/>
                </a:lnTo>
                <a:lnTo>
                  <a:pt x="4565" y="10238"/>
                </a:lnTo>
                <a:lnTo>
                  <a:pt x="4409" y="10031"/>
                </a:lnTo>
                <a:lnTo>
                  <a:pt x="4251" y="9830"/>
                </a:lnTo>
                <a:lnTo>
                  <a:pt x="4093" y="9633"/>
                </a:lnTo>
                <a:lnTo>
                  <a:pt x="3934" y="9440"/>
                </a:lnTo>
                <a:lnTo>
                  <a:pt x="3142" y="8491"/>
                </a:lnTo>
                <a:lnTo>
                  <a:pt x="2986" y="8298"/>
                </a:lnTo>
                <a:lnTo>
                  <a:pt x="2831" y="8103"/>
                </a:lnTo>
                <a:lnTo>
                  <a:pt x="2677" y="7903"/>
                </a:lnTo>
                <a:lnTo>
                  <a:pt x="2525" y="7699"/>
                </a:lnTo>
                <a:lnTo>
                  <a:pt x="2374" y="7488"/>
                </a:lnTo>
                <a:lnTo>
                  <a:pt x="2226" y="7271"/>
                </a:lnTo>
                <a:lnTo>
                  <a:pt x="2081" y="7046"/>
                </a:lnTo>
                <a:lnTo>
                  <a:pt x="1938" y="6813"/>
                </a:lnTo>
                <a:lnTo>
                  <a:pt x="1798" y="6570"/>
                </a:lnTo>
                <a:lnTo>
                  <a:pt x="1661" y="6316"/>
                </a:lnTo>
                <a:lnTo>
                  <a:pt x="1528" y="6051"/>
                </a:lnTo>
                <a:lnTo>
                  <a:pt x="1398" y="5774"/>
                </a:lnTo>
                <a:lnTo>
                  <a:pt x="1272" y="5484"/>
                </a:lnTo>
                <a:lnTo>
                  <a:pt x="1159" y="5206"/>
                </a:lnTo>
                <a:lnTo>
                  <a:pt x="1051" y="4927"/>
                </a:lnTo>
                <a:lnTo>
                  <a:pt x="949" y="4648"/>
                </a:lnTo>
                <a:lnTo>
                  <a:pt x="852" y="4369"/>
                </a:lnTo>
                <a:lnTo>
                  <a:pt x="761" y="4089"/>
                </a:lnTo>
                <a:lnTo>
                  <a:pt x="675" y="3809"/>
                </a:lnTo>
                <a:lnTo>
                  <a:pt x="594" y="3529"/>
                </a:lnTo>
                <a:lnTo>
                  <a:pt x="519" y="3248"/>
                </a:lnTo>
                <a:lnTo>
                  <a:pt x="448" y="2968"/>
                </a:lnTo>
                <a:lnTo>
                  <a:pt x="383" y="2687"/>
                </a:lnTo>
                <a:lnTo>
                  <a:pt x="322" y="2406"/>
                </a:lnTo>
                <a:lnTo>
                  <a:pt x="266" y="2125"/>
                </a:lnTo>
                <a:lnTo>
                  <a:pt x="216" y="1844"/>
                </a:lnTo>
                <a:lnTo>
                  <a:pt x="170" y="1563"/>
                </a:lnTo>
                <a:lnTo>
                  <a:pt x="129" y="1282"/>
                </a:lnTo>
                <a:lnTo>
                  <a:pt x="92" y="1002"/>
                </a:lnTo>
                <a:lnTo>
                  <a:pt x="60" y="721"/>
                </a:lnTo>
                <a:lnTo>
                  <a:pt x="33" y="441"/>
                </a:lnTo>
                <a:lnTo>
                  <a:pt x="10" y="160"/>
                </a:lnTo>
                <a:lnTo>
                  <a:pt x="0" y="0"/>
                </a:lnTo>
                <a:lnTo>
                  <a:pt x="21600" y="0"/>
                </a:lnTo>
                <a:lnTo>
                  <a:pt x="21600" y="10243"/>
                </a:lnTo>
                <a:lnTo>
                  <a:pt x="21548" y="10396"/>
                </a:lnTo>
                <a:lnTo>
                  <a:pt x="21453" y="10678"/>
                </a:lnTo>
                <a:lnTo>
                  <a:pt x="21359" y="10960"/>
                </a:lnTo>
                <a:lnTo>
                  <a:pt x="21266" y="11243"/>
                </a:lnTo>
                <a:lnTo>
                  <a:pt x="20711" y="12939"/>
                </a:lnTo>
                <a:lnTo>
                  <a:pt x="20618" y="13220"/>
                </a:lnTo>
                <a:lnTo>
                  <a:pt x="20524" y="13499"/>
                </a:lnTo>
                <a:lnTo>
                  <a:pt x="20431" y="13778"/>
                </a:lnTo>
                <a:lnTo>
                  <a:pt x="20336" y="14055"/>
                </a:lnTo>
                <a:lnTo>
                  <a:pt x="20241" y="14330"/>
                </a:lnTo>
                <a:lnTo>
                  <a:pt x="20145" y="14603"/>
                </a:lnTo>
                <a:lnTo>
                  <a:pt x="20048" y="14875"/>
                </a:lnTo>
                <a:lnTo>
                  <a:pt x="19950" y="15143"/>
                </a:lnTo>
                <a:lnTo>
                  <a:pt x="19851" y="15410"/>
                </a:lnTo>
                <a:lnTo>
                  <a:pt x="19751" y="15674"/>
                </a:lnTo>
                <a:lnTo>
                  <a:pt x="19649" y="15935"/>
                </a:lnTo>
                <a:lnTo>
                  <a:pt x="19545" y="16192"/>
                </a:lnTo>
                <a:lnTo>
                  <a:pt x="19440" y="16447"/>
                </a:lnTo>
                <a:lnTo>
                  <a:pt x="19333" y="16698"/>
                </a:lnTo>
                <a:lnTo>
                  <a:pt x="19224" y="16945"/>
                </a:lnTo>
                <a:lnTo>
                  <a:pt x="19114" y="17188"/>
                </a:lnTo>
                <a:lnTo>
                  <a:pt x="19001" y="17428"/>
                </a:lnTo>
                <a:lnTo>
                  <a:pt x="18886" y="17663"/>
                </a:lnTo>
                <a:lnTo>
                  <a:pt x="18768" y="17893"/>
                </a:lnTo>
                <a:lnTo>
                  <a:pt x="18648" y="18119"/>
                </a:lnTo>
                <a:lnTo>
                  <a:pt x="18526" y="18339"/>
                </a:lnTo>
                <a:lnTo>
                  <a:pt x="18401" y="18555"/>
                </a:lnTo>
                <a:lnTo>
                  <a:pt x="18273" y="18765"/>
                </a:lnTo>
                <a:lnTo>
                  <a:pt x="18142" y="18970"/>
                </a:lnTo>
                <a:lnTo>
                  <a:pt x="18008" y="19169"/>
                </a:lnTo>
                <a:lnTo>
                  <a:pt x="17871" y="19362"/>
                </a:lnTo>
                <a:lnTo>
                  <a:pt x="17731" y="19549"/>
                </a:lnTo>
                <a:lnTo>
                  <a:pt x="17587" y="19730"/>
                </a:lnTo>
                <a:lnTo>
                  <a:pt x="17440" y="19904"/>
                </a:lnTo>
                <a:lnTo>
                  <a:pt x="17289" y="20071"/>
                </a:lnTo>
                <a:lnTo>
                  <a:pt x="17135" y="20232"/>
                </a:lnTo>
                <a:lnTo>
                  <a:pt x="16976" y="20385"/>
                </a:lnTo>
                <a:lnTo>
                  <a:pt x="16814" y="20531"/>
                </a:lnTo>
                <a:lnTo>
                  <a:pt x="16648" y="20670"/>
                </a:lnTo>
                <a:lnTo>
                  <a:pt x="16477" y="20800"/>
                </a:lnTo>
                <a:lnTo>
                  <a:pt x="16302" y="20923"/>
                </a:lnTo>
                <a:lnTo>
                  <a:pt x="16120" y="21039"/>
                </a:lnTo>
                <a:lnTo>
                  <a:pt x="15937" y="21143"/>
                </a:lnTo>
                <a:lnTo>
                  <a:pt x="15752" y="21236"/>
                </a:lnTo>
                <a:lnTo>
                  <a:pt x="15565" y="21318"/>
                </a:lnTo>
                <a:lnTo>
                  <a:pt x="15377" y="21390"/>
                </a:lnTo>
                <a:lnTo>
                  <a:pt x="15188" y="21450"/>
                </a:lnTo>
                <a:lnTo>
                  <a:pt x="14998" y="21501"/>
                </a:lnTo>
                <a:lnTo>
                  <a:pt x="14807" y="21540"/>
                </a:lnTo>
                <a:lnTo>
                  <a:pt x="14616" y="21570"/>
                </a:lnTo>
                <a:lnTo>
                  <a:pt x="14423" y="21590"/>
                </a:lnTo>
                <a:lnTo>
                  <a:pt x="14231" y="21600"/>
                </a:lnTo>
                <a:lnTo>
                  <a:pt x="14038" y="21600"/>
                </a:lnTo>
                <a:close/>
              </a:path>
            </a:pathLst>
          </a:custGeom>
          <a:solidFill>
            <a:srgbClr val="FFC740"/>
          </a:solidFill>
          <a:ln w="12700">
            <a:miter lim="400000"/>
          </a:ln>
        </p:spPr>
        <p:txBody>
          <a:bodyPr lIns="45719" rIns="45719"/>
          <a:lstStyle/>
          <a:p>
            <a:pPr/>
          </a:p>
        </p:txBody>
      </p:sp>
      <p:sp>
        <p:nvSpPr>
          <p:cNvPr id="199" name="object 3"/>
          <p:cNvSpPr/>
          <p:nvPr/>
        </p:nvSpPr>
        <p:spPr>
          <a:xfrm>
            <a:off x="0" y="0"/>
            <a:ext cx="2278069" cy="2778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570" y="35"/>
                </a:lnTo>
                <a:lnTo>
                  <a:pt x="18293" y="3695"/>
                </a:lnTo>
                <a:lnTo>
                  <a:pt x="18026" y="4005"/>
                </a:lnTo>
                <a:lnTo>
                  <a:pt x="17776" y="4323"/>
                </a:lnTo>
                <a:lnTo>
                  <a:pt x="17541" y="4648"/>
                </a:lnTo>
                <a:lnTo>
                  <a:pt x="17323" y="4980"/>
                </a:lnTo>
                <a:lnTo>
                  <a:pt x="17121" y="5317"/>
                </a:lnTo>
                <a:lnTo>
                  <a:pt x="16936" y="5661"/>
                </a:lnTo>
                <a:lnTo>
                  <a:pt x="16767" y="6009"/>
                </a:lnTo>
                <a:lnTo>
                  <a:pt x="16616" y="6363"/>
                </a:lnTo>
                <a:lnTo>
                  <a:pt x="16481" y="6721"/>
                </a:lnTo>
                <a:lnTo>
                  <a:pt x="16363" y="7083"/>
                </a:lnTo>
                <a:lnTo>
                  <a:pt x="16263" y="7449"/>
                </a:lnTo>
                <a:lnTo>
                  <a:pt x="16180" y="7817"/>
                </a:lnTo>
                <a:lnTo>
                  <a:pt x="16115" y="8189"/>
                </a:lnTo>
                <a:lnTo>
                  <a:pt x="16067" y="8563"/>
                </a:lnTo>
                <a:lnTo>
                  <a:pt x="16037" y="8939"/>
                </a:lnTo>
                <a:lnTo>
                  <a:pt x="16026" y="9316"/>
                </a:lnTo>
                <a:lnTo>
                  <a:pt x="16032" y="9695"/>
                </a:lnTo>
                <a:lnTo>
                  <a:pt x="16057" y="10074"/>
                </a:lnTo>
                <a:lnTo>
                  <a:pt x="16083" y="10449"/>
                </a:lnTo>
                <a:lnTo>
                  <a:pt x="16093" y="10822"/>
                </a:lnTo>
                <a:lnTo>
                  <a:pt x="16087" y="11192"/>
                </a:lnTo>
                <a:lnTo>
                  <a:pt x="16066" y="11559"/>
                </a:lnTo>
                <a:lnTo>
                  <a:pt x="16029" y="11923"/>
                </a:lnTo>
                <a:lnTo>
                  <a:pt x="15978" y="12284"/>
                </a:lnTo>
                <a:lnTo>
                  <a:pt x="15912" y="12641"/>
                </a:lnTo>
                <a:lnTo>
                  <a:pt x="15832" y="12995"/>
                </a:lnTo>
                <a:lnTo>
                  <a:pt x="15737" y="13344"/>
                </a:lnTo>
                <a:lnTo>
                  <a:pt x="15628" y="13690"/>
                </a:lnTo>
                <a:lnTo>
                  <a:pt x="15506" y="14031"/>
                </a:lnTo>
                <a:lnTo>
                  <a:pt x="15370" y="14367"/>
                </a:lnTo>
                <a:lnTo>
                  <a:pt x="15221" y="14698"/>
                </a:lnTo>
                <a:lnTo>
                  <a:pt x="15059" y="15025"/>
                </a:lnTo>
                <a:lnTo>
                  <a:pt x="14885" y="15346"/>
                </a:lnTo>
                <a:lnTo>
                  <a:pt x="14697" y="15661"/>
                </a:lnTo>
                <a:lnTo>
                  <a:pt x="14498" y="15971"/>
                </a:lnTo>
                <a:lnTo>
                  <a:pt x="14287" y="16275"/>
                </a:lnTo>
                <a:lnTo>
                  <a:pt x="14063" y="16572"/>
                </a:lnTo>
                <a:lnTo>
                  <a:pt x="13829" y="16863"/>
                </a:lnTo>
                <a:lnTo>
                  <a:pt x="13583" y="17148"/>
                </a:lnTo>
                <a:lnTo>
                  <a:pt x="13326" y="17425"/>
                </a:lnTo>
                <a:lnTo>
                  <a:pt x="13058" y="17696"/>
                </a:lnTo>
                <a:lnTo>
                  <a:pt x="12780" y="17959"/>
                </a:lnTo>
                <a:lnTo>
                  <a:pt x="12491" y="18215"/>
                </a:lnTo>
                <a:lnTo>
                  <a:pt x="12193" y="18462"/>
                </a:lnTo>
                <a:lnTo>
                  <a:pt x="11884" y="18702"/>
                </a:lnTo>
                <a:lnTo>
                  <a:pt x="11566" y="18934"/>
                </a:lnTo>
                <a:lnTo>
                  <a:pt x="11239" y="19157"/>
                </a:lnTo>
                <a:lnTo>
                  <a:pt x="10903" y="19371"/>
                </a:lnTo>
                <a:lnTo>
                  <a:pt x="10558" y="19577"/>
                </a:lnTo>
                <a:lnTo>
                  <a:pt x="10204" y="19773"/>
                </a:lnTo>
                <a:lnTo>
                  <a:pt x="9842" y="19960"/>
                </a:lnTo>
                <a:lnTo>
                  <a:pt x="9472" y="20138"/>
                </a:lnTo>
                <a:lnTo>
                  <a:pt x="9094" y="20306"/>
                </a:lnTo>
                <a:lnTo>
                  <a:pt x="8709" y="20464"/>
                </a:lnTo>
                <a:lnTo>
                  <a:pt x="8316" y="20611"/>
                </a:lnTo>
                <a:lnTo>
                  <a:pt x="7916" y="20748"/>
                </a:lnTo>
                <a:lnTo>
                  <a:pt x="7509" y="20874"/>
                </a:lnTo>
                <a:lnTo>
                  <a:pt x="7096" y="20990"/>
                </a:lnTo>
                <a:lnTo>
                  <a:pt x="6676" y="21094"/>
                </a:lnTo>
                <a:lnTo>
                  <a:pt x="6250" y="21187"/>
                </a:lnTo>
                <a:lnTo>
                  <a:pt x="5819" y="21268"/>
                </a:lnTo>
                <a:lnTo>
                  <a:pt x="5381" y="21338"/>
                </a:lnTo>
                <a:lnTo>
                  <a:pt x="4939" y="21396"/>
                </a:lnTo>
                <a:lnTo>
                  <a:pt x="4491" y="21441"/>
                </a:lnTo>
                <a:lnTo>
                  <a:pt x="4038" y="21474"/>
                </a:lnTo>
                <a:lnTo>
                  <a:pt x="3580" y="21494"/>
                </a:lnTo>
                <a:lnTo>
                  <a:pt x="0" y="21600"/>
                </a:lnTo>
                <a:close/>
              </a:path>
            </a:pathLst>
          </a:custGeom>
          <a:solidFill>
            <a:srgbClr val="FFD040"/>
          </a:solidFill>
          <a:ln w="12700">
            <a:miter lim="400000"/>
          </a:ln>
        </p:spPr>
        <p:txBody>
          <a:bodyPr lIns="45719" rIns="45719"/>
          <a:lstStyle/>
          <a:p>
            <a:pPr/>
          </a:p>
        </p:txBody>
      </p:sp>
      <p:grpSp>
        <p:nvGrpSpPr>
          <p:cNvPr id="202" name="object 4"/>
          <p:cNvGrpSpPr/>
          <p:nvPr/>
        </p:nvGrpSpPr>
        <p:grpSpPr>
          <a:xfrm>
            <a:off x="0" y="7673703"/>
            <a:ext cx="2919092" cy="3632842"/>
            <a:chOff x="0" y="0"/>
            <a:chExt cx="2919091" cy="3632840"/>
          </a:xfrm>
        </p:grpSpPr>
        <p:sp>
          <p:nvSpPr>
            <p:cNvPr id="200" name="Shape"/>
            <p:cNvSpPr/>
            <p:nvPr/>
          </p:nvSpPr>
          <p:spPr>
            <a:xfrm>
              <a:off x="309039" y="-1"/>
              <a:ext cx="1522516" cy="1399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6" y="17342"/>
                  </a:moveTo>
                  <a:lnTo>
                    <a:pt x="1412" y="16736"/>
                  </a:lnTo>
                  <a:lnTo>
                    <a:pt x="1084" y="16114"/>
                  </a:lnTo>
                  <a:lnTo>
                    <a:pt x="801" y="15478"/>
                  </a:lnTo>
                  <a:lnTo>
                    <a:pt x="561" y="14831"/>
                  </a:lnTo>
                  <a:lnTo>
                    <a:pt x="364" y="14175"/>
                  </a:lnTo>
                  <a:lnTo>
                    <a:pt x="211" y="13511"/>
                  </a:lnTo>
                  <a:lnTo>
                    <a:pt x="99" y="12842"/>
                  </a:lnTo>
                  <a:lnTo>
                    <a:pt x="29" y="12171"/>
                  </a:lnTo>
                  <a:lnTo>
                    <a:pt x="0" y="11499"/>
                  </a:lnTo>
                  <a:lnTo>
                    <a:pt x="11" y="10829"/>
                  </a:lnTo>
                  <a:lnTo>
                    <a:pt x="63" y="10163"/>
                  </a:lnTo>
                  <a:lnTo>
                    <a:pt x="153" y="9503"/>
                  </a:lnTo>
                  <a:lnTo>
                    <a:pt x="283" y="8851"/>
                  </a:lnTo>
                  <a:lnTo>
                    <a:pt x="450" y="8210"/>
                  </a:lnTo>
                  <a:lnTo>
                    <a:pt x="655" y="7581"/>
                  </a:lnTo>
                  <a:lnTo>
                    <a:pt x="897" y="6968"/>
                  </a:lnTo>
                  <a:lnTo>
                    <a:pt x="1175" y="6372"/>
                  </a:lnTo>
                  <a:lnTo>
                    <a:pt x="1489" y="5795"/>
                  </a:lnTo>
                  <a:lnTo>
                    <a:pt x="1838" y="5241"/>
                  </a:lnTo>
                  <a:lnTo>
                    <a:pt x="2222" y="4709"/>
                  </a:lnTo>
                  <a:lnTo>
                    <a:pt x="2640" y="4204"/>
                  </a:lnTo>
                  <a:lnTo>
                    <a:pt x="3091" y="3728"/>
                  </a:lnTo>
                  <a:lnTo>
                    <a:pt x="3576" y="3281"/>
                  </a:lnTo>
                  <a:lnTo>
                    <a:pt x="4101" y="2862"/>
                  </a:lnTo>
                  <a:lnTo>
                    <a:pt x="4641" y="2489"/>
                  </a:lnTo>
                  <a:lnTo>
                    <a:pt x="5221" y="2148"/>
                  </a:lnTo>
                  <a:lnTo>
                    <a:pt x="5831" y="1846"/>
                  </a:lnTo>
                  <a:lnTo>
                    <a:pt x="8199" y="778"/>
                  </a:lnTo>
                  <a:lnTo>
                    <a:pt x="8852" y="514"/>
                  </a:lnTo>
                  <a:lnTo>
                    <a:pt x="9511" y="305"/>
                  </a:lnTo>
                  <a:lnTo>
                    <a:pt x="10176" y="150"/>
                  </a:lnTo>
                  <a:lnTo>
                    <a:pt x="10842" y="49"/>
                  </a:lnTo>
                  <a:lnTo>
                    <a:pt x="11508" y="0"/>
                  </a:lnTo>
                  <a:lnTo>
                    <a:pt x="12172" y="3"/>
                  </a:lnTo>
                  <a:lnTo>
                    <a:pt x="12830" y="56"/>
                  </a:lnTo>
                  <a:lnTo>
                    <a:pt x="13482" y="158"/>
                  </a:lnTo>
                  <a:lnTo>
                    <a:pt x="14123" y="310"/>
                  </a:lnTo>
                  <a:lnTo>
                    <a:pt x="14753" y="509"/>
                  </a:lnTo>
                  <a:lnTo>
                    <a:pt x="15368" y="754"/>
                  </a:lnTo>
                  <a:lnTo>
                    <a:pt x="15967" y="1046"/>
                  </a:lnTo>
                  <a:lnTo>
                    <a:pt x="16546" y="1382"/>
                  </a:lnTo>
                  <a:lnTo>
                    <a:pt x="17104" y="1763"/>
                  </a:lnTo>
                  <a:lnTo>
                    <a:pt x="17638" y="2186"/>
                  </a:lnTo>
                  <a:lnTo>
                    <a:pt x="18145" y="2651"/>
                  </a:lnTo>
                  <a:lnTo>
                    <a:pt x="18624" y="3157"/>
                  </a:lnTo>
                  <a:lnTo>
                    <a:pt x="19072" y="3703"/>
                  </a:lnTo>
                  <a:lnTo>
                    <a:pt x="19487" y="4289"/>
                  </a:lnTo>
                  <a:lnTo>
                    <a:pt x="19865" y="4913"/>
                  </a:lnTo>
                  <a:lnTo>
                    <a:pt x="20206" y="5573"/>
                  </a:lnTo>
                  <a:lnTo>
                    <a:pt x="20548" y="6298"/>
                  </a:lnTo>
                  <a:lnTo>
                    <a:pt x="20836" y="6962"/>
                  </a:lnTo>
                  <a:lnTo>
                    <a:pt x="21076" y="7634"/>
                  </a:lnTo>
                  <a:lnTo>
                    <a:pt x="21270" y="8311"/>
                  </a:lnTo>
                  <a:lnTo>
                    <a:pt x="21418" y="8991"/>
                  </a:lnTo>
                  <a:lnTo>
                    <a:pt x="21522" y="9673"/>
                  </a:lnTo>
                  <a:lnTo>
                    <a:pt x="21582" y="10354"/>
                  </a:lnTo>
                  <a:lnTo>
                    <a:pt x="21600" y="11032"/>
                  </a:lnTo>
                  <a:lnTo>
                    <a:pt x="21576" y="11705"/>
                  </a:lnTo>
                  <a:lnTo>
                    <a:pt x="21512" y="12372"/>
                  </a:lnTo>
                  <a:lnTo>
                    <a:pt x="21409" y="13030"/>
                  </a:lnTo>
                  <a:lnTo>
                    <a:pt x="21266" y="13677"/>
                  </a:lnTo>
                  <a:lnTo>
                    <a:pt x="21087" y="14312"/>
                  </a:lnTo>
                  <a:lnTo>
                    <a:pt x="20870" y="14931"/>
                  </a:lnTo>
                  <a:lnTo>
                    <a:pt x="20618" y="15534"/>
                  </a:lnTo>
                  <a:lnTo>
                    <a:pt x="20332" y="16118"/>
                  </a:lnTo>
                  <a:lnTo>
                    <a:pt x="20012" y="16682"/>
                  </a:lnTo>
                  <a:lnTo>
                    <a:pt x="19659" y="17222"/>
                  </a:lnTo>
                  <a:lnTo>
                    <a:pt x="19275" y="17738"/>
                  </a:lnTo>
                  <a:lnTo>
                    <a:pt x="18860" y="18226"/>
                  </a:lnTo>
                  <a:lnTo>
                    <a:pt x="18415" y="18686"/>
                  </a:lnTo>
                  <a:lnTo>
                    <a:pt x="17942" y="19115"/>
                  </a:lnTo>
                  <a:lnTo>
                    <a:pt x="17441" y="19511"/>
                  </a:lnTo>
                  <a:lnTo>
                    <a:pt x="16913" y="19873"/>
                  </a:lnTo>
                  <a:lnTo>
                    <a:pt x="16359" y="20197"/>
                  </a:lnTo>
                  <a:lnTo>
                    <a:pt x="15781" y="20482"/>
                  </a:lnTo>
                  <a:lnTo>
                    <a:pt x="15179" y="20727"/>
                  </a:lnTo>
                  <a:lnTo>
                    <a:pt x="14554" y="20928"/>
                  </a:lnTo>
                  <a:lnTo>
                    <a:pt x="13908" y="21084"/>
                  </a:lnTo>
                  <a:lnTo>
                    <a:pt x="13240" y="21194"/>
                  </a:lnTo>
                  <a:lnTo>
                    <a:pt x="10527" y="21536"/>
                  </a:lnTo>
                  <a:lnTo>
                    <a:pt x="9849" y="21594"/>
                  </a:lnTo>
                  <a:lnTo>
                    <a:pt x="9174" y="21600"/>
                  </a:lnTo>
                  <a:lnTo>
                    <a:pt x="8506" y="21554"/>
                  </a:lnTo>
                  <a:lnTo>
                    <a:pt x="7846" y="21457"/>
                  </a:lnTo>
                  <a:lnTo>
                    <a:pt x="7196" y="21310"/>
                  </a:lnTo>
                  <a:lnTo>
                    <a:pt x="6559" y="21114"/>
                  </a:lnTo>
                  <a:lnTo>
                    <a:pt x="5938" y="20871"/>
                  </a:lnTo>
                  <a:lnTo>
                    <a:pt x="5333" y="20581"/>
                  </a:lnTo>
                  <a:lnTo>
                    <a:pt x="4749" y="20246"/>
                  </a:lnTo>
                  <a:lnTo>
                    <a:pt x="4187" y="19866"/>
                  </a:lnTo>
                  <a:lnTo>
                    <a:pt x="3648" y="19444"/>
                  </a:lnTo>
                  <a:lnTo>
                    <a:pt x="3137" y="18979"/>
                  </a:lnTo>
                  <a:lnTo>
                    <a:pt x="2655" y="18473"/>
                  </a:lnTo>
                  <a:lnTo>
                    <a:pt x="2203" y="17927"/>
                  </a:lnTo>
                  <a:lnTo>
                    <a:pt x="1786" y="17342"/>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201" name="Shape"/>
            <p:cNvSpPr/>
            <p:nvPr/>
          </p:nvSpPr>
          <p:spPr>
            <a:xfrm>
              <a:off x="0" y="1107916"/>
              <a:ext cx="2919092" cy="2524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3870" y="4553"/>
                  </a:lnTo>
                  <a:lnTo>
                    <a:pt x="4145" y="4864"/>
                  </a:lnTo>
                  <a:lnTo>
                    <a:pt x="4429" y="5163"/>
                  </a:lnTo>
                  <a:lnTo>
                    <a:pt x="4721" y="5448"/>
                  </a:lnTo>
                  <a:lnTo>
                    <a:pt x="5023" y="5721"/>
                  </a:lnTo>
                  <a:lnTo>
                    <a:pt x="5333" y="5979"/>
                  </a:lnTo>
                  <a:lnTo>
                    <a:pt x="5650" y="6224"/>
                  </a:lnTo>
                  <a:lnTo>
                    <a:pt x="5975" y="6455"/>
                  </a:lnTo>
                  <a:lnTo>
                    <a:pt x="6308" y="6672"/>
                  </a:lnTo>
                  <a:lnTo>
                    <a:pt x="6647" y="6874"/>
                  </a:lnTo>
                  <a:lnTo>
                    <a:pt x="6992" y="7061"/>
                  </a:lnTo>
                  <a:lnTo>
                    <a:pt x="7344" y="7234"/>
                  </a:lnTo>
                  <a:lnTo>
                    <a:pt x="7701" y="7391"/>
                  </a:lnTo>
                  <a:lnTo>
                    <a:pt x="8064" y="7533"/>
                  </a:lnTo>
                  <a:lnTo>
                    <a:pt x="8432" y="7660"/>
                  </a:lnTo>
                  <a:lnTo>
                    <a:pt x="8805" y="7770"/>
                  </a:lnTo>
                  <a:lnTo>
                    <a:pt x="13729" y="9120"/>
                  </a:lnTo>
                  <a:lnTo>
                    <a:pt x="14069" y="9219"/>
                  </a:lnTo>
                  <a:lnTo>
                    <a:pt x="14402" y="9331"/>
                  </a:lnTo>
                  <a:lnTo>
                    <a:pt x="14729" y="9455"/>
                  </a:lnTo>
                  <a:lnTo>
                    <a:pt x="15050" y="9590"/>
                  </a:lnTo>
                  <a:lnTo>
                    <a:pt x="15365" y="9736"/>
                  </a:lnTo>
                  <a:lnTo>
                    <a:pt x="15673" y="9893"/>
                  </a:lnTo>
                  <a:lnTo>
                    <a:pt x="15975" y="10061"/>
                  </a:lnTo>
                  <a:lnTo>
                    <a:pt x="16270" y="10239"/>
                  </a:lnTo>
                  <a:lnTo>
                    <a:pt x="16558" y="10427"/>
                  </a:lnTo>
                  <a:lnTo>
                    <a:pt x="16840" y="10625"/>
                  </a:lnTo>
                  <a:lnTo>
                    <a:pt x="17115" y="10833"/>
                  </a:lnTo>
                  <a:lnTo>
                    <a:pt x="17382" y="11050"/>
                  </a:lnTo>
                  <a:lnTo>
                    <a:pt x="17643" y="11276"/>
                  </a:lnTo>
                  <a:lnTo>
                    <a:pt x="17896" y="11511"/>
                  </a:lnTo>
                  <a:lnTo>
                    <a:pt x="18142" y="11755"/>
                  </a:lnTo>
                  <a:lnTo>
                    <a:pt x="18380" y="12007"/>
                  </a:lnTo>
                  <a:lnTo>
                    <a:pt x="18611" y="12267"/>
                  </a:lnTo>
                  <a:lnTo>
                    <a:pt x="18834" y="12534"/>
                  </a:lnTo>
                  <a:lnTo>
                    <a:pt x="19049" y="12810"/>
                  </a:lnTo>
                  <a:lnTo>
                    <a:pt x="19257" y="13092"/>
                  </a:lnTo>
                  <a:lnTo>
                    <a:pt x="19456" y="13381"/>
                  </a:lnTo>
                  <a:lnTo>
                    <a:pt x="19647" y="13677"/>
                  </a:lnTo>
                  <a:lnTo>
                    <a:pt x="19830" y="13980"/>
                  </a:lnTo>
                  <a:lnTo>
                    <a:pt x="20005" y="14288"/>
                  </a:lnTo>
                  <a:lnTo>
                    <a:pt x="20171" y="14603"/>
                  </a:lnTo>
                  <a:lnTo>
                    <a:pt x="20329" y="14923"/>
                  </a:lnTo>
                  <a:lnTo>
                    <a:pt x="20478" y="15249"/>
                  </a:lnTo>
                  <a:lnTo>
                    <a:pt x="20618" y="15579"/>
                  </a:lnTo>
                  <a:lnTo>
                    <a:pt x="20750" y="15915"/>
                  </a:lnTo>
                  <a:lnTo>
                    <a:pt x="20872" y="16255"/>
                  </a:lnTo>
                  <a:lnTo>
                    <a:pt x="20985" y="16599"/>
                  </a:lnTo>
                  <a:lnTo>
                    <a:pt x="21089" y="16948"/>
                  </a:lnTo>
                  <a:lnTo>
                    <a:pt x="21184" y="17300"/>
                  </a:lnTo>
                  <a:lnTo>
                    <a:pt x="21269" y="17656"/>
                  </a:lnTo>
                  <a:lnTo>
                    <a:pt x="21345" y="18014"/>
                  </a:lnTo>
                  <a:lnTo>
                    <a:pt x="21411" y="18376"/>
                  </a:lnTo>
                  <a:lnTo>
                    <a:pt x="21468" y="18741"/>
                  </a:lnTo>
                  <a:lnTo>
                    <a:pt x="21514" y="19108"/>
                  </a:lnTo>
                  <a:lnTo>
                    <a:pt x="21551" y="19478"/>
                  </a:lnTo>
                  <a:lnTo>
                    <a:pt x="21578" y="19849"/>
                  </a:lnTo>
                  <a:lnTo>
                    <a:pt x="21594" y="20222"/>
                  </a:lnTo>
                  <a:lnTo>
                    <a:pt x="21600" y="20596"/>
                  </a:lnTo>
                  <a:lnTo>
                    <a:pt x="21596" y="20972"/>
                  </a:lnTo>
                  <a:lnTo>
                    <a:pt x="21581" y="21348"/>
                  </a:lnTo>
                  <a:lnTo>
                    <a:pt x="21564" y="21600"/>
                  </a:lnTo>
                  <a:lnTo>
                    <a:pt x="0"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grpSp>
      <p:sp>
        <p:nvSpPr>
          <p:cNvPr id="203" name="object 5"/>
          <p:cNvSpPr/>
          <p:nvPr/>
        </p:nvSpPr>
        <p:spPr>
          <a:xfrm>
            <a:off x="17591572" y="6614445"/>
            <a:ext cx="2522041" cy="5118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42" y="281"/>
                </a:moveTo>
                <a:lnTo>
                  <a:pt x="13908" y="229"/>
                </a:lnTo>
                <a:lnTo>
                  <a:pt x="14278" y="182"/>
                </a:lnTo>
                <a:lnTo>
                  <a:pt x="14652" y="140"/>
                </a:lnTo>
                <a:lnTo>
                  <a:pt x="15029" y="103"/>
                </a:lnTo>
                <a:lnTo>
                  <a:pt x="15411" y="72"/>
                </a:lnTo>
                <a:lnTo>
                  <a:pt x="15796" y="46"/>
                </a:lnTo>
                <a:lnTo>
                  <a:pt x="16185" y="26"/>
                </a:lnTo>
                <a:lnTo>
                  <a:pt x="16576" y="12"/>
                </a:lnTo>
                <a:lnTo>
                  <a:pt x="16971" y="3"/>
                </a:lnTo>
                <a:lnTo>
                  <a:pt x="17369" y="0"/>
                </a:lnTo>
                <a:lnTo>
                  <a:pt x="17769" y="3"/>
                </a:lnTo>
                <a:lnTo>
                  <a:pt x="18172" y="12"/>
                </a:lnTo>
                <a:lnTo>
                  <a:pt x="18578" y="27"/>
                </a:lnTo>
                <a:lnTo>
                  <a:pt x="19793" y="80"/>
                </a:lnTo>
                <a:lnTo>
                  <a:pt x="20222" y="94"/>
                </a:lnTo>
                <a:lnTo>
                  <a:pt x="20650" y="99"/>
                </a:lnTo>
                <a:lnTo>
                  <a:pt x="21075" y="93"/>
                </a:lnTo>
                <a:lnTo>
                  <a:pt x="21498" y="78"/>
                </a:lnTo>
                <a:lnTo>
                  <a:pt x="21600" y="72"/>
                </a:lnTo>
                <a:lnTo>
                  <a:pt x="21600" y="21249"/>
                </a:lnTo>
                <a:lnTo>
                  <a:pt x="21183" y="21287"/>
                </a:lnTo>
                <a:lnTo>
                  <a:pt x="20768" y="21322"/>
                </a:lnTo>
                <a:lnTo>
                  <a:pt x="20350" y="21353"/>
                </a:lnTo>
                <a:lnTo>
                  <a:pt x="19932" y="21382"/>
                </a:lnTo>
                <a:lnTo>
                  <a:pt x="19512" y="21408"/>
                </a:lnTo>
                <a:lnTo>
                  <a:pt x="19090" y="21432"/>
                </a:lnTo>
                <a:lnTo>
                  <a:pt x="18667" y="21452"/>
                </a:lnTo>
                <a:lnTo>
                  <a:pt x="15307" y="21580"/>
                </a:lnTo>
                <a:lnTo>
                  <a:pt x="14889" y="21592"/>
                </a:lnTo>
                <a:lnTo>
                  <a:pt x="14473" y="21599"/>
                </a:lnTo>
                <a:lnTo>
                  <a:pt x="14058" y="21600"/>
                </a:lnTo>
                <a:lnTo>
                  <a:pt x="13646" y="21595"/>
                </a:lnTo>
                <a:lnTo>
                  <a:pt x="13235" y="21585"/>
                </a:lnTo>
                <a:lnTo>
                  <a:pt x="12827" y="21568"/>
                </a:lnTo>
                <a:lnTo>
                  <a:pt x="12422" y="21547"/>
                </a:lnTo>
                <a:lnTo>
                  <a:pt x="12019" y="21519"/>
                </a:lnTo>
                <a:lnTo>
                  <a:pt x="11619" y="21486"/>
                </a:lnTo>
                <a:lnTo>
                  <a:pt x="11222" y="21448"/>
                </a:lnTo>
                <a:lnTo>
                  <a:pt x="10829" y="21405"/>
                </a:lnTo>
                <a:lnTo>
                  <a:pt x="10439" y="21356"/>
                </a:lnTo>
                <a:lnTo>
                  <a:pt x="10053" y="21302"/>
                </a:lnTo>
                <a:lnTo>
                  <a:pt x="9670" y="21243"/>
                </a:lnTo>
                <a:lnTo>
                  <a:pt x="9292" y="21178"/>
                </a:lnTo>
                <a:lnTo>
                  <a:pt x="8918" y="21109"/>
                </a:lnTo>
                <a:lnTo>
                  <a:pt x="8549" y="21035"/>
                </a:lnTo>
                <a:lnTo>
                  <a:pt x="8184" y="20956"/>
                </a:lnTo>
                <a:lnTo>
                  <a:pt x="7824" y="20872"/>
                </a:lnTo>
                <a:lnTo>
                  <a:pt x="7470" y="20783"/>
                </a:lnTo>
                <a:lnTo>
                  <a:pt x="7120" y="20690"/>
                </a:lnTo>
                <a:lnTo>
                  <a:pt x="6776" y="20592"/>
                </a:lnTo>
                <a:lnTo>
                  <a:pt x="6438" y="20490"/>
                </a:lnTo>
                <a:lnTo>
                  <a:pt x="6105" y="20383"/>
                </a:lnTo>
                <a:lnTo>
                  <a:pt x="5779" y="20271"/>
                </a:lnTo>
                <a:lnTo>
                  <a:pt x="5458" y="20155"/>
                </a:lnTo>
                <a:lnTo>
                  <a:pt x="5145" y="20035"/>
                </a:lnTo>
                <a:lnTo>
                  <a:pt x="4837" y="19911"/>
                </a:lnTo>
                <a:lnTo>
                  <a:pt x="4537" y="19782"/>
                </a:lnTo>
                <a:lnTo>
                  <a:pt x="4244" y="19650"/>
                </a:lnTo>
                <a:lnTo>
                  <a:pt x="3958" y="19513"/>
                </a:lnTo>
                <a:lnTo>
                  <a:pt x="3679" y="19373"/>
                </a:lnTo>
                <a:lnTo>
                  <a:pt x="3408" y="19228"/>
                </a:lnTo>
                <a:lnTo>
                  <a:pt x="3145" y="19080"/>
                </a:lnTo>
                <a:lnTo>
                  <a:pt x="2889" y="18927"/>
                </a:lnTo>
                <a:lnTo>
                  <a:pt x="2642" y="18772"/>
                </a:lnTo>
                <a:lnTo>
                  <a:pt x="2404" y="18612"/>
                </a:lnTo>
                <a:lnTo>
                  <a:pt x="2173" y="18449"/>
                </a:lnTo>
                <a:lnTo>
                  <a:pt x="1952" y="18282"/>
                </a:lnTo>
                <a:lnTo>
                  <a:pt x="1740" y="18112"/>
                </a:lnTo>
                <a:lnTo>
                  <a:pt x="1536" y="17939"/>
                </a:lnTo>
                <a:lnTo>
                  <a:pt x="1343" y="17762"/>
                </a:lnTo>
                <a:lnTo>
                  <a:pt x="1158" y="17582"/>
                </a:lnTo>
                <a:lnTo>
                  <a:pt x="984" y="17398"/>
                </a:lnTo>
                <a:lnTo>
                  <a:pt x="819" y="17212"/>
                </a:lnTo>
                <a:lnTo>
                  <a:pt x="665" y="17022"/>
                </a:lnTo>
                <a:lnTo>
                  <a:pt x="520" y="16830"/>
                </a:lnTo>
                <a:lnTo>
                  <a:pt x="387" y="16634"/>
                </a:lnTo>
                <a:lnTo>
                  <a:pt x="266" y="16430"/>
                </a:lnTo>
                <a:lnTo>
                  <a:pt x="167" y="16223"/>
                </a:lnTo>
                <a:lnTo>
                  <a:pt x="92" y="16016"/>
                </a:lnTo>
                <a:lnTo>
                  <a:pt x="39" y="15809"/>
                </a:lnTo>
                <a:lnTo>
                  <a:pt x="8" y="15601"/>
                </a:lnTo>
                <a:lnTo>
                  <a:pt x="0" y="15393"/>
                </a:lnTo>
                <a:lnTo>
                  <a:pt x="14" y="15186"/>
                </a:lnTo>
                <a:lnTo>
                  <a:pt x="49" y="14980"/>
                </a:lnTo>
                <a:lnTo>
                  <a:pt x="106" y="14775"/>
                </a:lnTo>
                <a:lnTo>
                  <a:pt x="184" y="14573"/>
                </a:lnTo>
                <a:lnTo>
                  <a:pt x="283" y="14372"/>
                </a:lnTo>
                <a:lnTo>
                  <a:pt x="403" y="14175"/>
                </a:lnTo>
                <a:lnTo>
                  <a:pt x="544" y="13981"/>
                </a:lnTo>
                <a:lnTo>
                  <a:pt x="705" y="13790"/>
                </a:lnTo>
                <a:lnTo>
                  <a:pt x="887" y="13603"/>
                </a:lnTo>
                <a:lnTo>
                  <a:pt x="1089" y="13420"/>
                </a:lnTo>
                <a:lnTo>
                  <a:pt x="1310" y="13243"/>
                </a:lnTo>
                <a:lnTo>
                  <a:pt x="1551" y="13071"/>
                </a:lnTo>
                <a:lnTo>
                  <a:pt x="1812" y="12904"/>
                </a:lnTo>
                <a:lnTo>
                  <a:pt x="2092" y="12743"/>
                </a:lnTo>
                <a:lnTo>
                  <a:pt x="2689" y="12436"/>
                </a:lnTo>
                <a:lnTo>
                  <a:pt x="2968" y="12276"/>
                </a:lnTo>
                <a:lnTo>
                  <a:pt x="3228" y="12109"/>
                </a:lnTo>
                <a:lnTo>
                  <a:pt x="3469" y="11937"/>
                </a:lnTo>
                <a:lnTo>
                  <a:pt x="3691" y="11760"/>
                </a:lnTo>
                <a:lnTo>
                  <a:pt x="3894" y="11577"/>
                </a:lnTo>
                <a:lnTo>
                  <a:pt x="4076" y="11390"/>
                </a:lnTo>
                <a:lnTo>
                  <a:pt x="4238" y="11198"/>
                </a:lnTo>
                <a:lnTo>
                  <a:pt x="4380" y="11002"/>
                </a:lnTo>
                <a:lnTo>
                  <a:pt x="4501" y="10804"/>
                </a:lnTo>
                <a:lnTo>
                  <a:pt x="4601" y="10602"/>
                </a:lnTo>
                <a:lnTo>
                  <a:pt x="4679" y="10397"/>
                </a:lnTo>
                <a:lnTo>
                  <a:pt x="4736" y="10190"/>
                </a:lnTo>
                <a:lnTo>
                  <a:pt x="4771" y="9982"/>
                </a:lnTo>
                <a:lnTo>
                  <a:pt x="4783" y="9772"/>
                </a:lnTo>
                <a:lnTo>
                  <a:pt x="4773" y="9561"/>
                </a:lnTo>
                <a:lnTo>
                  <a:pt x="4740" y="9350"/>
                </a:lnTo>
                <a:lnTo>
                  <a:pt x="4280" y="7171"/>
                </a:lnTo>
                <a:lnTo>
                  <a:pt x="4244" y="6971"/>
                </a:lnTo>
                <a:lnTo>
                  <a:pt x="4221" y="6773"/>
                </a:lnTo>
                <a:lnTo>
                  <a:pt x="4209" y="6576"/>
                </a:lnTo>
                <a:lnTo>
                  <a:pt x="4210" y="6380"/>
                </a:lnTo>
                <a:lnTo>
                  <a:pt x="4222" y="6185"/>
                </a:lnTo>
                <a:lnTo>
                  <a:pt x="4246" y="5992"/>
                </a:lnTo>
                <a:lnTo>
                  <a:pt x="4281" y="5800"/>
                </a:lnTo>
                <a:lnTo>
                  <a:pt x="4328" y="5610"/>
                </a:lnTo>
                <a:lnTo>
                  <a:pt x="4386" y="5422"/>
                </a:lnTo>
                <a:lnTo>
                  <a:pt x="4455" y="5235"/>
                </a:lnTo>
                <a:lnTo>
                  <a:pt x="4535" y="5050"/>
                </a:lnTo>
                <a:lnTo>
                  <a:pt x="4625" y="4867"/>
                </a:lnTo>
                <a:lnTo>
                  <a:pt x="4726" y="4686"/>
                </a:lnTo>
                <a:lnTo>
                  <a:pt x="4837" y="4507"/>
                </a:lnTo>
                <a:lnTo>
                  <a:pt x="4958" y="4331"/>
                </a:lnTo>
                <a:lnTo>
                  <a:pt x="5089" y="4157"/>
                </a:lnTo>
                <a:lnTo>
                  <a:pt x="5230" y="3985"/>
                </a:lnTo>
                <a:lnTo>
                  <a:pt x="5381" y="3815"/>
                </a:lnTo>
                <a:lnTo>
                  <a:pt x="5541" y="3648"/>
                </a:lnTo>
                <a:lnTo>
                  <a:pt x="5710" y="3484"/>
                </a:lnTo>
                <a:lnTo>
                  <a:pt x="5889" y="3322"/>
                </a:lnTo>
                <a:lnTo>
                  <a:pt x="6076" y="3163"/>
                </a:lnTo>
                <a:lnTo>
                  <a:pt x="6273" y="3007"/>
                </a:lnTo>
                <a:lnTo>
                  <a:pt x="6477" y="2854"/>
                </a:lnTo>
                <a:lnTo>
                  <a:pt x="6691" y="2704"/>
                </a:lnTo>
                <a:lnTo>
                  <a:pt x="6912" y="2557"/>
                </a:lnTo>
                <a:lnTo>
                  <a:pt x="7142" y="2413"/>
                </a:lnTo>
                <a:lnTo>
                  <a:pt x="7380" y="2272"/>
                </a:lnTo>
                <a:lnTo>
                  <a:pt x="7625" y="2135"/>
                </a:lnTo>
                <a:lnTo>
                  <a:pt x="7878" y="2002"/>
                </a:lnTo>
                <a:lnTo>
                  <a:pt x="8139" y="1871"/>
                </a:lnTo>
                <a:lnTo>
                  <a:pt x="8407" y="1745"/>
                </a:lnTo>
                <a:lnTo>
                  <a:pt x="8681" y="1622"/>
                </a:lnTo>
                <a:lnTo>
                  <a:pt x="8963" y="1503"/>
                </a:lnTo>
                <a:lnTo>
                  <a:pt x="9252" y="1388"/>
                </a:lnTo>
                <a:lnTo>
                  <a:pt x="9547" y="1277"/>
                </a:lnTo>
                <a:lnTo>
                  <a:pt x="9848" y="1169"/>
                </a:lnTo>
                <a:lnTo>
                  <a:pt x="10156" y="1066"/>
                </a:lnTo>
                <a:lnTo>
                  <a:pt x="10470" y="967"/>
                </a:lnTo>
                <a:lnTo>
                  <a:pt x="10790" y="873"/>
                </a:lnTo>
                <a:lnTo>
                  <a:pt x="11116" y="783"/>
                </a:lnTo>
                <a:lnTo>
                  <a:pt x="11447" y="697"/>
                </a:lnTo>
                <a:lnTo>
                  <a:pt x="11784" y="616"/>
                </a:lnTo>
                <a:lnTo>
                  <a:pt x="12125" y="539"/>
                </a:lnTo>
                <a:lnTo>
                  <a:pt x="12472" y="467"/>
                </a:lnTo>
                <a:lnTo>
                  <a:pt x="12824" y="400"/>
                </a:lnTo>
                <a:lnTo>
                  <a:pt x="13181" y="338"/>
                </a:lnTo>
                <a:lnTo>
                  <a:pt x="13542" y="281"/>
                </a:lnTo>
                <a:close/>
              </a:path>
            </a:pathLst>
          </a:custGeom>
          <a:solidFill>
            <a:srgbClr val="333333"/>
          </a:solidFill>
          <a:ln w="12700">
            <a:miter lim="400000"/>
          </a:ln>
        </p:spPr>
        <p:txBody>
          <a:bodyPr lIns="45719" rIns="45719"/>
          <a:lstStyle/>
          <a:p>
            <a:pPr/>
          </a:p>
        </p:txBody>
      </p:sp>
      <p:sp>
        <p:nvSpPr>
          <p:cNvPr id="204" name="Title 18"/>
          <p:cNvSpPr txBox="1"/>
          <p:nvPr>
            <p:ph type="title"/>
          </p:nvPr>
        </p:nvSpPr>
        <p:spPr>
          <a:xfrm>
            <a:off x="1005206" y="452374"/>
            <a:ext cx="18093688" cy="1231106"/>
          </a:xfrm>
          <a:prstGeom prst="rect">
            <a:avLst/>
          </a:prstGeom>
        </p:spPr>
        <p:txBody>
          <a:bodyPr/>
          <a:lstStyle>
            <a:lvl1pPr algn="ctr">
              <a:defRPr b="1" sz="8000">
                <a:latin typeface="Bahnschrift SemiBold"/>
                <a:ea typeface="Bahnschrift SemiBold"/>
                <a:cs typeface="Bahnschrift SemiBold"/>
                <a:sym typeface="Bahnschrift SemiBold"/>
              </a:defRPr>
            </a:lvl1pPr>
          </a:lstStyle>
          <a:p>
            <a:pPr/>
            <a:r>
              <a:t>ESTIMATION TECHNIQUES</a:t>
            </a:r>
          </a:p>
        </p:txBody>
      </p:sp>
      <p:sp>
        <p:nvSpPr>
          <p:cNvPr id="205" name="Text Placeholder 19"/>
          <p:cNvSpPr txBox="1"/>
          <p:nvPr>
            <p:ph type="body" idx="1"/>
          </p:nvPr>
        </p:nvSpPr>
        <p:spPr>
          <a:xfrm>
            <a:off x="1005206" y="2135853"/>
            <a:ext cx="18093688" cy="8770095"/>
          </a:xfrm>
          <a:prstGeom prst="rect">
            <a:avLst/>
          </a:prstGeom>
        </p:spPr>
        <p:txBody>
          <a:bodyPr/>
          <a:lstStyle/>
          <a:p>
            <a:pPr>
              <a:lnSpc>
                <a:spcPct val="105999"/>
              </a:lnSpc>
              <a:spcBef>
                <a:spcPts val="1000"/>
              </a:spcBef>
              <a:defRPr b="1" sz="3600">
                <a:latin typeface="Bahnschrift SemiBold"/>
                <a:ea typeface="Bahnschrift SemiBold"/>
                <a:cs typeface="Bahnschrift SemiBold"/>
                <a:sym typeface="Bahnschrift SemiBold"/>
              </a:defRPr>
            </a:pPr>
            <a:r>
              <a:t>Two-way Fixed Effects: </a:t>
            </a:r>
          </a:p>
          <a:p>
            <a:pPr>
              <a:lnSpc>
                <a:spcPct val="105999"/>
              </a:lnSpc>
              <a:spcBef>
                <a:spcPts val="1000"/>
              </a:spcBef>
              <a:defRPr sz="3600">
                <a:latin typeface="Bahnschrift SemiBold"/>
                <a:ea typeface="Bahnschrift SemiBold"/>
                <a:cs typeface="Bahnschrift SemiBold"/>
                <a:sym typeface="Bahnschrift SemiBold"/>
              </a:defRPr>
            </a:pPr>
            <a:r>
              <a:t>Controls for country-specific factors influencing trade flows, isolating the effects of independent variables (GDP, distance, tariffs, NTBs, and CPTPP membership).</a:t>
            </a:r>
          </a:p>
          <a:p>
            <a:pPr lvl="2" indent="1147762">
              <a:lnSpc>
                <a:spcPct val="105999"/>
              </a:lnSpc>
              <a:spcBef>
                <a:spcPts val="1000"/>
              </a:spcBef>
              <a:defRPr b="1" sz="3600">
                <a:latin typeface="Bahnschrift SemiBold"/>
                <a:ea typeface="Bahnschrift SemiBold"/>
                <a:cs typeface="Bahnschrift SemiBold"/>
                <a:sym typeface="Bahnschrift SemiBold"/>
              </a:defRPr>
            </a:pPr>
            <a:r>
              <a:t>𝑙𝑜𝑔 𝑋</a:t>
            </a:r>
            <a:r>
              <a:rPr baseline="-25000"/>
              <a:t>ij</a:t>
            </a:r>
            <a:r>
              <a:t> = 𝐶 + α</a:t>
            </a:r>
            <a:r>
              <a:rPr baseline="-25000"/>
              <a:t>1 </a:t>
            </a:r>
            <a:r>
              <a:t>𝑙𝑜𝑔 𝑌</a:t>
            </a:r>
            <a:r>
              <a:rPr baseline="-25000"/>
              <a:t>i</a:t>
            </a:r>
            <a:r>
              <a:t> + α</a:t>
            </a:r>
            <a:r>
              <a:rPr baseline="-25000"/>
              <a:t>2 </a:t>
            </a:r>
            <a:r>
              <a:t>𝑙𝑜𝑔𝑌</a:t>
            </a:r>
            <a:r>
              <a:rPr baseline="-25000"/>
              <a:t>j</a:t>
            </a:r>
            <a:r>
              <a:t> + α</a:t>
            </a:r>
            <a:r>
              <a:rPr baseline="-25000"/>
              <a:t>3 </a:t>
            </a:r>
            <a:r>
              <a:t>𝑙𝑜𝑔𝑡</a:t>
            </a:r>
            <a:r>
              <a:rPr baseline="-25000"/>
              <a:t>ij</a:t>
            </a:r>
            <a:r>
              <a:t> + α</a:t>
            </a:r>
            <a:r>
              <a:rPr baseline="-25000"/>
              <a:t>4</a:t>
            </a:r>
            <a:r>
              <a:t> 𝑙𝑜𝑔𝑑</a:t>
            </a:r>
            <a:r>
              <a:rPr baseline="-25000"/>
              <a:t>ij</a:t>
            </a:r>
            <a:r>
              <a:t>+ α</a:t>
            </a:r>
            <a:r>
              <a:rPr baseline="-25000"/>
              <a:t>5</a:t>
            </a:r>
            <a:r>
              <a:t> 𝑙𝑜𝑔𝑁𝑇𝐵</a:t>
            </a:r>
            <a:r>
              <a:rPr baseline="-25000"/>
              <a:t>i</a:t>
            </a:r>
            <a:r>
              <a:t> + α</a:t>
            </a:r>
            <a:r>
              <a:rPr baseline="-25000"/>
              <a:t>6</a:t>
            </a:r>
            <a:r>
              <a:t> 𝑙𝑜𝑔𝑁𝑇𝐵</a:t>
            </a:r>
            <a:r>
              <a:rPr baseline="-25000"/>
              <a:t>j</a:t>
            </a:r>
            <a:r>
              <a:t> + α</a:t>
            </a:r>
            <a:r>
              <a:rPr baseline="-25000"/>
              <a:t>7</a:t>
            </a:r>
            <a:r>
              <a:t> 𝐶𝑃𝑇𝑃𝑃 + α</a:t>
            </a:r>
            <a:r>
              <a:rPr baseline="-25000"/>
              <a:t>8</a:t>
            </a:r>
            <a:r>
              <a:t> 𝐶𝑃𝑇𝑃𝑃</a:t>
            </a:r>
            <a:r>
              <a:rPr baseline="-25000"/>
              <a:t>TD1</a:t>
            </a:r>
            <a:r>
              <a:t> + α</a:t>
            </a:r>
            <a:r>
              <a:rPr baseline="-25000"/>
              <a:t>9</a:t>
            </a:r>
            <a:r>
              <a:t> 𝐶𝑃𝑇𝑃𝑃</a:t>
            </a:r>
            <a:r>
              <a:rPr baseline="-25000"/>
              <a:t>TD2</a:t>
            </a:r>
            <a:r>
              <a:t> + α</a:t>
            </a:r>
            <a:r>
              <a:rPr baseline="-25000"/>
              <a:t>10</a:t>
            </a:r>
            <a:r>
              <a:t> 𝐿𝐴𝑁𝐺</a:t>
            </a:r>
            <a:r>
              <a:rPr baseline="-25000"/>
              <a:t>ij</a:t>
            </a:r>
            <a:r>
              <a:t> + α</a:t>
            </a:r>
            <a:r>
              <a:rPr baseline="-25000"/>
              <a:t>ij</a:t>
            </a:r>
            <a:r>
              <a:t> 𝐶𝑂𝐵</a:t>
            </a:r>
            <a:r>
              <a:rPr baseline="-25000"/>
              <a:t>ij</a:t>
            </a:r>
            <a:r>
              <a:t> + α</a:t>
            </a:r>
            <a:r>
              <a:rPr baseline="-25000"/>
              <a:t>12</a:t>
            </a:r>
            <a:r>
              <a:t> 𝐿𝐿</a:t>
            </a:r>
            <a:r>
              <a:rPr baseline="-25000"/>
              <a:t>ij</a:t>
            </a:r>
            <a:r>
              <a:t> + 𝑎</a:t>
            </a:r>
            <a:r>
              <a:rPr baseline="-25000"/>
              <a:t>1</a:t>
            </a:r>
            <a:r>
              <a:t> 𝐼𝑀𝑃</a:t>
            </a:r>
            <a:r>
              <a:rPr baseline="-25000"/>
              <a:t>1</a:t>
            </a:r>
            <a:r>
              <a:t> + 𝑎</a:t>
            </a:r>
            <a:r>
              <a:rPr baseline="-25000"/>
              <a:t>2</a:t>
            </a:r>
            <a:r>
              <a:t> 𝐼𝑀𝑃</a:t>
            </a:r>
            <a:r>
              <a:rPr baseline="-25000"/>
              <a:t>2</a:t>
            </a:r>
            <a:r>
              <a:t> +....... + 𝑎</a:t>
            </a:r>
            <a:r>
              <a:rPr baseline="-25000"/>
              <a:t>12</a:t>
            </a:r>
            <a:r>
              <a:t> 𝐼𝑀𝑃</a:t>
            </a:r>
            <a:r>
              <a:rPr baseline="-25000"/>
              <a:t>12</a:t>
            </a:r>
            <a:r>
              <a:t> + 𝑏</a:t>
            </a:r>
            <a:r>
              <a:rPr baseline="-25000"/>
              <a:t>1</a:t>
            </a:r>
            <a:r>
              <a:t> 𝐸𝑋𝑃</a:t>
            </a:r>
            <a:r>
              <a:rPr baseline="-25000"/>
              <a:t>1</a:t>
            </a:r>
            <a:r>
              <a:t> + 𝑏</a:t>
            </a:r>
            <a:r>
              <a:rPr baseline="-25000"/>
              <a:t>2</a:t>
            </a:r>
            <a:r>
              <a:t> 𝐸𝑋𝑃</a:t>
            </a:r>
            <a:r>
              <a:rPr baseline="-25000"/>
              <a:t>2</a:t>
            </a:r>
            <a:r>
              <a:t> +....... + 𝑏</a:t>
            </a:r>
            <a:r>
              <a:rPr baseline="-25000"/>
              <a:t>12</a:t>
            </a:r>
            <a:r>
              <a:t> 𝐸𝑋𝑃</a:t>
            </a:r>
            <a:r>
              <a:rPr baseline="-25000"/>
              <a:t>12</a:t>
            </a:r>
            <a:r>
              <a:t> + ε</a:t>
            </a:r>
            <a:r>
              <a:rPr baseline="-25000"/>
              <a:t>ij</a:t>
            </a:r>
            <a:r>
              <a:t> </a:t>
            </a:r>
          </a:p>
          <a:p>
            <a:pPr lvl="2" indent="1147762">
              <a:lnSpc>
                <a:spcPct val="105999"/>
              </a:lnSpc>
              <a:spcBef>
                <a:spcPts val="1000"/>
              </a:spcBef>
              <a:defRPr sz="3600">
                <a:latin typeface="Bahnschrift SemiBold"/>
                <a:ea typeface="Bahnschrift SemiBold"/>
                <a:cs typeface="Bahnschrift SemiBold"/>
                <a:sym typeface="Bahnschrift SemiBold"/>
              </a:defRPr>
            </a:pPr>
          </a:p>
          <a:p>
            <a:pPr>
              <a:lnSpc>
                <a:spcPct val="105999"/>
              </a:lnSpc>
              <a:spcBef>
                <a:spcPts val="1000"/>
              </a:spcBef>
              <a:defRPr b="1" sz="3600">
                <a:latin typeface="Bahnschrift SemiBold"/>
                <a:ea typeface="Bahnschrift SemiBold"/>
                <a:cs typeface="Bahnschrift SemiBold"/>
                <a:sym typeface="Bahnschrift SemiBold"/>
              </a:defRPr>
            </a:pPr>
            <a:r>
              <a:t>Poisson Pseudo Maximum Likelihood (PPML): </a:t>
            </a:r>
          </a:p>
          <a:p>
            <a:pPr>
              <a:lnSpc>
                <a:spcPct val="105999"/>
              </a:lnSpc>
              <a:spcBef>
                <a:spcPts val="1000"/>
              </a:spcBef>
              <a:defRPr sz="3600">
                <a:latin typeface="Bahnschrift SemiBold"/>
                <a:ea typeface="Bahnschrift SemiBold"/>
                <a:cs typeface="Bahnschrift SemiBold"/>
                <a:sym typeface="Bahnschrift SemiBold"/>
              </a:defRPr>
            </a:pPr>
            <a:r>
              <a:t>Addresses count data nature of the dependent variable, providing more reliable estimates compared to traditional OLS methods. </a:t>
            </a:r>
          </a:p>
          <a:p>
            <a:pPr lvl="2" indent="1147762">
              <a:lnSpc>
                <a:spcPct val="105999"/>
              </a:lnSpc>
              <a:spcBef>
                <a:spcPts val="1000"/>
              </a:spcBef>
              <a:defRPr b="1" sz="3600">
                <a:latin typeface="Bahnschrift SemiBold"/>
                <a:ea typeface="Bahnschrift SemiBold"/>
                <a:cs typeface="Bahnschrift SemiBold"/>
                <a:sym typeface="Bahnschrift SemiBold"/>
              </a:defRPr>
            </a:pPr>
            <a:r>
              <a:t>𝑙𝑜𝑔 λ</a:t>
            </a:r>
            <a:r>
              <a:rPr baseline="-25000"/>
              <a:t>ij </a:t>
            </a:r>
            <a:r>
              <a:t>= C+ α</a:t>
            </a:r>
            <a:r>
              <a:rPr baseline="-25000"/>
              <a:t>i</a:t>
            </a:r>
            <a:r>
              <a:t> + αj+ β</a:t>
            </a:r>
            <a:r>
              <a:rPr baseline="-25000"/>
              <a:t>1</a:t>
            </a:r>
            <a:r>
              <a:t> t</a:t>
            </a:r>
            <a:r>
              <a:rPr baseline="-25000"/>
              <a:t>ij</a:t>
            </a:r>
            <a:r>
              <a:t> + β</a:t>
            </a:r>
            <a:r>
              <a:rPr baseline="-25000"/>
              <a:t>2</a:t>
            </a:r>
            <a:r>
              <a:t> d</a:t>
            </a:r>
            <a:r>
              <a:rPr baseline="-25000"/>
              <a:t>ij</a:t>
            </a:r>
            <a:r>
              <a:t> + β</a:t>
            </a:r>
            <a:r>
              <a:rPr baseline="-25000"/>
              <a:t>3</a:t>
            </a:r>
            <a:r>
              <a:t> NTB</a:t>
            </a:r>
            <a:r>
              <a:rPr baseline="-25000"/>
              <a:t>i</a:t>
            </a:r>
            <a:r>
              <a:t> + β</a:t>
            </a:r>
            <a:r>
              <a:rPr baseline="-25000"/>
              <a:t>4</a:t>
            </a:r>
            <a:r>
              <a:t> NTB</a:t>
            </a:r>
            <a:r>
              <a:rPr baseline="-25000"/>
              <a:t>j</a:t>
            </a:r>
            <a:r>
              <a:t> + β</a:t>
            </a:r>
            <a:r>
              <a:rPr baseline="-25000"/>
              <a:t>5</a:t>
            </a:r>
            <a:r>
              <a:t> CPTPP + β</a:t>
            </a:r>
            <a:r>
              <a:rPr baseline="-25000"/>
              <a:t>6</a:t>
            </a:r>
            <a:r>
              <a:t> CPTPP</a:t>
            </a:r>
            <a:r>
              <a:rPr baseline="-25000"/>
              <a:t>TD1</a:t>
            </a:r>
            <a:r>
              <a:t> + β</a:t>
            </a:r>
            <a:r>
              <a:rPr baseline="-25000"/>
              <a:t>7</a:t>
            </a:r>
            <a:r>
              <a:t> CPTPP</a:t>
            </a:r>
            <a:r>
              <a:rPr baseline="-25000"/>
              <a:t>TD2</a:t>
            </a:r>
            <a:r>
              <a:t> + β</a:t>
            </a:r>
            <a:r>
              <a:rPr baseline="-25000"/>
              <a:t>8</a:t>
            </a:r>
            <a:r>
              <a:t> COB</a:t>
            </a:r>
            <a:r>
              <a:rPr baseline="-25000"/>
              <a:t>ij</a:t>
            </a:r>
            <a:r>
              <a:t> + β</a:t>
            </a:r>
            <a:r>
              <a:rPr baseline="-25000"/>
              <a:t>9</a:t>
            </a:r>
            <a:r>
              <a:t> LL</a:t>
            </a:r>
            <a:r>
              <a:rPr baseline="-25000"/>
              <a:t>ij</a:t>
            </a:r>
            <a:r>
              <a:t> + β</a:t>
            </a:r>
            <a:r>
              <a:rPr baseline="-25000"/>
              <a:t>10</a:t>
            </a:r>
            <a:r>
              <a:t> LANG</a:t>
            </a:r>
            <a:r>
              <a:rPr baseline="-25000"/>
              <a:t>ij</a:t>
            </a:r>
            <a:r>
              <a:t> + ε</a:t>
            </a:r>
            <a:r>
              <a:rPr baseline="-25000"/>
              <a:t>ij</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object 2"/>
          <p:cNvSpPr/>
          <p:nvPr/>
        </p:nvSpPr>
        <p:spPr>
          <a:xfrm>
            <a:off x="14785699" y="-1"/>
            <a:ext cx="5318400" cy="3295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38" y="21600"/>
                </a:moveTo>
                <a:lnTo>
                  <a:pt x="13844" y="21591"/>
                </a:lnTo>
                <a:lnTo>
                  <a:pt x="13651" y="21572"/>
                </a:lnTo>
                <a:lnTo>
                  <a:pt x="13457" y="21545"/>
                </a:lnTo>
                <a:lnTo>
                  <a:pt x="13264" y="21509"/>
                </a:lnTo>
                <a:lnTo>
                  <a:pt x="13071" y="21463"/>
                </a:lnTo>
                <a:lnTo>
                  <a:pt x="12878" y="21410"/>
                </a:lnTo>
                <a:lnTo>
                  <a:pt x="12686" y="21347"/>
                </a:lnTo>
                <a:lnTo>
                  <a:pt x="12495" y="21277"/>
                </a:lnTo>
                <a:lnTo>
                  <a:pt x="12304" y="21199"/>
                </a:lnTo>
                <a:lnTo>
                  <a:pt x="12114" y="21112"/>
                </a:lnTo>
                <a:lnTo>
                  <a:pt x="11925" y="21019"/>
                </a:lnTo>
                <a:lnTo>
                  <a:pt x="11738" y="20917"/>
                </a:lnTo>
                <a:lnTo>
                  <a:pt x="11551" y="20808"/>
                </a:lnTo>
                <a:lnTo>
                  <a:pt x="11366" y="20692"/>
                </a:lnTo>
                <a:lnTo>
                  <a:pt x="11183" y="20569"/>
                </a:lnTo>
                <a:lnTo>
                  <a:pt x="11001" y="20439"/>
                </a:lnTo>
                <a:lnTo>
                  <a:pt x="10821" y="20303"/>
                </a:lnTo>
                <a:lnTo>
                  <a:pt x="10643" y="20160"/>
                </a:lnTo>
                <a:lnTo>
                  <a:pt x="10467" y="20011"/>
                </a:lnTo>
                <a:lnTo>
                  <a:pt x="10293" y="19856"/>
                </a:lnTo>
                <a:lnTo>
                  <a:pt x="10122" y="19694"/>
                </a:lnTo>
                <a:lnTo>
                  <a:pt x="9953" y="19527"/>
                </a:lnTo>
                <a:lnTo>
                  <a:pt x="9786" y="19355"/>
                </a:lnTo>
                <a:lnTo>
                  <a:pt x="9622" y="19177"/>
                </a:lnTo>
                <a:lnTo>
                  <a:pt x="9461" y="18994"/>
                </a:lnTo>
                <a:lnTo>
                  <a:pt x="9303" y="18805"/>
                </a:lnTo>
                <a:lnTo>
                  <a:pt x="9136" y="18595"/>
                </a:lnTo>
                <a:lnTo>
                  <a:pt x="8974" y="18379"/>
                </a:lnTo>
                <a:lnTo>
                  <a:pt x="8816" y="18158"/>
                </a:lnTo>
                <a:lnTo>
                  <a:pt x="8664" y="17931"/>
                </a:lnTo>
                <a:lnTo>
                  <a:pt x="8515" y="17700"/>
                </a:lnTo>
                <a:lnTo>
                  <a:pt x="8371" y="17464"/>
                </a:lnTo>
                <a:lnTo>
                  <a:pt x="8231" y="17224"/>
                </a:lnTo>
                <a:lnTo>
                  <a:pt x="8093" y="16980"/>
                </a:lnTo>
                <a:lnTo>
                  <a:pt x="7959" y="16733"/>
                </a:lnTo>
                <a:lnTo>
                  <a:pt x="7828" y="16483"/>
                </a:lnTo>
                <a:lnTo>
                  <a:pt x="7699" y="16230"/>
                </a:lnTo>
                <a:lnTo>
                  <a:pt x="7572" y="15975"/>
                </a:lnTo>
                <a:lnTo>
                  <a:pt x="7447" y="15718"/>
                </a:lnTo>
                <a:lnTo>
                  <a:pt x="7324" y="15459"/>
                </a:lnTo>
                <a:lnTo>
                  <a:pt x="7202" y="15198"/>
                </a:lnTo>
                <a:lnTo>
                  <a:pt x="7081" y="14937"/>
                </a:lnTo>
                <a:lnTo>
                  <a:pt x="6479" y="13627"/>
                </a:lnTo>
                <a:lnTo>
                  <a:pt x="6358" y="13367"/>
                </a:lnTo>
                <a:lnTo>
                  <a:pt x="6235" y="13108"/>
                </a:lnTo>
                <a:lnTo>
                  <a:pt x="6110" y="12851"/>
                </a:lnTo>
                <a:lnTo>
                  <a:pt x="5984" y="12596"/>
                </a:lnTo>
                <a:lnTo>
                  <a:pt x="5856" y="12344"/>
                </a:lnTo>
                <a:lnTo>
                  <a:pt x="5726" y="12094"/>
                </a:lnTo>
                <a:lnTo>
                  <a:pt x="5593" y="11847"/>
                </a:lnTo>
                <a:lnTo>
                  <a:pt x="5456" y="11604"/>
                </a:lnTo>
                <a:lnTo>
                  <a:pt x="5317" y="11365"/>
                </a:lnTo>
                <a:lnTo>
                  <a:pt x="5174" y="11129"/>
                </a:lnTo>
                <a:lnTo>
                  <a:pt x="5027" y="10898"/>
                </a:lnTo>
                <a:lnTo>
                  <a:pt x="4875" y="10670"/>
                </a:lnTo>
                <a:lnTo>
                  <a:pt x="4721" y="10451"/>
                </a:lnTo>
                <a:lnTo>
                  <a:pt x="4565" y="10238"/>
                </a:lnTo>
                <a:lnTo>
                  <a:pt x="4409" y="10031"/>
                </a:lnTo>
                <a:lnTo>
                  <a:pt x="4251" y="9830"/>
                </a:lnTo>
                <a:lnTo>
                  <a:pt x="4093" y="9633"/>
                </a:lnTo>
                <a:lnTo>
                  <a:pt x="3934" y="9440"/>
                </a:lnTo>
                <a:lnTo>
                  <a:pt x="3142" y="8491"/>
                </a:lnTo>
                <a:lnTo>
                  <a:pt x="2986" y="8298"/>
                </a:lnTo>
                <a:lnTo>
                  <a:pt x="2831" y="8103"/>
                </a:lnTo>
                <a:lnTo>
                  <a:pt x="2677" y="7903"/>
                </a:lnTo>
                <a:lnTo>
                  <a:pt x="2525" y="7699"/>
                </a:lnTo>
                <a:lnTo>
                  <a:pt x="2374" y="7488"/>
                </a:lnTo>
                <a:lnTo>
                  <a:pt x="2226" y="7271"/>
                </a:lnTo>
                <a:lnTo>
                  <a:pt x="2081" y="7046"/>
                </a:lnTo>
                <a:lnTo>
                  <a:pt x="1938" y="6813"/>
                </a:lnTo>
                <a:lnTo>
                  <a:pt x="1798" y="6570"/>
                </a:lnTo>
                <a:lnTo>
                  <a:pt x="1661" y="6316"/>
                </a:lnTo>
                <a:lnTo>
                  <a:pt x="1528" y="6051"/>
                </a:lnTo>
                <a:lnTo>
                  <a:pt x="1398" y="5774"/>
                </a:lnTo>
                <a:lnTo>
                  <a:pt x="1272" y="5484"/>
                </a:lnTo>
                <a:lnTo>
                  <a:pt x="1159" y="5206"/>
                </a:lnTo>
                <a:lnTo>
                  <a:pt x="1051" y="4927"/>
                </a:lnTo>
                <a:lnTo>
                  <a:pt x="949" y="4648"/>
                </a:lnTo>
                <a:lnTo>
                  <a:pt x="852" y="4369"/>
                </a:lnTo>
                <a:lnTo>
                  <a:pt x="761" y="4089"/>
                </a:lnTo>
                <a:lnTo>
                  <a:pt x="675" y="3809"/>
                </a:lnTo>
                <a:lnTo>
                  <a:pt x="594" y="3529"/>
                </a:lnTo>
                <a:lnTo>
                  <a:pt x="519" y="3248"/>
                </a:lnTo>
                <a:lnTo>
                  <a:pt x="448" y="2968"/>
                </a:lnTo>
                <a:lnTo>
                  <a:pt x="383" y="2687"/>
                </a:lnTo>
                <a:lnTo>
                  <a:pt x="322" y="2406"/>
                </a:lnTo>
                <a:lnTo>
                  <a:pt x="266" y="2125"/>
                </a:lnTo>
                <a:lnTo>
                  <a:pt x="216" y="1844"/>
                </a:lnTo>
                <a:lnTo>
                  <a:pt x="170" y="1563"/>
                </a:lnTo>
                <a:lnTo>
                  <a:pt x="129" y="1282"/>
                </a:lnTo>
                <a:lnTo>
                  <a:pt x="92" y="1002"/>
                </a:lnTo>
                <a:lnTo>
                  <a:pt x="60" y="721"/>
                </a:lnTo>
                <a:lnTo>
                  <a:pt x="33" y="441"/>
                </a:lnTo>
                <a:lnTo>
                  <a:pt x="10" y="160"/>
                </a:lnTo>
                <a:lnTo>
                  <a:pt x="0" y="0"/>
                </a:lnTo>
                <a:lnTo>
                  <a:pt x="21600" y="0"/>
                </a:lnTo>
                <a:lnTo>
                  <a:pt x="21600" y="10243"/>
                </a:lnTo>
                <a:lnTo>
                  <a:pt x="21548" y="10396"/>
                </a:lnTo>
                <a:lnTo>
                  <a:pt x="21453" y="10678"/>
                </a:lnTo>
                <a:lnTo>
                  <a:pt x="21359" y="10960"/>
                </a:lnTo>
                <a:lnTo>
                  <a:pt x="21266" y="11243"/>
                </a:lnTo>
                <a:lnTo>
                  <a:pt x="20711" y="12939"/>
                </a:lnTo>
                <a:lnTo>
                  <a:pt x="20618" y="13220"/>
                </a:lnTo>
                <a:lnTo>
                  <a:pt x="20524" y="13499"/>
                </a:lnTo>
                <a:lnTo>
                  <a:pt x="20431" y="13778"/>
                </a:lnTo>
                <a:lnTo>
                  <a:pt x="20336" y="14055"/>
                </a:lnTo>
                <a:lnTo>
                  <a:pt x="20241" y="14330"/>
                </a:lnTo>
                <a:lnTo>
                  <a:pt x="20145" y="14603"/>
                </a:lnTo>
                <a:lnTo>
                  <a:pt x="20048" y="14875"/>
                </a:lnTo>
                <a:lnTo>
                  <a:pt x="19950" y="15143"/>
                </a:lnTo>
                <a:lnTo>
                  <a:pt x="19851" y="15410"/>
                </a:lnTo>
                <a:lnTo>
                  <a:pt x="19751" y="15674"/>
                </a:lnTo>
                <a:lnTo>
                  <a:pt x="19649" y="15935"/>
                </a:lnTo>
                <a:lnTo>
                  <a:pt x="19545" y="16192"/>
                </a:lnTo>
                <a:lnTo>
                  <a:pt x="19440" y="16447"/>
                </a:lnTo>
                <a:lnTo>
                  <a:pt x="19333" y="16698"/>
                </a:lnTo>
                <a:lnTo>
                  <a:pt x="19224" y="16945"/>
                </a:lnTo>
                <a:lnTo>
                  <a:pt x="19114" y="17188"/>
                </a:lnTo>
                <a:lnTo>
                  <a:pt x="19001" y="17428"/>
                </a:lnTo>
                <a:lnTo>
                  <a:pt x="18886" y="17663"/>
                </a:lnTo>
                <a:lnTo>
                  <a:pt x="18768" y="17893"/>
                </a:lnTo>
                <a:lnTo>
                  <a:pt x="18648" y="18119"/>
                </a:lnTo>
                <a:lnTo>
                  <a:pt x="18526" y="18339"/>
                </a:lnTo>
                <a:lnTo>
                  <a:pt x="18401" y="18555"/>
                </a:lnTo>
                <a:lnTo>
                  <a:pt x="18273" y="18765"/>
                </a:lnTo>
                <a:lnTo>
                  <a:pt x="18142" y="18970"/>
                </a:lnTo>
                <a:lnTo>
                  <a:pt x="18008" y="19169"/>
                </a:lnTo>
                <a:lnTo>
                  <a:pt x="17871" y="19362"/>
                </a:lnTo>
                <a:lnTo>
                  <a:pt x="17731" y="19549"/>
                </a:lnTo>
                <a:lnTo>
                  <a:pt x="17587" y="19730"/>
                </a:lnTo>
                <a:lnTo>
                  <a:pt x="17440" y="19904"/>
                </a:lnTo>
                <a:lnTo>
                  <a:pt x="17289" y="20071"/>
                </a:lnTo>
                <a:lnTo>
                  <a:pt x="17135" y="20232"/>
                </a:lnTo>
                <a:lnTo>
                  <a:pt x="16976" y="20385"/>
                </a:lnTo>
                <a:lnTo>
                  <a:pt x="16814" y="20531"/>
                </a:lnTo>
                <a:lnTo>
                  <a:pt x="16648" y="20670"/>
                </a:lnTo>
                <a:lnTo>
                  <a:pt x="16477" y="20800"/>
                </a:lnTo>
                <a:lnTo>
                  <a:pt x="16302" y="20923"/>
                </a:lnTo>
                <a:lnTo>
                  <a:pt x="16120" y="21039"/>
                </a:lnTo>
                <a:lnTo>
                  <a:pt x="15937" y="21143"/>
                </a:lnTo>
                <a:lnTo>
                  <a:pt x="15752" y="21236"/>
                </a:lnTo>
                <a:lnTo>
                  <a:pt x="15565" y="21318"/>
                </a:lnTo>
                <a:lnTo>
                  <a:pt x="15377" y="21390"/>
                </a:lnTo>
                <a:lnTo>
                  <a:pt x="15188" y="21450"/>
                </a:lnTo>
                <a:lnTo>
                  <a:pt x="14998" y="21501"/>
                </a:lnTo>
                <a:lnTo>
                  <a:pt x="14807" y="21540"/>
                </a:lnTo>
                <a:lnTo>
                  <a:pt x="14616" y="21570"/>
                </a:lnTo>
                <a:lnTo>
                  <a:pt x="14423" y="21590"/>
                </a:lnTo>
                <a:lnTo>
                  <a:pt x="14231" y="21600"/>
                </a:lnTo>
                <a:lnTo>
                  <a:pt x="14038" y="21600"/>
                </a:lnTo>
                <a:close/>
              </a:path>
            </a:pathLst>
          </a:custGeom>
          <a:solidFill>
            <a:srgbClr val="FFC740"/>
          </a:solidFill>
          <a:ln w="12700">
            <a:miter lim="400000"/>
          </a:ln>
        </p:spPr>
        <p:txBody>
          <a:bodyPr lIns="45719" rIns="45719"/>
          <a:lstStyle/>
          <a:p>
            <a:pPr/>
          </a:p>
        </p:txBody>
      </p:sp>
      <p:sp>
        <p:nvSpPr>
          <p:cNvPr id="208" name="object 3"/>
          <p:cNvSpPr/>
          <p:nvPr/>
        </p:nvSpPr>
        <p:spPr>
          <a:xfrm>
            <a:off x="0" y="0"/>
            <a:ext cx="2278069" cy="2778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570" y="35"/>
                </a:lnTo>
                <a:lnTo>
                  <a:pt x="18293" y="3695"/>
                </a:lnTo>
                <a:lnTo>
                  <a:pt x="18026" y="4005"/>
                </a:lnTo>
                <a:lnTo>
                  <a:pt x="17776" y="4323"/>
                </a:lnTo>
                <a:lnTo>
                  <a:pt x="17541" y="4648"/>
                </a:lnTo>
                <a:lnTo>
                  <a:pt x="17323" y="4980"/>
                </a:lnTo>
                <a:lnTo>
                  <a:pt x="17121" y="5317"/>
                </a:lnTo>
                <a:lnTo>
                  <a:pt x="16936" y="5661"/>
                </a:lnTo>
                <a:lnTo>
                  <a:pt x="16767" y="6009"/>
                </a:lnTo>
                <a:lnTo>
                  <a:pt x="16616" y="6363"/>
                </a:lnTo>
                <a:lnTo>
                  <a:pt x="16481" y="6721"/>
                </a:lnTo>
                <a:lnTo>
                  <a:pt x="16363" y="7083"/>
                </a:lnTo>
                <a:lnTo>
                  <a:pt x="16263" y="7449"/>
                </a:lnTo>
                <a:lnTo>
                  <a:pt x="16180" y="7817"/>
                </a:lnTo>
                <a:lnTo>
                  <a:pt x="16115" y="8189"/>
                </a:lnTo>
                <a:lnTo>
                  <a:pt x="16067" y="8563"/>
                </a:lnTo>
                <a:lnTo>
                  <a:pt x="16037" y="8939"/>
                </a:lnTo>
                <a:lnTo>
                  <a:pt x="16026" y="9316"/>
                </a:lnTo>
                <a:lnTo>
                  <a:pt x="16032" y="9695"/>
                </a:lnTo>
                <a:lnTo>
                  <a:pt x="16057" y="10074"/>
                </a:lnTo>
                <a:lnTo>
                  <a:pt x="16083" y="10449"/>
                </a:lnTo>
                <a:lnTo>
                  <a:pt x="16093" y="10822"/>
                </a:lnTo>
                <a:lnTo>
                  <a:pt x="16087" y="11192"/>
                </a:lnTo>
                <a:lnTo>
                  <a:pt x="16066" y="11559"/>
                </a:lnTo>
                <a:lnTo>
                  <a:pt x="16029" y="11923"/>
                </a:lnTo>
                <a:lnTo>
                  <a:pt x="15978" y="12284"/>
                </a:lnTo>
                <a:lnTo>
                  <a:pt x="15912" y="12641"/>
                </a:lnTo>
                <a:lnTo>
                  <a:pt x="15832" y="12995"/>
                </a:lnTo>
                <a:lnTo>
                  <a:pt x="15737" y="13344"/>
                </a:lnTo>
                <a:lnTo>
                  <a:pt x="15628" y="13690"/>
                </a:lnTo>
                <a:lnTo>
                  <a:pt x="15506" y="14031"/>
                </a:lnTo>
                <a:lnTo>
                  <a:pt x="15370" y="14367"/>
                </a:lnTo>
                <a:lnTo>
                  <a:pt x="15221" y="14698"/>
                </a:lnTo>
                <a:lnTo>
                  <a:pt x="15059" y="15025"/>
                </a:lnTo>
                <a:lnTo>
                  <a:pt x="14885" y="15346"/>
                </a:lnTo>
                <a:lnTo>
                  <a:pt x="14697" y="15661"/>
                </a:lnTo>
                <a:lnTo>
                  <a:pt x="14498" y="15971"/>
                </a:lnTo>
                <a:lnTo>
                  <a:pt x="14287" y="16275"/>
                </a:lnTo>
                <a:lnTo>
                  <a:pt x="14063" y="16572"/>
                </a:lnTo>
                <a:lnTo>
                  <a:pt x="13829" y="16863"/>
                </a:lnTo>
                <a:lnTo>
                  <a:pt x="13583" y="17148"/>
                </a:lnTo>
                <a:lnTo>
                  <a:pt x="13326" y="17425"/>
                </a:lnTo>
                <a:lnTo>
                  <a:pt x="13058" y="17696"/>
                </a:lnTo>
                <a:lnTo>
                  <a:pt x="12780" y="17959"/>
                </a:lnTo>
                <a:lnTo>
                  <a:pt x="12491" y="18215"/>
                </a:lnTo>
                <a:lnTo>
                  <a:pt x="12193" y="18462"/>
                </a:lnTo>
                <a:lnTo>
                  <a:pt x="11884" y="18702"/>
                </a:lnTo>
                <a:lnTo>
                  <a:pt x="11566" y="18934"/>
                </a:lnTo>
                <a:lnTo>
                  <a:pt x="11239" y="19157"/>
                </a:lnTo>
                <a:lnTo>
                  <a:pt x="10903" y="19371"/>
                </a:lnTo>
                <a:lnTo>
                  <a:pt x="10558" y="19577"/>
                </a:lnTo>
                <a:lnTo>
                  <a:pt x="10204" y="19773"/>
                </a:lnTo>
                <a:lnTo>
                  <a:pt x="9842" y="19960"/>
                </a:lnTo>
                <a:lnTo>
                  <a:pt x="9472" y="20138"/>
                </a:lnTo>
                <a:lnTo>
                  <a:pt x="9094" y="20306"/>
                </a:lnTo>
                <a:lnTo>
                  <a:pt x="8709" y="20464"/>
                </a:lnTo>
                <a:lnTo>
                  <a:pt x="8316" y="20611"/>
                </a:lnTo>
                <a:lnTo>
                  <a:pt x="7916" y="20748"/>
                </a:lnTo>
                <a:lnTo>
                  <a:pt x="7509" y="20874"/>
                </a:lnTo>
                <a:lnTo>
                  <a:pt x="7096" y="20990"/>
                </a:lnTo>
                <a:lnTo>
                  <a:pt x="6676" y="21094"/>
                </a:lnTo>
                <a:lnTo>
                  <a:pt x="6250" y="21187"/>
                </a:lnTo>
                <a:lnTo>
                  <a:pt x="5819" y="21268"/>
                </a:lnTo>
                <a:lnTo>
                  <a:pt x="5381" y="21338"/>
                </a:lnTo>
                <a:lnTo>
                  <a:pt x="4939" y="21396"/>
                </a:lnTo>
                <a:lnTo>
                  <a:pt x="4491" y="21441"/>
                </a:lnTo>
                <a:lnTo>
                  <a:pt x="4038" y="21474"/>
                </a:lnTo>
                <a:lnTo>
                  <a:pt x="3580" y="21494"/>
                </a:lnTo>
                <a:lnTo>
                  <a:pt x="0" y="21600"/>
                </a:lnTo>
                <a:close/>
              </a:path>
            </a:pathLst>
          </a:custGeom>
          <a:solidFill>
            <a:srgbClr val="FFD040"/>
          </a:solidFill>
          <a:ln w="12700">
            <a:miter lim="400000"/>
          </a:ln>
        </p:spPr>
        <p:txBody>
          <a:bodyPr lIns="45719" rIns="45719"/>
          <a:lstStyle/>
          <a:p>
            <a:pPr/>
          </a:p>
        </p:txBody>
      </p:sp>
      <p:grpSp>
        <p:nvGrpSpPr>
          <p:cNvPr id="211" name="object 4"/>
          <p:cNvGrpSpPr/>
          <p:nvPr/>
        </p:nvGrpSpPr>
        <p:grpSpPr>
          <a:xfrm>
            <a:off x="0" y="7673703"/>
            <a:ext cx="2919092" cy="3632842"/>
            <a:chOff x="0" y="0"/>
            <a:chExt cx="2919091" cy="3632840"/>
          </a:xfrm>
        </p:grpSpPr>
        <p:sp>
          <p:nvSpPr>
            <p:cNvPr id="209" name="Shape"/>
            <p:cNvSpPr/>
            <p:nvPr/>
          </p:nvSpPr>
          <p:spPr>
            <a:xfrm>
              <a:off x="309039" y="-1"/>
              <a:ext cx="1522516" cy="1399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6" y="17342"/>
                  </a:moveTo>
                  <a:lnTo>
                    <a:pt x="1412" y="16736"/>
                  </a:lnTo>
                  <a:lnTo>
                    <a:pt x="1084" y="16114"/>
                  </a:lnTo>
                  <a:lnTo>
                    <a:pt x="801" y="15478"/>
                  </a:lnTo>
                  <a:lnTo>
                    <a:pt x="561" y="14831"/>
                  </a:lnTo>
                  <a:lnTo>
                    <a:pt x="364" y="14175"/>
                  </a:lnTo>
                  <a:lnTo>
                    <a:pt x="211" y="13511"/>
                  </a:lnTo>
                  <a:lnTo>
                    <a:pt x="99" y="12842"/>
                  </a:lnTo>
                  <a:lnTo>
                    <a:pt x="29" y="12171"/>
                  </a:lnTo>
                  <a:lnTo>
                    <a:pt x="0" y="11499"/>
                  </a:lnTo>
                  <a:lnTo>
                    <a:pt x="11" y="10829"/>
                  </a:lnTo>
                  <a:lnTo>
                    <a:pt x="63" y="10163"/>
                  </a:lnTo>
                  <a:lnTo>
                    <a:pt x="153" y="9503"/>
                  </a:lnTo>
                  <a:lnTo>
                    <a:pt x="283" y="8851"/>
                  </a:lnTo>
                  <a:lnTo>
                    <a:pt x="450" y="8210"/>
                  </a:lnTo>
                  <a:lnTo>
                    <a:pt x="655" y="7581"/>
                  </a:lnTo>
                  <a:lnTo>
                    <a:pt x="897" y="6968"/>
                  </a:lnTo>
                  <a:lnTo>
                    <a:pt x="1175" y="6372"/>
                  </a:lnTo>
                  <a:lnTo>
                    <a:pt x="1489" y="5795"/>
                  </a:lnTo>
                  <a:lnTo>
                    <a:pt x="1838" y="5241"/>
                  </a:lnTo>
                  <a:lnTo>
                    <a:pt x="2222" y="4709"/>
                  </a:lnTo>
                  <a:lnTo>
                    <a:pt x="2640" y="4204"/>
                  </a:lnTo>
                  <a:lnTo>
                    <a:pt x="3091" y="3728"/>
                  </a:lnTo>
                  <a:lnTo>
                    <a:pt x="3576" y="3281"/>
                  </a:lnTo>
                  <a:lnTo>
                    <a:pt x="4101" y="2862"/>
                  </a:lnTo>
                  <a:lnTo>
                    <a:pt x="4641" y="2489"/>
                  </a:lnTo>
                  <a:lnTo>
                    <a:pt x="5221" y="2148"/>
                  </a:lnTo>
                  <a:lnTo>
                    <a:pt x="5831" y="1846"/>
                  </a:lnTo>
                  <a:lnTo>
                    <a:pt x="8199" y="778"/>
                  </a:lnTo>
                  <a:lnTo>
                    <a:pt x="8852" y="514"/>
                  </a:lnTo>
                  <a:lnTo>
                    <a:pt x="9511" y="305"/>
                  </a:lnTo>
                  <a:lnTo>
                    <a:pt x="10176" y="150"/>
                  </a:lnTo>
                  <a:lnTo>
                    <a:pt x="10842" y="49"/>
                  </a:lnTo>
                  <a:lnTo>
                    <a:pt x="11508" y="0"/>
                  </a:lnTo>
                  <a:lnTo>
                    <a:pt x="12172" y="3"/>
                  </a:lnTo>
                  <a:lnTo>
                    <a:pt x="12830" y="56"/>
                  </a:lnTo>
                  <a:lnTo>
                    <a:pt x="13482" y="158"/>
                  </a:lnTo>
                  <a:lnTo>
                    <a:pt x="14123" y="310"/>
                  </a:lnTo>
                  <a:lnTo>
                    <a:pt x="14753" y="509"/>
                  </a:lnTo>
                  <a:lnTo>
                    <a:pt x="15368" y="754"/>
                  </a:lnTo>
                  <a:lnTo>
                    <a:pt x="15967" y="1046"/>
                  </a:lnTo>
                  <a:lnTo>
                    <a:pt x="16546" y="1382"/>
                  </a:lnTo>
                  <a:lnTo>
                    <a:pt x="17104" y="1763"/>
                  </a:lnTo>
                  <a:lnTo>
                    <a:pt x="17638" y="2186"/>
                  </a:lnTo>
                  <a:lnTo>
                    <a:pt x="18145" y="2651"/>
                  </a:lnTo>
                  <a:lnTo>
                    <a:pt x="18624" y="3157"/>
                  </a:lnTo>
                  <a:lnTo>
                    <a:pt x="19072" y="3703"/>
                  </a:lnTo>
                  <a:lnTo>
                    <a:pt x="19487" y="4289"/>
                  </a:lnTo>
                  <a:lnTo>
                    <a:pt x="19865" y="4913"/>
                  </a:lnTo>
                  <a:lnTo>
                    <a:pt x="20206" y="5573"/>
                  </a:lnTo>
                  <a:lnTo>
                    <a:pt x="20548" y="6298"/>
                  </a:lnTo>
                  <a:lnTo>
                    <a:pt x="20836" y="6962"/>
                  </a:lnTo>
                  <a:lnTo>
                    <a:pt x="21076" y="7634"/>
                  </a:lnTo>
                  <a:lnTo>
                    <a:pt x="21270" y="8311"/>
                  </a:lnTo>
                  <a:lnTo>
                    <a:pt x="21418" y="8991"/>
                  </a:lnTo>
                  <a:lnTo>
                    <a:pt x="21522" y="9673"/>
                  </a:lnTo>
                  <a:lnTo>
                    <a:pt x="21582" y="10354"/>
                  </a:lnTo>
                  <a:lnTo>
                    <a:pt x="21600" y="11032"/>
                  </a:lnTo>
                  <a:lnTo>
                    <a:pt x="21576" y="11705"/>
                  </a:lnTo>
                  <a:lnTo>
                    <a:pt x="21512" y="12372"/>
                  </a:lnTo>
                  <a:lnTo>
                    <a:pt x="21409" y="13030"/>
                  </a:lnTo>
                  <a:lnTo>
                    <a:pt x="21266" y="13677"/>
                  </a:lnTo>
                  <a:lnTo>
                    <a:pt x="21087" y="14312"/>
                  </a:lnTo>
                  <a:lnTo>
                    <a:pt x="20870" y="14931"/>
                  </a:lnTo>
                  <a:lnTo>
                    <a:pt x="20618" y="15534"/>
                  </a:lnTo>
                  <a:lnTo>
                    <a:pt x="20332" y="16118"/>
                  </a:lnTo>
                  <a:lnTo>
                    <a:pt x="20012" y="16682"/>
                  </a:lnTo>
                  <a:lnTo>
                    <a:pt x="19659" y="17222"/>
                  </a:lnTo>
                  <a:lnTo>
                    <a:pt x="19275" y="17738"/>
                  </a:lnTo>
                  <a:lnTo>
                    <a:pt x="18860" y="18226"/>
                  </a:lnTo>
                  <a:lnTo>
                    <a:pt x="18415" y="18686"/>
                  </a:lnTo>
                  <a:lnTo>
                    <a:pt x="17942" y="19115"/>
                  </a:lnTo>
                  <a:lnTo>
                    <a:pt x="17441" y="19511"/>
                  </a:lnTo>
                  <a:lnTo>
                    <a:pt x="16913" y="19873"/>
                  </a:lnTo>
                  <a:lnTo>
                    <a:pt x="16359" y="20197"/>
                  </a:lnTo>
                  <a:lnTo>
                    <a:pt x="15781" y="20482"/>
                  </a:lnTo>
                  <a:lnTo>
                    <a:pt x="15179" y="20727"/>
                  </a:lnTo>
                  <a:lnTo>
                    <a:pt x="14554" y="20928"/>
                  </a:lnTo>
                  <a:lnTo>
                    <a:pt x="13908" y="21084"/>
                  </a:lnTo>
                  <a:lnTo>
                    <a:pt x="13240" y="21194"/>
                  </a:lnTo>
                  <a:lnTo>
                    <a:pt x="10527" y="21536"/>
                  </a:lnTo>
                  <a:lnTo>
                    <a:pt x="9849" y="21594"/>
                  </a:lnTo>
                  <a:lnTo>
                    <a:pt x="9174" y="21600"/>
                  </a:lnTo>
                  <a:lnTo>
                    <a:pt x="8506" y="21554"/>
                  </a:lnTo>
                  <a:lnTo>
                    <a:pt x="7846" y="21457"/>
                  </a:lnTo>
                  <a:lnTo>
                    <a:pt x="7196" y="21310"/>
                  </a:lnTo>
                  <a:lnTo>
                    <a:pt x="6559" y="21114"/>
                  </a:lnTo>
                  <a:lnTo>
                    <a:pt x="5938" y="20871"/>
                  </a:lnTo>
                  <a:lnTo>
                    <a:pt x="5333" y="20581"/>
                  </a:lnTo>
                  <a:lnTo>
                    <a:pt x="4749" y="20246"/>
                  </a:lnTo>
                  <a:lnTo>
                    <a:pt x="4187" y="19866"/>
                  </a:lnTo>
                  <a:lnTo>
                    <a:pt x="3648" y="19444"/>
                  </a:lnTo>
                  <a:lnTo>
                    <a:pt x="3137" y="18979"/>
                  </a:lnTo>
                  <a:lnTo>
                    <a:pt x="2655" y="18473"/>
                  </a:lnTo>
                  <a:lnTo>
                    <a:pt x="2203" y="17927"/>
                  </a:lnTo>
                  <a:lnTo>
                    <a:pt x="1786" y="17342"/>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210" name="Shape"/>
            <p:cNvSpPr/>
            <p:nvPr/>
          </p:nvSpPr>
          <p:spPr>
            <a:xfrm>
              <a:off x="0" y="1107916"/>
              <a:ext cx="2919092" cy="2524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3870" y="4553"/>
                  </a:lnTo>
                  <a:lnTo>
                    <a:pt x="4145" y="4864"/>
                  </a:lnTo>
                  <a:lnTo>
                    <a:pt x="4429" y="5163"/>
                  </a:lnTo>
                  <a:lnTo>
                    <a:pt x="4721" y="5448"/>
                  </a:lnTo>
                  <a:lnTo>
                    <a:pt x="5023" y="5721"/>
                  </a:lnTo>
                  <a:lnTo>
                    <a:pt x="5333" y="5979"/>
                  </a:lnTo>
                  <a:lnTo>
                    <a:pt x="5650" y="6224"/>
                  </a:lnTo>
                  <a:lnTo>
                    <a:pt x="5975" y="6455"/>
                  </a:lnTo>
                  <a:lnTo>
                    <a:pt x="6308" y="6672"/>
                  </a:lnTo>
                  <a:lnTo>
                    <a:pt x="6647" y="6874"/>
                  </a:lnTo>
                  <a:lnTo>
                    <a:pt x="6992" y="7061"/>
                  </a:lnTo>
                  <a:lnTo>
                    <a:pt x="7344" y="7234"/>
                  </a:lnTo>
                  <a:lnTo>
                    <a:pt x="7701" y="7391"/>
                  </a:lnTo>
                  <a:lnTo>
                    <a:pt x="8064" y="7533"/>
                  </a:lnTo>
                  <a:lnTo>
                    <a:pt x="8432" y="7660"/>
                  </a:lnTo>
                  <a:lnTo>
                    <a:pt x="8805" y="7770"/>
                  </a:lnTo>
                  <a:lnTo>
                    <a:pt x="13729" y="9120"/>
                  </a:lnTo>
                  <a:lnTo>
                    <a:pt x="14069" y="9219"/>
                  </a:lnTo>
                  <a:lnTo>
                    <a:pt x="14402" y="9331"/>
                  </a:lnTo>
                  <a:lnTo>
                    <a:pt x="14729" y="9455"/>
                  </a:lnTo>
                  <a:lnTo>
                    <a:pt x="15050" y="9590"/>
                  </a:lnTo>
                  <a:lnTo>
                    <a:pt x="15365" y="9736"/>
                  </a:lnTo>
                  <a:lnTo>
                    <a:pt x="15673" y="9893"/>
                  </a:lnTo>
                  <a:lnTo>
                    <a:pt x="15975" y="10061"/>
                  </a:lnTo>
                  <a:lnTo>
                    <a:pt x="16270" y="10239"/>
                  </a:lnTo>
                  <a:lnTo>
                    <a:pt x="16558" y="10427"/>
                  </a:lnTo>
                  <a:lnTo>
                    <a:pt x="16840" y="10625"/>
                  </a:lnTo>
                  <a:lnTo>
                    <a:pt x="17115" y="10833"/>
                  </a:lnTo>
                  <a:lnTo>
                    <a:pt x="17382" y="11050"/>
                  </a:lnTo>
                  <a:lnTo>
                    <a:pt x="17643" y="11276"/>
                  </a:lnTo>
                  <a:lnTo>
                    <a:pt x="17896" y="11511"/>
                  </a:lnTo>
                  <a:lnTo>
                    <a:pt x="18142" y="11755"/>
                  </a:lnTo>
                  <a:lnTo>
                    <a:pt x="18380" y="12007"/>
                  </a:lnTo>
                  <a:lnTo>
                    <a:pt x="18611" y="12267"/>
                  </a:lnTo>
                  <a:lnTo>
                    <a:pt x="18834" y="12534"/>
                  </a:lnTo>
                  <a:lnTo>
                    <a:pt x="19049" y="12810"/>
                  </a:lnTo>
                  <a:lnTo>
                    <a:pt x="19257" y="13092"/>
                  </a:lnTo>
                  <a:lnTo>
                    <a:pt x="19456" y="13381"/>
                  </a:lnTo>
                  <a:lnTo>
                    <a:pt x="19647" y="13677"/>
                  </a:lnTo>
                  <a:lnTo>
                    <a:pt x="19830" y="13980"/>
                  </a:lnTo>
                  <a:lnTo>
                    <a:pt x="20005" y="14288"/>
                  </a:lnTo>
                  <a:lnTo>
                    <a:pt x="20171" y="14603"/>
                  </a:lnTo>
                  <a:lnTo>
                    <a:pt x="20329" y="14923"/>
                  </a:lnTo>
                  <a:lnTo>
                    <a:pt x="20478" y="15249"/>
                  </a:lnTo>
                  <a:lnTo>
                    <a:pt x="20618" y="15579"/>
                  </a:lnTo>
                  <a:lnTo>
                    <a:pt x="20750" y="15915"/>
                  </a:lnTo>
                  <a:lnTo>
                    <a:pt x="20872" y="16255"/>
                  </a:lnTo>
                  <a:lnTo>
                    <a:pt x="20985" y="16599"/>
                  </a:lnTo>
                  <a:lnTo>
                    <a:pt x="21089" y="16948"/>
                  </a:lnTo>
                  <a:lnTo>
                    <a:pt x="21184" y="17300"/>
                  </a:lnTo>
                  <a:lnTo>
                    <a:pt x="21269" y="17656"/>
                  </a:lnTo>
                  <a:lnTo>
                    <a:pt x="21345" y="18014"/>
                  </a:lnTo>
                  <a:lnTo>
                    <a:pt x="21411" y="18376"/>
                  </a:lnTo>
                  <a:lnTo>
                    <a:pt x="21468" y="18741"/>
                  </a:lnTo>
                  <a:lnTo>
                    <a:pt x="21514" y="19108"/>
                  </a:lnTo>
                  <a:lnTo>
                    <a:pt x="21551" y="19478"/>
                  </a:lnTo>
                  <a:lnTo>
                    <a:pt x="21578" y="19849"/>
                  </a:lnTo>
                  <a:lnTo>
                    <a:pt x="21594" y="20222"/>
                  </a:lnTo>
                  <a:lnTo>
                    <a:pt x="21600" y="20596"/>
                  </a:lnTo>
                  <a:lnTo>
                    <a:pt x="21596" y="20972"/>
                  </a:lnTo>
                  <a:lnTo>
                    <a:pt x="21581" y="21348"/>
                  </a:lnTo>
                  <a:lnTo>
                    <a:pt x="21564" y="21600"/>
                  </a:lnTo>
                  <a:lnTo>
                    <a:pt x="0"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grpSp>
      <p:sp>
        <p:nvSpPr>
          <p:cNvPr id="212" name="object 5"/>
          <p:cNvSpPr/>
          <p:nvPr/>
        </p:nvSpPr>
        <p:spPr>
          <a:xfrm>
            <a:off x="17591572" y="6614445"/>
            <a:ext cx="2522041" cy="5118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42" y="281"/>
                </a:moveTo>
                <a:lnTo>
                  <a:pt x="13908" y="229"/>
                </a:lnTo>
                <a:lnTo>
                  <a:pt x="14278" y="182"/>
                </a:lnTo>
                <a:lnTo>
                  <a:pt x="14652" y="140"/>
                </a:lnTo>
                <a:lnTo>
                  <a:pt x="15029" y="103"/>
                </a:lnTo>
                <a:lnTo>
                  <a:pt x="15411" y="72"/>
                </a:lnTo>
                <a:lnTo>
                  <a:pt x="15796" y="46"/>
                </a:lnTo>
                <a:lnTo>
                  <a:pt x="16185" y="26"/>
                </a:lnTo>
                <a:lnTo>
                  <a:pt x="16576" y="12"/>
                </a:lnTo>
                <a:lnTo>
                  <a:pt x="16971" y="3"/>
                </a:lnTo>
                <a:lnTo>
                  <a:pt x="17369" y="0"/>
                </a:lnTo>
                <a:lnTo>
                  <a:pt x="17769" y="3"/>
                </a:lnTo>
                <a:lnTo>
                  <a:pt x="18172" y="12"/>
                </a:lnTo>
                <a:lnTo>
                  <a:pt x="18578" y="27"/>
                </a:lnTo>
                <a:lnTo>
                  <a:pt x="19793" y="80"/>
                </a:lnTo>
                <a:lnTo>
                  <a:pt x="20222" y="94"/>
                </a:lnTo>
                <a:lnTo>
                  <a:pt x="20650" y="99"/>
                </a:lnTo>
                <a:lnTo>
                  <a:pt x="21075" y="93"/>
                </a:lnTo>
                <a:lnTo>
                  <a:pt x="21498" y="78"/>
                </a:lnTo>
                <a:lnTo>
                  <a:pt x="21600" y="72"/>
                </a:lnTo>
                <a:lnTo>
                  <a:pt x="21600" y="21249"/>
                </a:lnTo>
                <a:lnTo>
                  <a:pt x="21183" y="21287"/>
                </a:lnTo>
                <a:lnTo>
                  <a:pt x="20768" y="21322"/>
                </a:lnTo>
                <a:lnTo>
                  <a:pt x="20350" y="21353"/>
                </a:lnTo>
                <a:lnTo>
                  <a:pt x="19932" y="21382"/>
                </a:lnTo>
                <a:lnTo>
                  <a:pt x="19512" y="21408"/>
                </a:lnTo>
                <a:lnTo>
                  <a:pt x="19090" y="21432"/>
                </a:lnTo>
                <a:lnTo>
                  <a:pt x="18667" y="21452"/>
                </a:lnTo>
                <a:lnTo>
                  <a:pt x="15307" y="21580"/>
                </a:lnTo>
                <a:lnTo>
                  <a:pt x="14889" y="21592"/>
                </a:lnTo>
                <a:lnTo>
                  <a:pt x="14473" y="21599"/>
                </a:lnTo>
                <a:lnTo>
                  <a:pt x="14058" y="21600"/>
                </a:lnTo>
                <a:lnTo>
                  <a:pt x="13646" y="21595"/>
                </a:lnTo>
                <a:lnTo>
                  <a:pt x="13235" y="21585"/>
                </a:lnTo>
                <a:lnTo>
                  <a:pt x="12827" y="21568"/>
                </a:lnTo>
                <a:lnTo>
                  <a:pt x="12422" y="21547"/>
                </a:lnTo>
                <a:lnTo>
                  <a:pt x="12019" y="21519"/>
                </a:lnTo>
                <a:lnTo>
                  <a:pt x="11619" y="21486"/>
                </a:lnTo>
                <a:lnTo>
                  <a:pt x="11222" y="21448"/>
                </a:lnTo>
                <a:lnTo>
                  <a:pt x="10829" y="21405"/>
                </a:lnTo>
                <a:lnTo>
                  <a:pt x="10439" y="21356"/>
                </a:lnTo>
                <a:lnTo>
                  <a:pt x="10053" y="21302"/>
                </a:lnTo>
                <a:lnTo>
                  <a:pt x="9670" y="21243"/>
                </a:lnTo>
                <a:lnTo>
                  <a:pt x="9292" y="21178"/>
                </a:lnTo>
                <a:lnTo>
                  <a:pt x="8918" y="21109"/>
                </a:lnTo>
                <a:lnTo>
                  <a:pt x="8549" y="21035"/>
                </a:lnTo>
                <a:lnTo>
                  <a:pt x="8184" y="20956"/>
                </a:lnTo>
                <a:lnTo>
                  <a:pt x="7824" y="20872"/>
                </a:lnTo>
                <a:lnTo>
                  <a:pt x="7470" y="20783"/>
                </a:lnTo>
                <a:lnTo>
                  <a:pt x="7120" y="20690"/>
                </a:lnTo>
                <a:lnTo>
                  <a:pt x="6776" y="20592"/>
                </a:lnTo>
                <a:lnTo>
                  <a:pt x="6438" y="20490"/>
                </a:lnTo>
                <a:lnTo>
                  <a:pt x="6105" y="20383"/>
                </a:lnTo>
                <a:lnTo>
                  <a:pt x="5779" y="20271"/>
                </a:lnTo>
                <a:lnTo>
                  <a:pt x="5458" y="20155"/>
                </a:lnTo>
                <a:lnTo>
                  <a:pt x="5145" y="20035"/>
                </a:lnTo>
                <a:lnTo>
                  <a:pt x="4837" y="19911"/>
                </a:lnTo>
                <a:lnTo>
                  <a:pt x="4537" y="19782"/>
                </a:lnTo>
                <a:lnTo>
                  <a:pt x="4244" y="19650"/>
                </a:lnTo>
                <a:lnTo>
                  <a:pt x="3958" y="19513"/>
                </a:lnTo>
                <a:lnTo>
                  <a:pt x="3679" y="19373"/>
                </a:lnTo>
                <a:lnTo>
                  <a:pt x="3408" y="19228"/>
                </a:lnTo>
                <a:lnTo>
                  <a:pt x="3145" y="19080"/>
                </a:lnTo>
                <a:lnTo>
                  <a:pt x="2889" y="18927"/>
                </a:lnTo>
                <a:lnTo>
                  <a:pt x="2642" y="18772"/>
                </a:lnTo>
                <a:lnTo>
                  <a:pt x="2404" y="18612"/>
                </a:lnTo>
                <a:lnTo>
                  <a:pt x="2173" y="18449"/>
                </a:lnTo>
                <a:lnTo>
                  <a:pt x="1952" y="18282"/>
                </a:lnTo>
                <a:lnTo>
                  <a:pt x="1740" y="18112"/>
                </a:lnTo>
                <a:lnTo>
                  <a:pt x="1536" y="17939"/>
                </a:lnTo>
                <a:lnTo>
                  <a:pt x="1343" y="17762"/>
                </a:lnTo>
                <a:lnTo>
                  <a:pt x="1158" y="17582"/>
                </a:lnTo>
                <a:lnTo>
                  <a:pt x="984" y="17398"/>
                </a:lnTo>
                <a:lnTo>
                  <a:pt x="819" y="17212"/>
                </a:lnTo>
                <a:lnTo>
                  <a:pt x="665" y="17022"/>
                </a:lnTo>
                <a:lnTo>
                  <a:pt x="520" y="16830"/>
                </a:lnTo>
                <a:lnTo>
                  <a:pt x="387" y="16634"/>
                </a:lnTo>
                <a:lnTo>
                  <a:pt x="266" y="16430"/>
                </a:lnTo>
                <a:lnTo>
                  <a:pt x="167" y="16223"/>
                </a:lnTo>
                <a:lnTo>
                  <a:pt x="92" y="16016"/>
                </a:lnTo>
                <a:lnTo>
                  <a:pt x="39" y="15809"/>
                </a:lnTo>
                <a:lnTo>
                  <a:pt x="8" y="15601"/>
                </a:lnTo>
                <a:lnTo>
                  <a:pt x="0" y="15393"/>
                </a:lnTo>
                <a:lnTo>
                  <a:pt x="14" y="15186"/>
                </a:lnTo>
                <a:lnTo>
                  <a:pt x="49" y="14980"/>
                </a:lnTo>
                <a:lnTo>
                  <a:pt x="106" y="14775"/>
                </a:lnTo>
                <a:lnTo>
                  <a:pt x="184" y="14573"/>
                </a:lnTo>
                <a:lnTo>
                  <a:pt x="283" y="14372"/>
                </a:lnTo>
                <a:lnTo>
                  <a:pt x="403" y="14175"/>
                </a:lnTo>
                <a:lnTo>
                  <a:pt x="544" y="13981"/>
                </a:lnTo>
                <a:lnTo>
                  <a:pt x="705" y="13790"/>
                </a:lnTo>
                <a:lnTo>
                  <a:pt x="887" y="13603"/>
                </a:lnTo>
                <a:lnTo>
                  <a:pt x="1089" y="13420"/>
                </a:lnTo>
                <a:lnTo>
                  <a:pt x="1310" y="13243"/>
                </a:lnTo>
                <a:lnTo>
                  <a:pt x="1551" y="13071"/>
                </a:lnTo>
                <a:lnTo>
                  <a:pt x="1812" y="12904"/>
                </a:lnTo>
                <a:lnTo>
                  <a:pt x="2092" y="12743"/>
                </a:lnTo>
                <a:lnTo>
                  <a:pt x="2689" y="12436"/>
                </a:lnTo>
                <a:lnTo>
                  <a:pt x="2968" y="12276"/>
                </a:lnTo>
                <a:lnTo>
                  <a:pt x="3228" y="12109"/>
                </a:lnTo>
                <a:lnTo>
                  <a:pt x="3469" y="11937"/>
                </a:lnTo>
                <a:lnTo>
                  <a:pt x="3691" y="11760"/>
                </a:lnTo>
                <a:lnTo>
                  <a:pt x="3894" y="11577"/>
                </a:lnTo>
                <a:lnTo>
                  <a:pt x="4076" y="11390"/>
                </a:lnTo>
                <a:lnTo>
                  <a:pt x="4238" y="11198"/>
                </a:lnTo>
                <a:lnTo>
                  <a:pt x="4380" y="11002"/>
                </a:lnTo>
                <a:lnTo>
                  <a:pt x="4501" y="10804"/>
                </a:lnTo>
                <a:lnTo>
                  <a:pt x="4601" y="10602"/>
                </a:lnTo>
                <a:lnTo>
                  <a:pt x="4679" y="10397"/>
                </a:lnTo>
                <a:lnTo>
                  <a:pt x="4736" y="10190"/>
                </a:lnTo>
                <a:lnTo>
                  <a:pt x="4771" y="9982"/>
                </a:lnTo>
                <a:lnTo>
                  <a:pt x="4783" y="9772"/>
                </a:lnTo>
                <a:lnTo>
                  <a:pt x="4773" y="9561"/>
                </a:lnTo>
                <a:lnTo>
                  <a:pt x="4740" y="9350"/>
                </a:lnTo>
                <a:lnTo>
                  <a:pt x="4280" y="7171"/>
                </a:lnTo>
                <a:lnTo>
                  <a:pt x="4244" y="6971"/>
                </a:lnTo>
                <a:lnTo>
                  <a:pt x="4221" y="6773"/>
                </a:lnTo>
                <a:lnTo>
                  <a:pt x="4209" y="6576"/>
                </a:lnTo>
                <a:lnTo>
                  <a:pt x="4210" y="6380"/>
                </a:lnTo>
                <a:lnTo>
                  <a:pt x="4222" y="6185"/>
                </a:lnTo>
                <a:lnTo>
                  <a:pt x="4246" y="5992"/>
                </a:lnTo>
                <a:lnTo>
                  <a:pt x="4281" y="5800"/>
                </a:lnTo>
                <a:lnTo>
                  <a:pt x="4328" y="5610"/>
                </a:lnTo>
                <a:lnTo>
                  <a:pt x="4386" y="5422"/>
                </a:lnTo>
                <a:lnTo>
                  <a:pt x="4455" y="5235"/>
                </a:lnTo>
                <a:lnTo>
                  <a:pt x="4535" y="5050"/>
                </a:lnTo>
                <a:lnTo>
                  <a:pt x="4625" y="4867"/>
                </a:lnTo>
                <a:lnTo>
                  <a:pt x="4726" y="4686"/>
                </a:lnTo>
                <a:lnTo>
                  <a:pt x="4837" y="4507"/>
                </a:lnTo>
                <a:lnTo>
                  <a:pt x="4958" y="4331"/>
                </a:lnTo>
                <a:lnTo>
                  <a:pt x="5089" y="4157"/>
                </a:lnTo>
                <a:lnTo>
                  <a:pt x="5230" y="3985"/>
                </a:lnTo>
                <a:lnTo>
                  <a:pt x="5381" y="3815"/>
                </a:lnTo>
                <a:lnTo>
                  <a:pt x="5541" y="3648"/>
                </a:lnTo>
                <a:lnTo>
                  <a:pt x="5710" y="3484"/>
                </a:lnTo>
                <a:lnTo>
                  <a:pt x="5889" y="3322"/>
                </a:lnTo>
                <a:lnTo>
                  <a:pt x="6076" y="3163"/>
                </a:lnTo>
                <a:lnTo>
                  <a:pt x="6273" y="3007"/>
                </a:lnTo>
                <a:lnTo>
                  <a:pt x="6477" y="2854"/>
                </a:lnTo>
                <a:lnTo>
                  <a:pt x="6691" y="2704"/>
                </a:lnTo>
                <a:lnTo>
                  <a:pt x="6912" y="2557"/>
                </a:lnTo>
                <a:lnTo>
                  <a:pt x="7142" y="2413"/>
                </a:lnTo>
                <a:lnTo>
                  <a:pt x="7380" y="2272"/>
                </a:lnTo>
                <a:lnTo>
                  <a:pt x="7625" y="2135"/>
                </a:lnTo>
                <a:lnTo>
                  <a:pt x="7878" y="2002"/>
                </a:lnTo>
                <a:lnTo>
                  <a:pt x="8139" y="1871"/>
                </a:lnTo>
                <a:lnTo>
                  <a:pt x="8407" y="1745"/>
                </a:lnTo>
                <a:lnTo>
                  <a:pt x="8681" y="1622"/>
                </a:lnTo>
                <a:lnTo>
                  <a:pt x="8963" y="1503"/>
                </a:lnTo>
                <a:lnTo>
                  <a:pt x="9252" y="1388"/>
                </a:lnTo>
                <a:lnTo>
                  <a:pt x="9547" y="1277"/>
                </a:lnTo>
                <a:lnTo>
                  <a:pt x="9848" y="1169"/>
                </a:lnTo>
                <a:lnTo>
                  <a:pt x="10156" y="1066"/>
                </a:lnTo>
                <a:lnTo>
                  <a:pt x="10470" y="967"/>
                </a:lnTo>
                <a:lnTo>
                  <a:pt x="10790" y="873"/>
                </a:lnTo>
                <a:lnTo>
                  <a:pt x="11116" y="783"/>
                </a:lnTo>
                <a:lnTo>
                  <a:pt x="11447" y="697"/>
                </a:lnTo>
                <a:lnTo>
                  <a:pt x="11784" y="616"/>
                </a:lnTo>
                <a:lnTo>
                  <a:pt x="12125" y="539"/>
                </a:lnTo>
                <a:lnTo>
                  <a:pt x="12472" y="467"/>
                </a:lnTo>
                <a:lnTo>
                  <a:pt x="12824" y="400"/>
                </a:lnTo>
                <a:lnTo>
                  <a:pt x="13181" y="338"/>
                </a:lnTo>
                <a:lnTo>
                  <a:pt x="13542" y="281"/>
                </a:lnTo>
                <a:close/>
              </a:path>
            </a:pathLst>
          </a:custGeom>
          <a:solidFill>
            <a:srgbClr val="333333"/>
          </a:solidFill>
          <a:ln w="12700">
            <a:miter lim="400000"/>
          </a:ln>
        </p:spPr>
        <p:txBody>
          <a:bodyPr lIns="45719" rIns="45719"/>
          <a:lstStyle/>
          <a:p>
            <a:pPr/>
          </a:p>
        </p:txBody>
      </p:sp>
      <p:sp>
        <p:nvSpPr>
          <p:cNvPr id="213" name="Title 18"/>
          <p:cNvSpPr txBox="1"/>
          <p:nvPr>
            <p:ph type="title"/>
          </p:nvPr>
        </p:nvSpPr>
        <p:spPr>
          <a:xfrm>
            <a:off x="1005206" y="452374"/>
            <a:ext cx="18093688" cy="1231106"/>
          </a:xfrm>
          <a:prstGeom prst="rect">
            <a:avLst/>
          </a:prstGeom>
        </p:spPr>
        <p:txBody>
          <a:bodyPr/>
          <a:lstStyle>
            <a:lvl1pPr algn="ctr">
              <a:defRPr b="1" sz="8000">
                <a:latin typeface="Bahnschrift SemiBold"/>
                <a:ea typeface="Bahnschrift SemiBold"/>
                <a:cs typeface="Bahnschrift SemiBold"/>
                <a:sym typeface="Bahnschrift SemiBold"/>
              </a:defRPr>
            </a:lvl1pPr>
          </a:lstStyle>
          <a:p>
            <a:pPr/>
            <a:r>
              <a:t>ESTIMATION TECHNIQUES</a:t>
            </a:r>
          </a:p>
        </p:txBody>
      </p:sp>
      <p:sp>
        <p:nvSpPr>
          <p:cNvPr id="214" name="Text Placeholder 19"/>
          <p:cNvSpPr txBox="1"/>
          <p:nvPr>
            <p:ph type="body" idx="1"/>
          </p:nvPr>
        </p:nvSpPr>
        <p:spPr>
          <a:xfrm>
            <a:off x="1005206" y="2135854"/>
            <a:ext cx="18093688" cy="8802666"/>
          </a:xfrm>
          <a:prstGeom prst="rect">
            <a:avLst/>
          </a:prstGeom>
        </p:spPr>
        <p:txBody>
          <a:bodyPr/>
          <a:lstStyle/>
          <a:p>
            <a:pPr>
              <a:lnSpc>
                <a:spcPct val="105999"/>
              </a:lnSpc>
              <a:spcBef>
                <a:spcPts val="1000"/>
              </a:spcBef>
              <a:defRPr b="1" sz="3200">
                <a:latin typeface="Bahnschrift SemiBold"/>
                <a:ea typeface="Bahnschrift SemiBold"/>
                <a:cs typeface="Bahnschrift SemiBold"/>
                <a:sym typeface="Bahnschrift SemiBold"/>
              </a:defRPr>
            </a:pPr>
            <a:r>
              <a:t>Baier and Bergstrand Bonus Vetus OLS:</a:t>
            </a:r>
            <a:r>
              <a:rPr b="0"/>
              <a:t> </a:t>
            </a:r>
            <a:endParaRPr b="0"/>
          </a:p>
          <a:p>
            <a:pPr>
              <a:lnSpc>
                <a:spcPct val="105999"/>
              </a:lnSpc>
              <a:spcBef>
                <a:spcPts val="1000"/>
              </a:spcBef>
              <a:defRPr sz="3200">
                <a:latin typeface="Bahnschrift SemiBold"/>
                <a:ea typeface="Bahnschrift SemiBold"/>
                <a:cs typeface="Bahnschrift SemiBold"/>
                <a:sym typeface="Bahnschrift SemiBold"/>
              </a:defRPr>
            </a:pPr>
            <a:r>
              <a:t>Offers an alternative to address multilateral trade resistance without fixed effects, incorporating additional trade pattern information.</a:t>
            </a:r>
          </a:p>
          <a:p>
            <a:pPr lvl="6" indent="2976561">
              <a:lnSpc>
                <a:spcPct val="105999"/>
              </a:lnSpc>
              <a:spcBef>
                <a:spcPts val="1000"/>
              </a:spcBef>
              <a:defRPr b="1" sz="3600">
                <a:latin typeface="Bahnschrift SemiBold"/>
                <a:ea typeface="Bahnschrift SemiBold"/>
                <a:cs typeface="Bahnschrift SemiBold"/>
                <a:sym typeface="Bahnschrift SemiBold"/>
              </a:defRPr>
            </a:pPr>
            <a:r>
              <a:t>𝑙𝑜𝑔𝑋</a:t>
            </a:r>
            <a:r>
              <a:rPr baseline="-25000"/>
              <a:t>ijk</a:t>
            </a:r>
            <a:r>
              <a:t> = 𝑙𝑜𝑔𝑌</a:t>
            </a:r>
            <a:r>
              <a:rPr baseline="-25000"/>
              <a:t>ik</a:t>
            </a:r>
            <a:r>
              <a:t> + 𝑙𝑜𝑔𝐸</a:t>
            </a:r>
            <a:r>
              <a:rPr baseline="-25000"/>
              <a:t>jk</a:t>
            </a:r>
            <a:r>
              <a:t> – 𝑙𝑜𝑔𝑌</a:t>
            </a:r>
            <a:r>
              <a:rPr baseline="-25000"/>
              <a:t>k</a:t>
            </a:r>
            <a:r>
              <a:t> + (1 – σ</a:t>
            </a:r>
            <a:r>
              <a:rPr baseline="-25000"/>
              <a:t>k</a:t>
            </a:r>
            <a:r>
              <a:t>) [𝑙𝑜𝑔 τ</a:t>
            </a:r>
            <a:r>
              <a:rPr baseline="30000"/>
              <a:t>*</a:t>
            </a:r>
            <a:r>
              <a:rPr baseline="-25000"/>
              <a:t>ijk</a:t>
            </a:r>
            <a:r>
              <a:t>]</a:t>
            </a:r>
          </a:p>
          <a:p>
            <a:pPr indent="233361">
              <a:lnSpc>
                <a:spcPct val="105999"/>
              </a:lnSpc>
              <a:spcBef>
                <a:spcPts val="1000"/>
              </a:spcBef>
              <a:defRPr sz="3200">
                <a:latin typeface="Bahnschrift SemiBold"/>
                <a:ea typeface="Bahnschrift SemiBold"/>
                <a:cs typeface="Bahnschrift SemiBold"/>
                <a:sym typeface="Bahnschrift SemiBold"/>
              </a:defRPr>
            </a:pPr>
          </a:p>
          <a:p>
            <a:pPr>
              <a:lnSpc>
                <a:spcPct val="105999"/>
              </a:lnSpc>
              <a:spcBef>
                <a:spcPts val="1000"/>
              </a:spcBef>
              <a:defRPr b="1" sz="3200">
                <a:latin typeface="Bahnschrift SemiBold"/>
                <a:ea typeface="Bahnschrift SemiBold"/>
                <a:cs typeface="Bahnschrift SemiBold"/>
                <a:sym typeface="Bahnschrift SemiBold"/>
              </a:defRPr>
            </a:pPr>
            <a:r>
              <a:t>NLS-</a:t>
            </a:r>
            <a:r>
              <a:t>GEPPML: </a:t>
            </a:r>
          </a:p>
          <a:p>
            <a:pPr>
              <a:lnSpc>
                <a:spcPct val="105999"/>
              </a:lnSpc>
              <a:spcBef>
                <a:spcPts val="1000"/>
              </a:spcBef>
              <a:defRPr sz="3200">
                <a:latin typeface="Bahnschrift SemiBold"/>
                <a:ea typeface="Bahnschrift SemiBold"/>
                <a:cs typeface="Bahnschrift SemiBold"/>
                <a:sym typeface="Bahnschrift SemiBold"/>
              </a:defRPr>
            </a:pPr>
            <a:r>
              <a:t>The analysis uses NLS-GEPPML (Herman's Method) for the general equilibrium gravity model, differing from the traditional GEPPML approach. Yotov et al.'s (2016) GEPPML procedure will assess trade impacts under various scenarios (counterfactuals). Below is the equation that we are considering:</a:t>
            </a:r>
          </a:p>
          <a:p>
            <a:pPr>
              <a:lnSpc>
                <a:spcPct val="105999"/>
              </a:lnSpc>
              <a:spcBef>
                <a:spcPts val="1000"/>
              </a:spcBef>
              <a:defRPr sz="3200">
                <a:latin typeface="Bahnschrift SemiBold"/>
                <a:ea typeface="Bahnschrift SemiBold"/>
                <a:cs typeface="Bahnschrift SemiBold"/>
                <a:sym typeface="Bahnschrift SemiBold"/>
              </a:defRPr>
            </a:pPr>
            <a:r>
              <a:t> 𝑙𝑜𝑔 λ</a:t>
            </a:r>
            <a:r>
              <a:rPr baseline="-27375"/>
              <a:t>ij </a:t>
            </a:r>
            <a:r>
              <a:t>= α</a:t>
            </a:r>
            <a:r>
              <a:rPr baseline="-27375"/>
              <a:t>i</a:t>
            </a:r>
            <a:r>
              <a:t> + αj+ β</a:t>
            </a:r>
            <a:r>
              <a:rPr baseline="-27375"/>
              <a:t>1</a:t>
            </a:r>
            <a:r>
              <a:t> t</a:t>
            </a:r>
            <a:r>
              <a:rPr baseline="-27375"/>
              <a:t>ij</a:t>
            </a:r>
            <a:r>
              <a:t> + β</a:t>
            </a:r>
            <a:r>
              <a:rPr baseline="-27375"/>
              <a:t>2</a:t>
            </a:r>
            <a:r>
              <a:t> d</a:t>
            </a:r>
            <a:r>
              <a:rPr baseline="-27375"/>
              <a:t>ij</a:t>
            </a:r>
            <a:r>
              <a:t> + β</a:t>
            </a:r>
            <a:r>
              <a:rPr baseline="-27375"/>
              <a:t>3</a:t>
            </a:r>
            <a:r>
              <a:t> NTB</a:t>
            </a:r>
            <a:r>
              <a:rPr baseline="-27375"/>
              <a:t>i</a:t>
            </a:r>
            <a:r>
              <a:t> + β</a:t>
            </a:r>
            <a:r>
              <a:rPr baseline="-27375"/>
              <a:t>4</a:t>
            </a:r>
            <a:r>
              <a:t> NTB</a:t>
            </a:r>
            <a:r>
              <a:rPr baseline="-27375"/>
              <a:t>j</a:t>
            </a:r>
            <a:r>
              <a:t> + β</a:t>
            </a:r>
            <a:r>
              <a:rPr baseline="-27375"/>
              <a:t>5</a:t>
            </a:r>
            <a:r>
              <a:t> CPTPP + β</a:t>
            </a:r>
            <a:r>
              <a:rPr baseline="-27375"/>
              <a:t>6</a:t>
            </a:r>
            <a:r>
              <a:t> CPTPP</a:t>
            </a:r>
            <a:r>
              <a:rPr baseline="-27375"/>
              <a:t>TD1</a:t>
            </a:r>
            <a:r>
              <a:t> + β</a:t>
            </a:r>
            <a:r>
              <a:rPr baseline="-27375"/>
              <a:t>7</a:t>
            </a:r>
            <a:r>
              <a:t>CPTPP</a:t>
            </a:r>
            <a:r>
              <a:rPr baseline="-27375"/>
              <a:t>TD2</a:t>
            </a:r>
            <a:r>
              <a:t> + β</a:t>
            </a:r>
            <a:r>
              <a:rPr baseline="-27375"/>
              <a:t>8</a:t>
            </a:r>
            <a:r>
              <a:t> COB</a:t>
            </a:r>
            <a:r>
              <a:rPr baseline="-27375"/>
              <a:t>ij</a:t>
            </a:r>
            <a:r>
              <a:t>  + β</a:t>
            </a:r>
            <a:r>
              <a:rPr baseline="-27375"/>
              <a:t>9</a:t>
            </a:r>
            <a:r>
              <a:t> LL</a:t>
            </a:r>
            <a:r>
              <a:rPr baseline="-27375"/>
              <a:t>ij</a:t>
            </a:r>
            <a:r>
              <a:t> + β</a:t>
            </a:r>
            <a:r>
              <a:rPr baseline="-27375"/>
              <a:t>10</a:t>
            </a:r>
            <a:r>
              <a:t> LANG</a:t>
            </a:r>
            <a:r>
              <a:rPr baseline="-27375"/>
              <a:t>ij</a:t>
            </a:r>
            <a:r>
              <a:t> + ε</a:t>
            </a:r>
            <a:r>
              <a:rPr baseline="-27375"/>
              <a:t>ij</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8" name="object 2"/>
          <p:cNvGrpSpPr/>
          <p:nvPr/>
        </p:nvGrpSpPr>
        <p:grpSpPr>
          <a:xfrm>
            <a:off x="1732914" y="9083675"/>
            <a:ext cx="2371945" cy="2040210"/>
            <a:chOff x="0" y="0"/>
            <a:chExt cx="2371943" cy="2040209"/>
          </a:xfrm>
        </p:grpSpPr>
        <p:sp>
          <p:nvSpPr>
            <p:cNvPr id="216" name="Shape"/>
            <p:cNvSpPr/>
            <p:nvPr/>
          </p:nvSpPr>
          <p:spPr>
            <a:xfrm>
              <a:off x="0" y="0"/>
              <a:ext cx="1956897" cy="20402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6" y="1743"/>
                  </a:moveTo>
                  <a:lnTo>
                    <a:pt x="21158" y="2120"/>
                  </a:lnTo>
                  <a:lnTo>
                    <a:pt x="21398" y="2557"/>
                  </a:lnTo>
                  <a:lnTo>
                    <a:pt x="21542" y="3026"/>
                  </a:lnTo>
                  <a:lnTo>
                    <a:pt x="21600" y="3517"/>
                  </a:lnTo>
                  <a:lnTo>
                    <a:pt x="21584" y="4019"/>
                  </a:lnTo>
                  <a:lnTo>
                    <a:pt x="21504" y="4524"/>
                  </a:lnTo>
                  <a:lnTo>
                    <a:pt x="21371" y="5022"/>
                  </a:lnTo>
                  <a:lnTo>
                    <a:pt x="21196" y="5502"/>
                  </a:lnTo>
                  <a:lnTo>
                    <a:pt x="20992" y="5965"/>
                  </a:lnTo>
                  <a:lnTo>
                    <a:pt x="20771" y="6424"/>
                  </a:lnTo>
                  <a:lnTo>
                    <a:pt x="20546" y="6880"/>
                  </a:lnTo>
                  <a:lnTo>
                    <a:pt x="20327" y="7339"/>
                  </a:lnTo>
                  <a:lnTo>
                    <a:pt x="20128" y="7802"/>
                  </a:lnTo>
                  <a:lnTo>
                    <a:pt x="19958" y="8274"/>
                  </a:lnTo>
                  <a:lnTo>
                    <a:pt x="19830" y="8760"/>
                  </a:lnTo>
                  <a:lnTo>
                    <a:pt x="19754" y="9248"/>
                  </a:lnTo>
                  <a:lnTo>
                    <a:pt x="19725" y="9737"/>
                  </a:lnTo>
                  <a:lnTo>
                    <a:pt x="19738" y="10226"/>
                  </a:lnTo>
                  <a:lnTo>
                    <a:pt x="19784" y="10716"/>
                  </a:lnTo>
                  <a:lnTo>
                    <a:pt x="19858" y="11207"/>
                  </a:lnTo>
                  <a:lnTo>
                    <a:pt x="19952" y="11698"/>
                  </a:lnTo>
                  <a:lnTo>
                    <a:pt x="20060" y="12189"/>
                  </a:lnTo>
                  <a:lnTo>
                    <a:pt x="20288" y="13174"/>
                  </a:lnTo>
                  <a:lnTo>
                    <a:pt x="20395" y="13667"/>
                  </a:lnTo>
                  <a:lnTo>
                    <a:pt x="20488" y="14161"/>
                  </a:lnTo>
                  <a:lnTo>
                    <a:pt x="20560" y="14654"/>
                  </a:lnTo>
                  <a:lnTo>
                    <a:pt x="20605" y="15148"/>
                  </a:lnTo>
                  <a:lnTo>
                    <a:pt x="20615" y="15643"/>
                  </a:lnTo>
                  <a:lnTo>
                    <a:pt x="20584" y="16137"/>
                  </a:lnTo>
                  <a:lnTo>
                    <a:pt x="20508" y="16615"/>
                  </a:lnTo>
                  <a:lnTo>
                    <a:pt x="20387" y="17077"/>
                  </a:lnTo>
                  <a:lnTo>
                    <a:pt x="20223" y="17521"/>
                  </a:lnTo>
                  <a:lnTo>
                    <a:pt x="20019" y="17947"/>
                  </a:lnTo>
                  <a:lnTo>
                    <a:pt x="19777" y="18354"/>
                  </a:lnTo>
                  <a:lnTo>
                    <a:pt x="19500" y="18741"/>
                  </a:lnTo>
                  <a:lnTo>
                    <a:pt x="19190" y="19108"/>
                  </a:lnTo>
                  <a:lnTo>
                    <a:pt x="18849" y="19453"/>
                  </a:lnTo>
                  <a:lnTo>
                    <a:pt x="18481" y="19776"/>
                  </a:lnTo>
                  <a:lnTo>
                    <a:pt x="18087" y="20075"/>
                  </a:lnTo>
                  <a:lnTo>
                    <a:pt x="17671" y="20350"/>
                  </a:lnTo>
                  <a:lnTo>
                    <a:pt x="17233" y="20600"/>
                  </a:lnTo>
                  <a:lnTo>
                    <a:pt x="16778" y="20825"/>
                  </a:lnTo>
                  <a:lnTo>
                    <a:pt x="16307" y="21023"/>
                  </a:lnTo>
                  <a:lnTo>
                    <a:pt x="15823" y="21193"/>
                  </a:lnTo>
                  <a:lnTo>
                    <a:pt x="15328" y="21335"/>
                  </a:lnTo>
                  <a:lnTo>
                    <a:pt x="14825" y="21447"/>
                  </a:lnTo>
                  <a:lnTo>
                    <a:pt x="14316" y="21529"/>
                  </a:lnTo>
                  <a:lnTo>
                    <a:pt x="13804" y="21581"/>
                  </a:lnTo>
                  <a:lnTo>
                    <a:pt x="13291" y="21600"/>
                  </a:lnTo>
                  <a:lnTo>
                    <a:pt x="12779" y="21587"/>
                  </a:lnTo>
                  <a:lnTo>
                    <a:pt x="12272" y="21540"/>
                  </a:lnTo>
                  <a:lnTo>
                    <a:pt x="11747" y="21459"/>
                  </a:lnTo>
                  <a:lnTo>
                    <a:pt x="11231" y="21352"/>
                  </a:lnTo>
                  <a:lnTo>
                    <a:pt x="10724" y="21219"/>
                  </a:lnTo>
                  <a:lnTo>
                    <a:pt x="10225" y="21061"/>
                  </a:lnTo>
                  <a:lnTo>
                    <a:pt x="9736" y="20880"/>
                  </a:lnTo>
                  <a:lnTo>
                    <a:pt x="9255" y="20677"/>
                  </a:lnTo>
                  <a:lnTo>
                    <a:pt x="8783" y="20453"/>
                  </a:lnTo>
                  <a:lnTo>
                    <a:pt x="8320" y="20210"/>
                  </a:lnTo>
                  <a:lnTo>
                    <a:pt x="7866" y="19947"/>
                  </a:lnTo>
                  <a:lnTo>
                    <a:pt x="7422" y="19667"/>
                  </a:lnTo>
                  <a:lnTo>
                    <a:pt x="6987" y="19370"/>
                  </a:lnTo>
                  <a:lnTo>
                    <a:pt x="6562" y="19058"/>
                  </a:lnTo>
                  <a:lnTo>
                    <a:pt x="6146" y="18732"/>
                  </a:lnTo>
                  <a:lnTo>
                    <a:pt x="5739" y="18393"/>
                  </a:lnTo>
                  <a:lnTo>
                    <a:pt x="5343" y="18042"/>
                  </a:lnTo>
                  <a:lnTo>
                    <a:pt x="4956" y="17680"/>
                  </a:lnTo>
                  <a:lnTo>
                    <a:pt x="4579" y="17308"/>
                  </a:lnTo>
                  <a:lnTo>
                    <a:pt x="4212" y="16928"/>
                  </a:lnTo>
                  <a:lnTo>
                    <a:pt x="3855" y="16540"/>
                  </a:lnTo>
                  <a:lnTo>
                    <a:pt x="3509" y="16147"/>
                  </a:lnTo>
                  <a:lnTo>
                    <a:pt x="3172" y="15748"/>
                  </a:lnTo>
                  <a:lnTo>
                    <a:pt x="2840" y="15337"/>
                  </a:lnTo>
                  <a:lnTo>
                    <a:pt x="2515" y="14919"/>
                  </a:lnTo>
                  <a:lnTo>
                    <a:pt x="2201" y="14492"/>
                  </a:lnTo>
                  <a:lnTo>
                    <a:pt x="1900" y="14059"/>
                  </a:lnTo>
                  <a:lnTo>
                    <a:pt x="1613" y="13616"/>
                  </a:lnTo>
                  <a:lnTo>
                    <a:pt x="1343" y="13166"/>
                  </a:lnTo>
                  <a:lnTo>
                    <a:pt x="1091" y="12707"/>
                  </a:lnTo>
                  <a:lnTo>
                    <a:pt x="860" y="12239"/>
                  </a:lnTo>
                  <a:lnTo>
                    <a:pt x="651" y="11762"/>
                  </a:lnTo>
                  <a:lnTo>
                    <a:pt x="467" y="11275"/>
                  </a:lnTo>
                  <a:lnTo>
                    <a:pt x="309" y="10779"/>
                  </a:lnTo>
                  <a:lnTo>
                    <a:pt x="179" y="10263"/>
                  </a:lnTo>
                  <a:lnTo>
                    <a:pt x="85" y="9745"/>
                  </a:lnTo>
                  <a:lnTo>
                    <a:pt x="26" y="9226"/>
                  </a:lnTo>
                  <a:lnTo>
                    <a:pt x="0" y="8707"/>
                  </a:lnTo>
                  <a:lnTo>
                    <a:pt x="7" y="8190"/>
                  </a:lnTo>
                  <a:lnTo>
                    <a:pt x="46" y="7675"/>
                  </a:lnTo>
                  <a:lnTo>
                    <a:pt x="116" y="7164"/>
                  </a:lnTo>
                  <a:lnTo>
                    <a:pt x="216" y="6657"/>
                  </a:lnTo>
                  <a:lnTo>
                    <a:pt x="345" y="6156"/>
                  </a:lnTo>
                  <a:lnTo>
                    <a:pt x="502" y="5662"/>
                  </a:lnTo>
                  <a:lnTo>
                    <a:pt x="687" y="5175"/>
                  </a:lnTo>
                  <a:lnTo>
                    <a:pt x="909" y="4672"/>
                  </a:lnTo>
                  <a:lnTo>
                    <a:pt x="1160" y="4180"/>
                  </a:lnTo>
                  <a:lnTo>
                    <a:pt x="1437" y="3701"/>
                  </a:lnTo>
                  <a:lnTo>
                    <a:pt x="1741" y="3234"/>
                  </a:lnTo>
                  <a:lnTo>
                    <a:pt x="2069" y="2783"/>
                  </a:lnTo>
                  <a:lnTo>
                    <a:pt x="2420" y="2348"/>
                  </a:lnTo>
                  <a:lnTo>
                    <a:pt x="2766" y="1967"/>
                  </a:lnTo>
                  <a:lnTo>
                    <a:pt x="3137" y="1607"/>
                  </a:lnTo>
                  <a:lnTo>
                    <a:pt x="3533" y="1272"/>
                  </a:lnTo>
                  <a:lnTo>
                    <a:pt x="3953" y="967"/>
                  </a:lnTo>
                  <a:lnTo>
                    <a:pt x="4395" y="697"/>
                  </a:lnTo>
                  <a:lnTo>
                    <a:pt x="4858" y="465"/>
                  </a:lnTo>
                  <a:lnTo>
                    <a:pt x="5342" y="277"/>
                  </a:lnTo>
                  <a:lnTo>
                    <a:pt x="5844" y="136"/>
                  </a:lnTo>
                  <a:lnTo>
                    <a:pt x="6393" y="41"/>
                  </a:lnTo>
                  <a:lnTo>
                    <a:pt x="6944" y="0"/>
                  </a:lnTo>
                  <a:lnTo>
                    <a:pt x="7498" y="6"/>
                  </a:lnTo>
                  <a:lnTo>
                    <a:pt x="8053" y="51"/>
                  </a:lnTo>
                  <a:lnTo>
                    <a:pt x="8609" y="128"/>
                  </a:lnTo>
                  <a:lnTo>
                    <a:pt x="9164" y="229"/>
                  </a:lnTo>
                  <a:lnTo>
                    <a:pt x="9719" y="349"/>
                  </a:lnTo>
                  <a:lnTo>
                    <a:pt x="11374" y="738"/>
                  </a:lnTo>
                  <a:lnTo>
                    <a:pt x="11788" y="811"/>
                  </a:lnTo>
                  <a:lnTo>
                    <a:pt x="12221" y="852"/>
                  </a:lnTo>
                  <a:lnTo>
                    <a:pt x="12671" y="866"/>
                  </a:lnTo>
                  <a:lnTo>
                    <a:pt x="13136" y="857"/>
                  </a:lnTo>
                  <a:lnTo>
                    <a:pt x="13613" y="830"/>
                  </a:lnTo>
                  <a:lnTo>
                    <a:pt x="14099" y="790"/>
                  </a:lnTo>
                  <a:lnTo>
                    <a:pt x="14593" y="741"/>
                  </a:lnTo>
                  <a:lnTo>
                    <a:pt x="15591" y="636"/>
                  </a:lnTo>
                  <a:lnTo>
                    <a:pt x="16091" y="589"/>
                  </a:lnTo>
                  <a:lnTo>
                    <a:pt x="16587" y="552"/>
                  </a:lnTo>
                  <a:lnTo>
                    <a:pt x="17079" y="529"/>
                  </a:lnTo>
                  <a:lnTo>
                    <a:pt x="17563" y="525"/>
                  </a:lnTo>
                  <a:lnTo>
                    <a:pt x="18036" y="546"/>
                  </a:lnTo>
                  <a:lnTo>
                    <a:pt x="18497" y="594"/>
                  </a:lnTo>
                  <a:lnTo>
                    <a:pt x="18943" y="676"/>
                  </a:lnTo>
                  <a:lnTo>
                    <a:pt x="19371" y="795"/>
                  </a:lnTo>
                  <a:lnTo>
                    <a:pt x="19778" y="957"/>
                  </a:lnTo>
                  <a:lnTo>
                    <a:pt x="20163" y="1166"/>
                  </a:lnTo>
                  <a:lnTo>
                    <a:pt x="20523" y="1426"/>
                  </a:lnTo>
                  <a:lnTo>
                    <a:pt x="20856" y="1743"/>
                  </a:lnTo>
                  <a:close/>
                </a:path>
              </a:pathLst>
            </a:custGeom>
            <a:solidFill>
              <a:srgbClr val="F19700"/>
            </a:solidFill>
            <a:ln w="12700" cap="flat">
              <a:noFill/>
              <a:miter lim="400000"/>
            </a:ln>
            <a:effectLst/>
          </p:spPr>
          <p:txBody>
            <a:bodyPr wrap="square" lIns="45719" tIns="45719" rIns="45719" bIns="45719" numCol="1" anchor="t">
              <a:noAutofit/>
            </a:bodyPr>
            <a:lstStyle/>
            <a:p>
              <a:pPr/>
            </a:p>
          </p:txBody>
        </p:sp>
        <p:sp>
          <p:nvSpPr>
            <p:cNvPr id="217" name="Shape"/>
            <p:cNvSpPr/>
            <p:nvPr/>
          </p:nvSpPr>
          <p:spPr>
            <a:xfrm>
              <a:off x="1929476" y="563798"/>
              <a:ext cx="442468" cy="66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12" y="1079"/>
                  </a:moveTo>
                  <a:lnTo>
                    <a:pt x="19007" y="2059"/>
                  </a:lnTo>
                  <a:lnTo>
                    <a:pt x="20077" y="3254"/>
                  </a:lnTo>
                  <a:lnTo>
                    <a:pt x="20846" y="4621"/>
                  </a:lnTo>
                  <a:lnTo>
                    <a:pt x="21340" y="6122"/>
                  </a:lnTo>
                  <a:lnTo>
                    <a:pt x="21583" y="7714"/>
                  </a:lnTo>
                  <a:lnTo>
                    <a:pt x="21600" y="9357"/>
                  </a:lnTo>
                  <a:lnTo>
                    <a:pt x="21416" y="11010"/>
                  </a:lnTo>
                  <a:lnTo>
                    <a:pt x="21055" y="12632"/>
                  </a:lnTo>
                  <a:lnTo>
                    <a:pt x="20543" y="14183"/>
                  </a:lnTo>
                  <a:lnTo>
                    <a:pt x="19904" y="15621"/>
                  </a:lnTo>
                  <a:lnTo>
                    <a:pt x="19163" y="16907"/>
                  </a:lnTo>
                  <a:lnTo>
                    <a:pt x="17252" y="19114"/>
                  </a:lnTo>
                  <a:lnTo>
                    <a:pt x="15944" y="20119"/>
                  </a:lnTo>
                  <a:lnTo>
                    <a:pt x="14405" y="20927"/>
                  </a:lnTo>
                  <a:lnTo>
                    <a:pt x="12624" y="21452"/>
                  </a:lnTo>
                  <a:lnTo>
                    <a:pt x="10351" y="21600"/>
                  </a:lnTo>
                  <a:lnTo>
                    <a:pt x="8165" y="21249"/>
                  </a:lnTo>
                  <a:lnTo>
                    <a:pt x="6135" y="20491"/>
                  </a:lnTo>
                  <a:lnTo>
                    <a:pt x="4327" y="19420"/>
                  </a:lnTo>
                  <a:lnTo>
                    <a:pt x="2809" y="18130"/>
                  </a:lnTo>
                  <a:lnTo>
                    <a:pt x="1650" y="16713"/>
                  </a:lnTo>
                  <a:lnTo>
                    <a:pt x="836" y="15241"/>
                  </a:lnTo>
                  <a:lnTo>
                    <a:pt x="296" y="13722"/>
                  </a:lnTo>
                  <a:lnTo>
                    <a:pt x="21" y="12175"/>
                  </a:lnTo>
                  <a:lnTo>
                    <a:pt x="0" y="10614"/>
                  </a:lnTo>
                  <a:lnTo>
                    <a:pt x="223" y="9059"/>
                  </a:lnTo>
                  <a:lnTo>
                    <a:pt x="681" y="7522"/>
                  </a:lnTo>
                  <a:lnTo>
                    <a:pt x="1361" y="6028"/>
                  </a:lnTo>
                  <a:lnTo>
                    <a:pt x="2198" y="4808"/>
                  </a:lnTo>
                  <a:lnTo>
                    <a:pt x="3353" y="3638"/>
                  </a:lnTo>
                  <a:lnTo>
                    <a:pt x="4772" y="2560"/>
                  </a:lnTo>
                  <a:lnTo>
                    <a:pt x="6402" y="1616"/>
                  </a:lnTo>
                  <a:lnTo>
                    <a:pt x="8189" y="847"/>
                  </a:lnTo>
                  <a:lnTo>
                    <a:pt x="10079" y="295"/>
                  </a:lnTo>
                  <a:lnTo>
                    <a:pt x="12020" y="0"/>
                  </a:lnTo>
                  <a:lnTo>
                    <a:pt x="13959" y="5"/>
                  </a:lnTo>
                  <a:lnTo>
                    <a:pt x="15840" y="351"/>
                  </a:lnTo>
                  <a:lnTo>
                    <a:pt x="17612" y="1079"/>
                  </a:lnTo>
                  <a:close/>
                </a:path>
              </a:pathLst>
            </a:custGeom>
            <a:solidFill>
              <a:srgbClr val="F19700"/>
            </a:solidFill>
            <a:ln w="12700" cap="flat">
              <a:noFill/>
              <a:miter lim="400000"/>
            </a:ln>
            <a:effectLst/>
          </p:spPr>
          <p:txBody>
            <a:bodyPr wrap="square" lIns="45719" tIns="45719" rIns="45719" bIns="45719" numCol="1" anchor="t">
              <a:noAutofit/>
            </a:bodyPr>
            <a:lstStyle/>
            <a:p>
              <a:pPr/>
            </a:p>
          </p:txBody>
        </p:sp>
      </p:grpSp>
      <p:sp>
        <p:nvSpPr>
          <p:cNvPr id="219" name="object 3"/>
          <p:cNvSpPr/>
          <p:nvPr/>
        </p:nvSpPr>
        <p:spPr>
          <a:xfrm>
            <a:off x="15995650" y="3843"/>
            <a:ext cx="3968440" cy="389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37" y="21600"/>
                </a:moveTo>
                <a:lnTo>
                  <a:pt x="18574" y="21598"/>
                </a:lnTo>
                <a:lnTo>
                  <a:pt x="18310" y="21587"/>
                </a:lnTo>
                <a:lnTo>
                  <a:pt x="18047" y="21568"/>
                </a:lnTo>
                <a:lnTo>
                  <a:pt x="17784" y="21542"/>
                </a:lnTo>
                <a:lnTo>
                  <a:pt x="17521" y="21507"/>
                </a:lnTo>
                <a:lnTo>
                  <a:pt x="17258" y="21465"/>
                </a:lnTo>
                <a:lnTo>
                  <a:pt x="16996" y="21416"/>
                </a:lnTo>
                <a:lnTo>
                  <a:pt x="16735" y="21359"/>
                </a:lnTo>
                <a:lnTo>
                  <a:pt x="16475" y="21294"/>
                </a:lnTo>
                <a:lnTo>
                  <a:pt x="16216" y="21223"/>
                </a:lnTo>
                <a:lnTo>
                  <a:pt x="15958" y="21145"/>
                </a:lnTo>
                <a:lnTo>
                  <a:pt x="15702" y="21061"/>
                </a:lnTo>
                <a:lnTo>
                  <a:pt x="15448" y="20969"/>
                </a:lnTo>
                <a:lnTo>
                  <a:pt x="15195" y="20872"/>
                </a:lnTo>
                <a:lnTo>
                  <a:pt x="14945" y="20768"/>
                </a:lnTo>
                <a:lnTo>
                  <a:pt x="14697" y="20658"/>
                </a:lnTo>
                <a:lnTo>
                  <a:pt x="14451" y="20542"/>
                </a:lnTo>
                <a:lnTo>
                  <a:pt x="14208" y="20421"/>
                </a:lnTo>
                <a:lnTo>
                  <a:pt x="13968" y="20293"/>
                </a:lnTo>
                <a:lnTo>
                  <a:pt x="13731" y="20161"/>
                </a:lnTo>
                <a:lnTo>
                  <a:pt x="13497" y="20023"/>
                </a:lnTo>
                <a:lnTo>
                  <a:pt x="13266" y="19880"/>
                </a:lnTo>
                <a:lnTo>
                  <a:pt x="13039" y="19732"/>
                </a:lnTo>
                <a:lnTo>
                  <a:pt x="12816" y="19579"/>
                </a:lnTo>
                <a:lnTo>
                  <a:pt x="12596" y="19422"/>
                </a:lnTo>
                <a:lnTo>
                  <a:pt x="12381" y="19260"/>
                </a:lnTo>
                <a:lnTo>
                  <a:pt x="12159" y="19084"/>
                </a:lnTo>
                <a:lnTo>
                  <a:pt x="11944" y="18904"/>
                </a:lnTo>
                <a:lnTo>
                  <a:pt x="11736" y="18718"/>
                </a:lnTo>
                <a:lnTo>
                  <a:pt x="11534" y="18529"/>
                </a:lnTo>
                <a:lnTo>
                  <a:pt x="11337" y="18335"/>
                </a:lnTo>
                <a:lnTo>
                  <a:pt x="11146" y="18138"/>
                </a:lnTo>
                <a:lnTo>
                  <a:pt x="10959" y="17937"/>
                </a:lnTo>
                <a:lnTo>
                  <a:pt x="10777" y="17733"/>
                </a:lnTo>
                <a:lnTo>
                  <a:pt x="10599" y="17526"/>
                </a:lnTo>
                <a:lnTo>
                  <a:pt x="10425" y="17317"/>
                </a:lnTo>
                <a:lnTo>
                  <a:pt x="10254" y="17105"/>
                </a:lnTo>
                <a:lnTo>
                  <a:pt x="10086" y="16892"/>
                </a:lnTo>
                <a:lnTo>
                  <a:pt x="9921" y="16676"/>
                </a:lnTo>
                <a:lnTo>
                  <a:pt x="9757" y="16460"/>
                </a:lnTo>
                <a:lnTo>
                  <a:pt x="9596" y="16242"/>
                </a:lnTo>
                <a:lnTo>
                  <a:pt x="9435" y="16023"/>
                </a:lnTo>
                <a:lnTo>
                  <a:pt x="8638" y="14927"/>
                </a:lnTo>
                <a:lnTo>
                  <a:pt x="8476" y="14709"/>
                </a:lnTo>
                <a:lnTo>
                  <a:pt x="8314" y="14493"/>
                </a:lnTo>
                <a:lnTo>
                  <a:pt x="8149" y="14277"/>
                </a:lnTo>
                <a:lnTo>
                  <a:pt x="7982" y="14064"/>
                </a:lnTo>
                <a:lnTo>
                  <a:pt x="7812" y="13853"/>
                </a:lnTo>
                <a:lnTo>
                  <a:pt x="7639" y="13644"/>
                </a:lnTo>
                <a:lnTo>
                  <a:pt x="7462" y="13437"/>
                </a:lnTo>
                <a:lnTo>
                  <a:pt x="7282" y="13233"/>
                </a:lnTo>
                <a:lnTo>
                  <a:pt x="7097" y="13033"/>
                </a:lnTo>
                <a:lnTo>
                  <a:pt x="6907" y="12836"/>
                </a:lnTo>
                <a:lnTo>
                  <a:pt x="6713" y="12643"/>
                </a:lnTo>
                <a:lnTo>
                  <a:pt x="6511" y="12452"/>
                </a:lnTo>
                <a:lnTo>
                  <a:pt x="6307" y="12268"/>
                </a:lnTo>
                <a:lnTo>
                  <a:pt x="6101" y="12090"/>
                </a:lnTo>
                <a:lnTo>
                  <a:pt x="5893" y="11917"/>
                </a:lnTo>
                <a:lnTo>
                  <a:pt x="5684" y="11749"/>
                </a:lnTo>
                <a:lnTo>
                  <a:pt x="5475" y="11584"/>
                </a:lnTo>
                <a:lnTo>
                  <a:pt x="5264" y="11422"/>
                </a:lnTo>
                <a:lnTo>
                  <a:pt x="4214" y="10628"/>
                </a:lnTo>
                <a:lnTo>
                  <a:pt x="4007" y="10467"/>
                </a:lnTo>
                <a:lnTo>
                  <a:pt x="3801" y="10303"/>
                </a:lnTo>
                <a:lnTo>
                  <a:pt x="3597" y="10136"/>
                </a:lnTo>
                <a:lnTo>
                  <a:pt x="3395" y="9965"/>
                </a:lnTo>
                <a:lnTo>
                  <a:pt x="3196" y="9789"/>
                </a:lnTo>
                <a:lnTo>
                  <a:pt x="3000" y="9607"/>
                </a:lnTo>
                <a:lnTo>
                  <a:pt x="2807" y="9419"/>
                </a:lnTo>
                <a:lnTo>
                  <a:pt x="2618" y="9224"/>
                </a:lnTo>
                <a:lnTo>
                  <a:pt x="2432" y="9020"/>
                </a:lnTo>
                <a:lnTo>
                  <a:pt x="2251" y="8808"/>
                </a:lnTo>
                <a:lnTo>
                  <a:pt x="2074" y="8586"/>
                </a:lnTo>
                <a:lnTo>
                  <a:pt x="1902" y="8354"/>
                </a:lnTo>
                <a:lnTo>
                  <a:pt x="1735" y="8111"/>
                </a:lnTo>
                <a:lnTo>
                  <a:pt x="1583" y="7876"/>
                </a:lnTo>
                <a:lnTo>
                  <a:pt x="1439" y="7641"/>
                </a:lnTo>
                <a:lnTo>
                  <a:pt x="1303" y="7405"/>
                </a:lnTo>
                <a:lnTo>
                  <a:pt x="1174" y="7168"/>
                </a:lnTo>
                <a:lnTo>
                  <a:pt x="1052" y="6932"/>
                </a:lnTo>
                <a:lnTo>
                  <a:pt x="937" y="6695"/>
                </a:lnTo>
                <a:lnTo>
                  <a:pt x="829" y="6458"/>
                </a:lnTo>
                <a:lnTo>
                  <a:pt x="728" y="6221"/>
                </a:lnTo>
                <a:lnTo>
                  <a:pt x="634" y="5983"/>
                </a:lnTo>
                <a:lnTo>
                  <a:pt x="547" y="5746"/>
                </a:lnTo>
                <a:lnTo>
                  <a:pt x="467" y="5508"/>
                </a:lnTo>
                <a:lnTo>
                  <a:pt x="393" y="5271"/>
                </a:lnTo>
                <a:lnTo>
                  <a:pt x="326" y="5033"/>
                </a:lnTo>
                <a:lnTo>
                  <a:pt x="266" y="4796"/>
                </a:lnTo>
                <a:lnTo>
                  <a:pt x="211" y="4558"/>
                </a:lnTo>
                <a:lnTo>
                  <a:pt x="164" y="4321"/>
                </a:lnTo>
                <a:lnTo>
                  <a:pt x="122" y="4084"/>
                </a:lnTo>
                <a:lnTo>
                  <a:pt x="87" y="3847"/>
                </a:lnTo>
                <a:lnTo>
                  <a:pt x="57" y="3610"/>
                </a:lnTo>
                <a:lnTo>
                  <a:pt x="34" y="3373"/>
                </a:lnTo>
                <a:lnTo>
                  <a:pt x="17" y="3137"/>
                </a:lnTo>
                <a:lnTo>
                  <a:pt x="6" y="2901"/>
                </a:lnTo>
                <a:lnTo>
                  <a:pt x="0" y="2665"/>
                </a:lnTo>
                <a:lnTo>
                  <a:pt x="0" y="2430"/>
                </a:lnTo>
                <a:lnTo>
                  <a:pt x="6" y="2195"/>
                </a:lnTo>
                <a:lnTo>
                  <a:pt x="17" y="1961"/>
                </a:lnTo>
                <a:lnTo>
                  <a:pt x="34" y="1727"/>
                </a:lnTo>
                <a:lnTo>
                  <a:pt x="56" y="1494"/>
                </a:lnTo>
                <a:lnTo>
                  <a:pt x="84" y="1261"/>
                </a:lnTo>
                <a:lnTo>
                  <a:pt x="116" y="1029"/>
                </a:lnTo>
                <a:lnTo>
                  <a:pt x="154" y="798"/>
                </a:lnTo>
                <a:lnTo>
                  <a:pt x="197" y="567"/>
                </a:lnTo>
                <a:lnTo>
                  <a:pt x="245" y="338"/>
                </a:lnTo>
                <a:lnTo>
                  <a:pt x="298" y="108"/>
                </a:lnTo>
                <a:lnTo>
                  <a:pt x="325" y="0"/>
                </a:lnTo>
                <a:lnTo>
                  <a:pt x="21600" y="0"/>
                </a:lnTo>
                <a:lnTo>
                  <a:pt x="21600" y="21056"/>
                </a:lnTo>
                <a:lnTo>
                  <a:pt x="21411" y="21132"/>
                </a:lnTo>
                <a:lnTo>
                  <a:pt x="21161" y="21221"/>
                </a:lnTo>
                <a:lnTo>
                  <a:pt x="20909" y="21301"/>
                </a:lnTo>
                <a:lnTo>
                  <a:pt x="20655" y="21371"/>
                </a:lnTo>
                <a:lnTo>
                  <a:pt x="20399" y="21431"/>
                </a:lnTo>
                <a:lnTo>
                  <a:pt x="20141" y="21482"/>
                </a:lnTo>
                <a:lnTo>
                  <a:pt x="19882" y="21523"/>
                </a:lnTo>
                <a:lnTo>
                  <a:pt x="19622" y="21556"/>
                </a:lnTo>
                <a:lnTo>
                  <a:pt x="19361" y="21579"/>
                </a:lnTo>
                <a:lnTo>
                  <a:pt x="19099" y="21594"/>
                </a:lnTo>
                <a:lnTo>
                  <a:pt x="18837" y="21600"/>
                </a:lnTo>
                <a:close/>
              </a:path>
            </a:pathLst>
          </a:custGeom>
          <a:solidFill>
            <a:srgbClr val="FFC740"/>
          </a:solidFill>
          <a:ln w="12700">
            <a:miter lim="400000"/>
          </a:ln>
        </p:spPr>
        <p:txBody>
          <a:bodyPr lIns="45719" rIns="45719"/>
          <a:lstStyle/>
          <a:p>
            <a:pPr/>
          </a:p>
        </p:txBody>
      </p:sp>
      <p:grpSp>
        <p:nvGrpSpPr>
          <p:cNvPr id="222" name="object 4"/>
          <p:cNvGrpSpPr/>
          <p:nvPr/>
        </p:nvGrpSpPr>
        <p:grpSpPr>
          <a:xfrm>
            <a:off x="0" y="7673703"/>
            <a:ext cx="2919092" cy="3632842"/>
            <a:chOff x="0" y="0"/>
            <a:chExt cx="2919091" cy="3632840"/>
          </a:xfrm>
        </p:grpSpPr>
        <p:sp>
          <p:nvSpPr>
            <p:cNvPr id="220" name="Shape"/>
            <p:cNvSpPr/>
            <p:nvPr/>
          </p:nvSpPr>
          <p:spPr>
            <a:xfrm>
              <a:off x="309039" y="-1"/>
              <a:ext cx="1522516" cy="1399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6" y="17342"/>
                  </a:moveTo>
                  <a:lnTo>
                    <a:pt x="1412" y="16736"/>
                  </a:lnTo>
                  <a:lnTo>
                    <a:pt x="1084" y="16114"/>
                  </a:lnTo>
                  <a:lnTo>
                    <a:pt x="801" y="15478"/>
                  </a:lnTo>
                  <a:lnTo>
                    <a:pt x="561" y="14831"/>
                  </a:lnTo>
                  <a:lnTo>
                    <a:pt x="364" y="14175"/>
                  </a:lnTo>
                  <a:lnTo>
                    <a:pt x="211" y="13511"/>
                  </a:lnTo>
                  <a:lnTo>
                    <a:pt x="99" y="12842"/>
                  </a:lnTo>
                  <a:lnTo>
                    <a:pt x="29" y="12171"/>
                  </a:lnTo>
                  <a:lnTo>
                    <a:pt x="0" y="11499"/>
                  </a:lnTo>
                  <a:lnTo>
                    <a:pt x="11" y="10829"/>
                  </a:lnTo>
                  <a:lnTo>
                    <a:pt x="63" y="10163"/>
                  </a:lnTo>
                  <a:lnTo>
                    <a:pt x="153" y="9503"/>
                  </a:lnTo>
                  <a:lnTo>
                    <a:pt x="283" y="8851"/>
                  </a:lnTo>
                  <a:lnTo>
                    <a:pt x="450" y="8210"/>
                  </a:lnTo>
                  <a:lnTo>
                    <a:pt x="655" y="7581"/>
                  </a:lnTo>
                  <a:lnTo>
                    <a:pt x="897" y="6968"/>
                  </a:lnTo>
                  <a:lnTo>
                    <a:pt x="1175" y="6372"/>
                  </a:lnTo>
                  <a:lnTo>
                    <a:pt x="1489" y="5795"/>
                  </a:lnTo>
                  <a:lnTo>
                    <a:pt x="1838" y="5241"/>
                  </a:lnTo>
                  <a:lnTo>
                    <a:pt x="2222" y="4709"/>
                  </a:lnTo>
                  <a:lnTo>
                    <a:pt x="2640" y="4204"/>
                  </a:lnTo>
                  <a:lnTo>
                    <a:pt x="3091" y="3728"/>
                  </a:lnTo>
                  <a:lnTo>
                    <a:pt x="3576" y="3281"/>
                  </a:lnTo>
                  <a:lnTo>
                    <a:pt x="4101" y="2862"/>
                  </a:lnTo>
                  <a:lnTo>
                    <a:pt x="4641" y="2489"/>
                  </a:lnTo>
                  <a:lnTo>
                    <a:pt x="5221" y="2148"/>
                  </a:lnTo>
                  <a:lnTo>
                    <a:pt x="5831" y="1846"/>
                  </a:lnTo>
                  <a:lnTo>
                    <a:pt x="8199" y="778"/>
                  </a:lnTo>
                  <a:lnTo>
                    <a:pt x="8852" y="514"/>
                  </a:lnTo>
                  <a:lnTo>
                    <a:pt x="9511" y="305"/>
                  </a:lnTo>
                  <a:lnTo>
                    <a:pt x="10176" y="150"/>
                  </a:lnTo>
                  <a:lnTo>
                    <a:pt x="10842" y="49"/>
                  </a:lnTo>
                  <a:lnTo>
                    <a:pt x="11508" y="0"/>
                  </a:lnTo>
                  <a:lnTo>
                    <a:pt x="12172" y="3"/>
                  </a:lnTo>
                  <a:lnTo>
                    <a:pt x="12830" y="56"/>
                  </a:lnTo>
                  <a:lnTo>
                    <a:pt x="13482" y="158"/>
                  </a:lnTo>
                  <a:lnTo>
                    <a:pt x="14123" y="310"/>
                  </a:lnTo>
                  <a:lnTo>
                    <a:pt x="14753" y="509"/>
                  </a:lnTo>
                  <a:lnTo>
                    <a:pt x="15368" y="754"/>
                  </a:lnTo>
                  <a:lnTo>
                    <a:pt x="15967" y="1046"/>
                  </a:lnTo>
                  <a:lnTo>
                    <a:pt x="16546" y="1382"/>
                  </a:lnTo>
                  <a:lnTo>
                    <a:pt x="17104" y="1763"/>
                  </a:lnTo>
                  <a:lnTo>
                    <a:pt x="17638" y="2186"/>
                  </a:lnTo>
                  <a:lnTo>
                    <a:pt x="18145" y="2651"/>
                  </a:lnTo>
                  <a:lnTo>
                    <a:pt x="18624" y="3157"/>
                  </a:lnTo>
                  <a:lnTo>
                    <a:pt x="19072" y="3703"/>
                  </a:lnTo>
                  <a:lnTo>
                    <a:pt x="19487" y="4289"/>
                  </a:lnTo>
                  <a:lnTo>
                    <a:pt x="19865" y="4913"/>
                  </a:lnTo>
                  <a:lnTo>
                    <a:pt x="20206" y="5573"/>
                  </a:lnTo>
                  <a:lnTo>
                    <a:pt x="20548" y="6298"/>
                  </a:lnTo>
                  <a:lnTo>
                    <a:pt x="20836" y="6962"/>
                  </a:lnTo>
                  <a:lnTo>
                    <a:pt x="21076" y="7634"/>
                  </a:lnTo>
                  <a:lnTo>
                    <a:pt x="21270" y="8311"/>
                  </a:lnTo>
                  <a:lnTo>
                    <a:pt x="21418" y="8991"/>
                  </a:lnTo>
                  <a:lnTo>
                    <a:pt x="21522" y="9673"/>
                  </a:lnTo>
                  <a:lnTo>
                    <a:pt x="21582" y="10354"/>
                  </a:lnTo>
                  <a:lnTo>
                    <a:pt x="21600" y="11032"/>
                  </a:lnTo>
                  <a:lnTo>
                    <a:pt x="21576" y="11705"/>
                  </a:lnTo>
                  <a:lnTo>
                    <a:pt x="21512" y="12372"/>
                  </a:lnTo>
                  <a:lnTo>
                    <a:pt x="21409" y="13030"/>
                  </a:lnTo>
                  <a:lnTo>
                    <a:pt x="21266" y="13677"/>
                  </a:lnTo>
                  <a:lnTo>
                    <a:pt x="21087" y="14312"/>
                  </a:lnTo>
                  <a:lnTo>
                    <a:pt x="20870" y="14931"/>
                  </a:lnTo>
                  <a:lnTo>
                    <a:pt x="20618" y="15534"/>
                  </a:lnTo>
                  <a:lnTo>
                    <a:pt x="20332" y="16118"/>
                  </a:lnTo>
                  <a:lnTo>
                    <a:pt x="20012" y="16682"/>
                  </a:lnTo>
                  <a:lnTo>
                    <a:pt x="19659" y="17222"/>
                  </a:lnTo>
                  <a:lnTo>
                    <a:pt x="19275" y="17738"/>
                  </a:lnTo>
                  <a:lnTo>
                    <a:pt x="18860" y="18226"/>
                  </a:lnTo>
                  <a:lnTo>
                    <a:pt x="18415" y="18686"/>
                  </a:lnTo>
                  <a:lnTo>
                    <a:pt x="17942" y="19115"/>
                  </a:lnTo>
                  <a:lnTo>
                    <a:pt x="17441" y="19511"/>
                  </a:lnTo>
                  <a:lnTo>
                    <a:pt x="16913" y="19873"/>
                  </a:lnTo>
                  <a:lnTo>
                    <a:pt x="16359" y="20197"/>
                  </a:lnTo>
                  <a:lnTo>
                    <a:pt x="15781" y="20482"/>
                  </a:lnTo>
                  <a:lnTo>
                    <a:pt x="15179" y="20727"/>
                  </a:lnTo>
                  <a:lnTo>
                    <a:pt x="14554" y="20928"/>
                  </a:lnTo>
                  <a:lnTo>
                    <a:pt x="13908" y="21084"/>
                  </a:lnTo>
                  <a:lnTo>
                    <a:pt x="13240" y="21194"/>
                  </a:lnTo>
                  <a:lnTo>
                    <a:pt x="10527" y="21536"/>
                  </a:lnTo>
                  <a:lnTo>
                    <a:pt x="9849" y="21594"/>
                  </a:lnTo>
                  <a:lnTo>
                    <a:pt x="9174" y="21600"/>
                  </a:lnTo>
                  <a:lnTo>
                    <a:pt x="8506" y="21554"/>
                  </a:lnTo>
                  <a:lnTo>
                    <a:pt x="7846" y="21457"/>
                  </a:lnTo>
                  <a:lnTo>
                    <a:pt x="7196" y="21310"/>
                  </a:lnTo>
                  <a:lnTo>
                    <a:pt x="6559" y="21114"/>
                  </a:lnTo>
                  <a:lnTo>
                    <a:pt x="5938" y="20871"/>
                  </a:lnTo>
                  <a:lnTo>
                    <a:pt x="5333" y="20581"/>
                  </a:lnTo>
                  <a:lnTo>
                    <a:pt x="4749" y="20246"/>
                  </a:lnTo>
                  <a:lnTo>
                    <a:pt x="4187" y="19866"/>
                  </a:lnTo>
                  <a:lnTo>
                    <a:pt x="3648" y="19444"/>
                  </a:lnTo>
                  <a:lnTo>
                    <a:pt x="3137" y="18979"/>
                  </a:lnTo>
                  <a:lnTo>
                    <a:pt x="2655" y="18473"/>
                  </a:lnTo>
                  <a:lnTo>
                    <a:pt x="2203" y="17927"/>
                  </a:lnTo>
                  <a:lnTo>
                    <a:pt x="1786" y="17342"/>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221" name="Shape"/>
            <p:cNvSpPr/>
            <p:nvPr/>
          </p:nvSpPr>
          <p:spPr>
            <a:xfrm>
              <a:off x="0" y="1107916"/>
              <a:ext cx="2919092" cy="2524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3870" y="4553"/>
                  </a:lnTo>
                  <a:lnTo>
                    <a:pt x="4145" y="4864"/>
                  </a:lnTo>
                  <a:lnTo>
                    <a:pt x="4429" y="5163"/>
                  </a:lnTo>
                  <a:lnTo>
                    <a:pt x="4721" y="5448"/>
                  </a:lnTo>
                  <a:lnTo>
                    <a:pt x="5023" y="5721"/>
                  </a:lnTo>
                  <a:lnTo>
                    <a:pt x="5333" y="5979"/>
                  </a:lnTo>
                  <a:lnTo>
                    <a:pt x="5650" y="6224"/>
                  </a:lnTo>
                  <a:lnTo>
                    <a:pt x="5975" y="6455"/>
                  </a:lnTo>
                  <a:lnTo>
                    <a:pt x="6308" y="6672"/>
                  </a:lnTo>
                  <a:lnTo>
                    <a:pt x="6647" y="6874"/>
                  </a:lnTo>
                  <a:lnTo>
                    <a:pt x="6992" y="7061"/>
                  </a:lnTo>
                  <a:lnTo>
                    <a:pt x="7344" y="7234"/>
                  </a:lnTo>
                  <a:lnTo>
                    <a:pt x="7701" y="7391"/>
                  </a:lnTo>
                  <a:lnTo>
                    <a:pt x="8064" y="7533"/>
                  </a:lnTo>
                  <a:lnTo>
                    <a:pt x="8432" y="7660"/>
                  </a:lnTo>
                  <a:lnTo>
                    <a:pt x="8805" y="7770"/>
                  </a:lnTo>
                  <a:lnTo>
                    <a:pt x="13729" y="9120"/>
                  </a:lnTo>
                  <a:lnTo>
                    <a:pt x="14069" y="9219"/>
                  </a:lnTo>
                  <a:lnTo>
                    <a:pt x="14402" y="9331"/>
                  </a:lnTo>
                  <a:lnTo>
                    <a:pt x="14729" y="9455"/>
                  </a:lnTo>
                  <a:lnTo>
                    <a:pt x="15050" y="9590"/>
                  </a:lnTo>
                  <a:lnTo>
                    <a:pt x="15365" y="9736"/>
                  </a:lnTo>
                  <a:lnTo>
                    <a:pt x="15673" y="9893"/>
                  </a:lnTo>
                  <a:lnTo>
                    <a:pt x="15975" y="10061"/>
                  </a:lnTo>
                  <a:lnTo>
                    <a:pt x="16270" y="10239"/>
                  </a:lnTo>
                  <a:lnTo>
                    <a:pt x="16558" y="10427"/>
                  </a:lnTo>
                  <a:lnTo>
                    <a:pt x="16840" y="10625"/>
                  </a:lnTo>
                  <a:lnTo>
                    <a:pt x="17115" y="10833"/>
                  </a:lnTo>
                  <a:lnTo>
                    <a:pt x="17382" y="11050"/>
                  </a:lnTo>
                  <a:lnTo>
                    <a:pt x="17643" y="11276"/>
                  </a:lnTo>
                  <a:lnTo>
                    <a:pt x="17896" y="11511"/>
                  </a:lnTo>
                  <a:lnTo>
                    <a:pt x="18142" y="11755"/>
                  </a:lnTo>
                  <a:lnTo>
                    <a:pt x="18380" y="12007"/>
                  </a:lnTo>
                  <a:lnTo>
                    <a:pt x="18611" y="12267"/>
                  </a:lnTo>
                  <a:lnTo>
                    <a:pt x="18834" y="12534"/>
                  </a:lnTo>
                  <a:lnTo>
                    <a:pt x="19049" y="12810"/>
                  </a:lnTo>
                  <a:lnTo>
                    <a:pt x="19257" y="13092"/>
                  </a:lnTo>
                  <a:lnTo>
                    <a:pt x="19456" y="13381"/>
                  </a:lnTo>
                  <a:lnTo>
                    <a:pt x="19647" y="13677"/>
                  </a:lnTo>
                  <a:lnTo>
                    <a:pt x="19830" y="13980"/>
                  </a:lnTo>
                  <a:lnTo>
                    <a:pt x="20005" y="14288"/>
                  </a:lnTo>
                  <a:lnTo>
                    <a:pt x="20171" y="14603"/>
                  </a:lnTo>
                  <a:lnTo>
                    <a:pt x="20329" y="14923"/>
                  </a:lnTo>
                  <a:lnTo>
                    <a:pt x="20478" y="15249"/>
                  </a:lnTo>
                  <a:lnTo>
                    <a:pt x="20618" y="15579"/>
                  </a:lnTo>
                  <a:lnTo>
                    <a:pt x="20750" y="15915"/>
                  </a:lnTo>
                  <a:lnTo>
                    <a:pt x="20872" y="16255"/>
                  </a:lnTo>
                  <a:lnTo>
                    <a:pt x="20985" y="16599"/>
                  </a:lnTo>
                  <a:lnTo>
                    <a:pt x="21089" y="16948"/>
                  </a:lnTo>
                  <a:lnTo>
                    <a:pt x="21184" y="17300"/>
                  </a:lnTo>
                  <a:lnTo>
                    <a:pt x="21269" y="17656"/>
                  </a:lnTo>
                  <a:lnTo>
                    <a:pt x="21345" y="18014"/>
                  </a:lnTo>
                  <a:lnTo>
                    <a:pt x="21411" y="18376"/>
                  </a:lnTo>
                  <a:lnTo>
                    <a:pt x="21468" y="18741"/>
                  </a:lnTo>
                  <a:lnTo>
                    <a:pt x="21514" y="19108"/>
                  </a:lnTo>
                  <a:lnTo>
                    <a:pt x="21551" y="19478"/>
                  </a:lnTo>
                  <a:lnTo>
                    <a:pt x="21578" y="19849"/>
                  </a:lnTo>
                  <a:lnTo>
                    <a:pt x="21594" y="20222"/>
                  </a:lnTo>
                  <a:lnTo>
                    <a:pt x="21600" y="20596"/>
                  </a:lnTo>
                  <a:lnTo>
                    <a:pt x="21596" y="20972"/>
                  </a:lnTo>
                  <a:lnTo>
                    <a:pt x="21581" y="21348"/>
                  </a:lnTo>
                  <a:lnTo>
                    <a:pt x="21564" y="21600"/>
                  </a:lnTo>
                  <a:lnTo>
                    <a:pt x="0"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grpSp>
      <p:sp>
        <p:nvSpPr>
          <p:cNvPr id="223" name="Title 14"/>
          <p:cNvSpPr txBox="1"/>
          <p:nvPr>
            <p:ph type="title"/>
          </p:nvPr>
        </p:nvSpPr>
        <p:spPr>
          <a:xfrm>
            <a:off x="1098548" y="605938"/>
            <a:ext cx="18114646" cy="1564019"/>
          </a:xfrm>
          <a:prstGeom prst="rect">
            <a:avLst/>
          </a:prstGeom>
        </p:spPr>
        <p:txBody>
          <a:bodyPr/>
          <a:lstStyle>
            <a:lvl1pPr>
              <a:defRPr b="1" sz="6600"/>
            </a:lvl1pPr>
          </a:lstStyle>
          <a:p>
            <a:pPr/>
            <a:r>
              <a:t>Results and Counterfactual Analysis</a:t>
            </a:r>
          </a:p>
        </p:txBody>
      </p:sp>
      <p:sp>
        <p:nvSpPr>
          <p:cNvPr id="224" name="Text Placeholder 15"/>
          <p:cNvSpPr txBox="1"/>
          <p:nvPr>
            <p:ph type="body" idx="1"/>
          </p:nvPr>
        </p:nvSpPr>
        <p:spPr>
          <a:xfrm>
            <a:off x="1212848" y="2411416"/>
            <a:ext cx="17886046" cy="9308574"/>
          </a:xfrm>
          <a:prstGeom prst="rect">
            <a:avLst/>
          </a:prstGeom>
        </p:spPr>
        <p:txBody>
          <a:bodyPr/>
          <a:lstStyle/>
          <a:p>
            <a:pPr>
              <a:lnSpc>
                <a:spcPct val="105999"/>
              </a:lnSpc>
              <a:spcBef>
                <a:spcPts val="1200"/>
              </a:spcBef>
              <a:defRPr sz="3600">
                <a:latin typeface="Bahnschrift SemiBold"/>
                <a:ea typeface="Bahnschrift SemiBold"/>
                <a:cs typeface="Bahnschrift SemiBold"/>
                <a:sym typeface="Bahnschrift SemiBold"/>
              </a:defRPr>
            </a:pPr>
            <a:r>
              <a:t>Building upon the estimated model parameters, we will conduct a counterfactual analysis to predict trade flows under two scenarios:</a:t>
            </a:r>
          </a:p>
          <a:p>
            <a:pPr>
              <a:lnSpc>
                <a:spcPct val="105999"/>
              </a:lnSpc>
              <a:spcBef>
                <a:spcPts val="1200"/>
              </a:spcBef>
              <a:defRPr b="1" sz="3600">
                <a:latin typeface="Bahnschrift SemiBold"/>
                <a:ea typeface="Bahnschrift SemiBold"/>
                <a:cs typeface="Bahnschrift SemiBold"/>
                <a:sym typeface="Bahnschrift SemiBold"/>
              </a:defRPr>
            </a:pPr>
            <a:r>
              <a:t>Scenario 1: No CPTPP</a:t>
            </a:r>
          </a:p>
          <a:p>
            <a:pPr lvl="2">
              <a:lnSpc>
                <a:spcPct val="105999"/>
              </a:lnSpc>
              <a:spcBef>
                <a:spcPts val="1200"/>
              </a:spcBef>
              <a:defRPr sz="3600">
                <a:latin typeface="Bahnschrift SemiBold"/>
                <a:ea typeface="Bahnschrift SemiBold"/>
                <a:cs typeface="Bahnschrift SemiBold"/>
                <a:sym typeface="Bahnschrift SemiBold"/>
              </a:defRPr>
            </a:pPr>
            <a:r>
              <a:t>We will modify the model by setting the CPTPP dummy variable to zero for all country pairs. This allows us to estimate the trade flows that would have likely occurred in the absence of the CPTPP agreement.</a:t>
            </a:r>
          </a:p>
          <a:p>
            <a:pPr>
              <a:lnSpc>
                <a:spcPct val="105999"/>
              </a:lnSpc>
              <a:spcBef>
                <a:spcPts val="1200"/>
              </a:spcBef>
              <a:defRPr b="1" sz="3600">
                <a:latin typeface="Bahnschrift SemiBold"/>
                <a:ea typeface="Bahnschrift SemiBold"/>
                <a:cs typeface="Bahnschrift SemiBold"/>
                <a:sym typeface="Bahnschrift SemiBold"/>
              </a:defRPr>
            </a:pPr>
            <a:r>
              <a:t>Scenario 2: India Joins CPTPP</a:t>
            </a:r>
          </a:p>
          <a:p>
            <a:pPr lvl="2" marR="241300">
              <a:lnSpc>
                <a:spcPct val="105999"/>
              </a:lnSpc>
              <a:spcBef>
                <a:spcPts val="2500"/>
              </a:spcBef>
              <a:defRPr sz="3600">
                <a:latin typeface="Bahnschrift SemiBold"/>
                <a:ea typeface="Bahnschrift SemiBold"/>
                <a:cs typeface="Bahnschrift SemiBold"/>
                <a:sym typeface="Bahnschrift SemiBold"/>
              </a:defRPr>
            </a:pPr>
            <a:r>
              <a:t>Here, we will modify the model by including India as a member country and adjust the relevant 	CPTPP dummy variables to reflect this change. This allows us to predict the potential impact of India's participation in CPTPP on its trade flows with member countries. By comparing the estimated trade flows under these scenarios, we can assess the trade creation and trade diversion effects associated with the CPTPP agreement for India.</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8" name="object 2"/>
          <p:cNvGrpSpPr/>
          <p:nvPr/>
        </p:nvGrpSpPr>
        <p:grpSpPr>
          <a:xfrm>
            <a:off x="1732914" y="9083675"/>
            <a:ext cx="2371945" cy="2040210"/>
            <a:chOff x="0" y="0"/>
            <a:chExt cx="2371943" cy="2040209"/>
          </a:xfrm>
        </p:grpSpPr>
        <p:sp>
          <p:nvSpPr>
            <p:cNvPr id="226" name="Shape"/>
            <p:cNvSpPr/>
            <p:nvPr/>
          </p:nvSpPr>
          <p:spPr>
            <a:xfrm>
              <a:off x="0" y="0"/>
              <a:ext cx="1956897" cy="20402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6" y="1743"/>
                  </a:moveTo>
                  <a:lnTo>
                    <a:pt x="21158" y="2120"/>
                  </a:lnTo>
                  <a:lnTo>
                    <a:pt x="21398" y="2557"/>
                  </a:lnTo>
                  <a:lnTo>
                    <a:pt x="21542" y="3026"/>
                  </a:lnTo>
                  <a:lnTo>
                    <a:pt x="21600" y="3517"/>
                  </a:lnTo>
                  <a:lnTo>
                    <a:pt x="21584" y="4019"/>
                  </a:lnTo>
                  <a:lnTo>
                    <a:pt x="21504" y="4524"/>
                  </a:lnTo>
                  <a:lnTo>
                    <a:pt x="21371" y="5022"/>
                  </a:lnTo>
                  <a:lnTo>
                    <a:pt x="21196" y="5502"/>
                  </a:lnTo>
                  <a:lnTo>
                    <a:pt x="20992" y="5965"/>
                  </a:lnTo>
                  <a:lnTo>
                    <a:pt x="20771" y="6424"/>
                  </a:lnTo>
                  <a:lnTo>
                    <a:pt x="20546" y="6880"/>
                  </a:lnTo>
                  <a:lnTo>
                    <a:pt x="20327" y="7339"/>
                  </a:lnTo>
                  <a:lnTo>
                    <a:pt x="20128" y="7802"/>
                  </a:lnTo>
                  <a:lnTo>
                    <a:pt x="19958" y="8274"/>
                  </a:lnTo>
                  <a:lnTo>
                    <a:pt x="19830" y="8760"/>
                  </a:lnTo>
                  <a:lnTo>
                    <a:pt x="19754" y="9248"/>
                  </a:lnTo>
                  <a:lnTo>
                    <a:pt x="19725" y="9737"/>
                  </a:lnTo>
                  <a:lnTo>
                    <a:pt x="19738" y="10226"/>
                  </a:lnTo>
                  <a:lnTo>
                    <a:pt x="19784" y="10716"/>
                  </a:lnTo>
                  <a:lnTo>
                    <a:pt x="19858" y="11207"/>
                  </a:lnTo>
                  <a:lnTo>
                    <a:pt x="19952" y="11698"/>
                  </a:lnTo>
                  <a:lnTo>
                    <a:pt x="20060" y="12189"/>
                  </a:lnTo>
                  <a:lnTo>
                    <a:pt x="20288" y="13174"/>
                  </a:lnTo>
                  <a:lnTo>
                    <a:pt x="20395" y="13667"/>
                  </a:lnTo>
                  <a:lnTo>
                    <a:pt x="20488" y="14161"/>
                  </a:lnTo>
                  <a:lnTo>
                    <a:pt x="20560" y="14654"/>
                  </a:lnTo>
                  <a:lnTo>
                    <a:pt x="20605" y="15148"/>
                  </a:lnTo>
                  <a:lnTo>
                    <a:pt x="20615" y="15643"/>
                  </a:lnTo>
                  <a:lnTo>
                    <a:pt x="20584" y="16137"/>
                  </a:lnTo>
                  <a:lnTo>
                    <a:pt x="20508" y="16615"/>
                  </a:lnTo>
                  <a:lnTo>
                    <a:pt x="20387" y="17077"/>
                  </a:lnTo>
                  <a:lnTo>
                    <a:pt x="20223" y="17521"/>
                  </a:lnTo>
                  <a:lnTo>
                    <a:pt x="20019" y="17947"/>
                  </a:lnTo>
                  <a:lnTo>
                    <a:pt x="19777" y="18354"/>
                  </a:lnTo>
                  <a:lnTo>
                    <a:pt x="19500" y="18741"/>
                  </a:lnTo>
                  <a:lnTo>
                    <a:pt x="19190" y="19108"/>
                  </a:lnTo>
                  <a:lnTo>
                    <a:pt x="18849" y="19453"/>
                  </a:lnTo>
                  <a:lnTo>
                    <a:pt x="18481" y="19776"/>
                  </a:lnTo>
                  <a:lnTo>
                    <a:pt x="18087" y="20075"/>
                  </a:lnTo>
                  <a:lnTo>
                    <a:pt x="17671" y="20350"/>
                  </a:lnTo>
                  <a:lnTo>
                    <a:pt x="17233" y="20600"/>
                  </a:lnTo>
                  <a:lnTo>
                    <a:pt x="16778" y="20825"/>
                  </a:lnTo>
                  <a:lnTo>
                    <a:pt x="16307" y="21023"/>
                  </a:lnTo>
                  <a:lnTo>
                    <a:pt x="15823" y="21193"/>
                  </a:lnTo>
                  <a:lnTo>
                    <a:pt x="15328" y="21335"/>
                  </a:lnTo>
                  <a:lnTo>
                    <a:pt x="14825" y="21447"/>
                  </a:lnTo>
                  <a:lnTo>
                    <a:pt x="14316" y="21529"/>
                  </a:lnTo>
                  <a:lnTo>
                    <a:pt x="13804" y="21581"/>
                  </a:lnTo>
                  <a:lnTo>
                    <a:pt x="13291" y="21600"/>
                  </a:lnTo>
                  <a:lnTo>
                    <a:pt x="12779" y="21587"/>
                  </a:lnTo>
                  <a:lnTo>
                    <a:pt x="12272" y="21540"/>
                  </a:lnTo>
                  <a:lnTo>
                    <a:pt x="11747" y="21459"/>
                  </a:lnTo>
                  <a:lnTo>
                    <a:pt x="11231" y="21352"/>
                  </a:lnTo>
                  <a:lnTo>
                    <a:pt x="10724" y="21219"/>
                  </a:lnTo>
                  <a:lnTo>
                    <a:pt x="10225" y="21061"/>
                  </a:lnTo>
                  <a:lnTo>
                    <a:pt x="9736" y="20880"/>
                  </a:lnTo>
                  <a:lnTo>
                    <a:pt x="9255" y="20677"/>
                  </a:lnTo>
                  <a:lnTo>
                    <a:pt x="8783" y="20453"/>
                  </a:lnTo>
                  <a:lnTo>
                    <a:pt x="8320" y="20210"/>
                  </a:lnTo>
                  <a:lnTo>
                    <a:pt x="7866" y="19947"/>
                  </a:lnTo>
                  <a:lnTo>
                    <a:pt x="7422" y="19667"/>
                  </a:lnTo>
                  <a:lnTo>
                    <a:pt x="6987" y="19370"/>
                  </a:lnTo>
                  <a:lnTo>
                    <a:pt x="6562" y="19058"/>
                  </a:lnTo>
                  <a:lnTo>
                    <a:pt x="6146" y="18732"/>
                  </a:lnTo>
                  <a:lnTo>
                    <a:pt x="5739" y="18393"/>
                  </a:lnTo>
                  <a:lnTo>
                    <a:pt x="5343" y="18042"/>
                  </a:lnTo>
                  <a:lnTo>
                    <a:pt x="4956" y="17680"/>
                  </a:lnTo>
                  <a:lnTo>
                    <a:pt x="4579" y="17308"/>
                  </a:lnTo>
                  <a:lnTo>
                    <a:pt x="4212" y="16928"/>
                  </a:lnTo>
                  <a:lnTo>
                    <a:pt x="3855" y="16540"/>
                  </a:lnTo>
                  <a:lnTo>
                    <a:pt x="3509" y="16147"/>
                  </a:lnTo>
                  <a:lnTo>
                    <a:pt x="3172" y="15748"/>
                  </a:lnTo>
                  <a:lnTo>
                    <a:pt x="2840" y="15337"/>
                  </a:lnTo>
                  <a:lnTo>
                    <a:pt x="2515" y="14919"/>
                  </a:lnTo>
                  <a:lnTo>
                    <a:pt x="2201" y="14492"/>
                  </a:lnTo>
                  <a:lnTo>
                    <a:pt x="1900" y="14059"/>
                  </a:lnTo>
                  <a:lnTo>
                    <a:pt x="1613" y="13616"/>
                  </a:lnTo>
                  <a:lnTo>
                    <a:pt x="1343" y="13166"/>
                  </a:lnTo>
                  <a:lnTo>
                    <a:pt x="1091" y="12707"/>
                  </a:lnTo>
                  <a:lnTo>
                    <a:pt x="860" y="12239"/>
                  </a:lnTo>
                  <a:lnTo>
                    <a:pt x="651" y="11762"/>
                  </a:lnTo>
                  <a:lnTo>
                    <a:pt x="467" y="11275"/>
                  </a:lnTo>
                  <a:lnTo>
                    <a:pt x="309" y="10779"/>
                  </a:lnTo>
                  <a:lnTo>
                    <a:pt x="179" y="10263"/>
                  </a:lnTo>
                  <a:lnTo>
                    <a:pt x="85" y="9745"/>
                  </a:lnTo>
                  <a:lnTo>
                    <a:pt x="26" y="9226"/>
                  </a:lnTo>
                  <a:lnTo>
                    <a:pt x="0" y="8707"/>
                  </a:lnTo>
                  <a:lnTo>
                    <a:pt x="7" y="8190"/>
                  </a:lnTo>
                  <a:lnTo>
                    <a:pt x="46" y="7675"/>
                  </a:lnTo>
                  <a:lnTo>
                    <a:pt x="116" y="7164"/>
                  </a:lnTo>
                  <a:lnTo>
                    <a:pt x="216" y="6657"/>
                  </a:lnTo>
                  <a:lnTo>
                    <a:pt x="345" y="6156"/>
                  </a:lnTo>
                  <a:lnTo>
                    <a:pt x="502" y="5662"/>
                  </a:lnTo>
                  <a:lnTo>
                    <a:pt x="687" y="5175"/>
                  </a:lnTo>
                  <a:lnTo>
                    <a:pt x="909" y="4672"/>
                  </a:lnTo>
                  <a:lnTo>
                    <a:pt x="1160" y="4180"/>
                  </a:lnTo>
                  <a:lnTo>
                    <a:pt x="1437" y="3701"/>
                  </a:lnTo>
                  <a:lnTo>
                    <a:pt x="1741" y="3234"/>
                  </a:lnTo>
                  <a:lnTo>
                    <a:pt x="2069" y="2783"/>
                  </a:lnTo>
                  <a:lnTo>
                    <a:pt x="2420" y="2348"/>
                  </a:lnTo>
                  <a:lnTo>
                    <a:pt x="2766" y="1967"/>
                  </a:lnTo>
                  <a:lnTo>
                    <a:pt x="3137" y="1607"/>
                  </a:lnTo>
                  <a:lnTo>
                    <a:pt x="3533" y="1272"/>
                  </a:lnTo>
                  <a:lnTo>
                    <a:pt x="3953" y="967"/>
                  </a:lnTo>
                  <a:lnTo>
                    <a:pt x="4395" y="697"/>
                  </a:lnTo>
                  <a:lnTo>
                    <a:pt x="4858" y="465"/>
                  </a:lnTo>
                  <a:lnTo>
                    <a:pt x="5342" y="277"/>
                  </a:lnTo>
                  <a:lnTo>
                    <a:pt x="5844" y="136"/>
                  </a:lnTo>
                  <a:lnTo>
                    <a:pt x="6393" y="41"/>
                  </a:lnTo>
                  <a:lnTo>
                    <a:pt x="6944" y="0"/>
                  </a:lnTo>
                  <a:lnTo>
                    <a:pt x="7498" y="6"/>
                  </a:lnTo>
                  <a:lnTo>
                    <a:pt x="8053" y="51"/>
                  </a:lnTo>
                  <a:lnTo>
                    <a:pt x="8609" y="128"/>
                  </a:lnTo>
                  <a:lnTo>
                    <a:pt x="9164" y="229"/>
                  </a:lnTo>
                  <a:lnTo>
                    <a:pt x="9719" y="349"/>
                  </a:lnTo>
                  <a:lnTo>
                    <a:pt x="11374" y="738"/>
                  </a:lnTo>
                  <a:lnTo>
                    <a:pt x="11788" y="811"/>
                  </a:lnTo>
                  <a:lnTo>
                    <a:pt x="12221" y="852"/>
                  </a:lnTo>
                  <a:lnTo>
                    <a:pt x="12671" y="866"/>
                  </a:lnTo>
                  <a:lnTo>
                    <a:pt x="13136" y="857"/>
                  </a:lnTo>
                  <a:lnTo>
                    <a:pt x="13613" y="830"/>
                  </a:lnTo>
                  <a:lnTo>
                    <a:pt x="14099" y="790"/>
                  </a:lnTo>
                  <a:lnTo>
                    <a:pt x="14593" y="741"/>
                  </a:lnTo>
                  <a:lnTo>
                    <a:pt x="15591" y="636"/>
                  </a:lnTo>
                  <a:lnTo>
                    <a:pt x="16091" y="589"/>
                  </a:lnTo>
                  <a:lnTo>
                    <a:pt x="16587" y="552"/>
                  </a:lnTo>
                  <a:lnTo>
                    <a:pt x="17079" y="529"/>
                  </a:lnTo>
                  <a:lnTo>
                    <a:pt x="17563" y="525"/>
                  </a:lnTo>
                  <a:lnTo>
                    <a:pt x="18036" y="546"/>
                  </a:lnTo>
                  <a:lnTo>
                    <a:pt x="18497" y="594"/>
                  </a:lnTo>
                  <a:lnTo>
                    <a:pt x="18943" y="676"/>
                  </a:lnTo>
                  <a:lnTo>
                    <a:pt x="19371" y="795"/>
                  </a:lnTo>
                  <a:lnTo>
                    <a:pt x="19778" y="957"/>
                  </a:lnTo>
                  <a:lnTo>
                    <a:pt x="20163" y="1166"/>
                  </a:lnTo>
                  <a:lnTo>
                    <a:pt x="20523" y="1426"/>
                  </a:lnTo>
                  <a:lnTo>
                    <a:pt x="20856" y="1743"/>
                  </a:lnTo>
                  <a:close/>
                </a:path>
              </a:pathLst>
            </a:custGeom>
            <a:solidFill>
              <a:srgbClr val="F19700"/>
            </a:solidFill>
            <a:ln w="12700" cap="flat">
              <a:noFill/>
              <a:miter lim="400000"/>
            </a:ln>
            <a:effectLst/>
          </p:spPr>
          <p:txBody>
            <a:bodyPr wrap="square" lIns="45719" tIns="45719" rIns="45719" bIns="45719" numCol="1" anchor="t">
              <a:noAutofit/>
            </a:bodyPr>
            <a:lstStyle/>
            <a:p>
              <a:pPr/>
            </a:p>
          </p:txBody>
        </p:sp>
        <p:sp>
          <p:nvSpPr>
            <p:cNvPr id="227" name="Shape"/>
            <p:cNvSpPr/>
            <p:nvPr/>
          </p:nvSpPr>
          <p:spPr>
            <a:xfrm>
              <a:off x="1929476" y="563798"/>
              <a:ext cx="442468" cy="66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12" y="1079"/>
                  </a:moveTo>
                  <a:lnTo>
                    <a:pt x="19007" y="2059"/>
                  </a:lnTo>
                  <a:lnTo>
                    <a:pt x="20077" y="3254"/>
                  </a:lnTo>
                  <a:lnTo>
                    <a:pt x="20846" y="4621"/>
                  </a:lnTo>
                  <a:lnTo>
                    <a:pt x="21340" y="6122"/>
                  </a:lnTo>
                  <a:lnTo>
                    <a:pt x="21583" y="7714"/>
                  </a:lnTo>
                  <a:lnTo>
                    <a:pt x="21600" y="9357"/>
                  </a:lnTo>
                  <a:lnTo>
                    <a:pt x="21416" y="11010"/>
                  </a:lnTo>
                  <a:lnTo>
                    <a:pt x="21055" y="12632"/>
                  </a:lnTo>
                  <a:lnTo>
                    <a:pt x="20543" y="14183"/>
                  </a:lnTo>
                  <a:lnTo>
                    <a:pt x="19904" y="15621"/>
                  </a:lnTo>
                  <a:lnTo>
                    <a:pt x="19163" y="16907"/>
                  </a:lnTo>
                  <a:lnTo>
                    <a:pt x="17252" y="19114"/>
                  </a:lnTo>
                  <a:lnTo>
                    <a:pt x="15944" y="20119"/>
                  </a:lnTo>
                  <a:lnTo>
                    <a:pt x="14405" y="20927"/>
                  </a:lnTo>
                  <a:lnTo>
                    <a:pt x="12624" y="21452"/>
                  </a:lnTo>
                  <a:lnTo>
                    <a:pt x="10351" y="21600"/>
                  </a:lnTo>
                  <a:lnTo>
                    <a:pt x="8165" y="21249"/>
                  </a:lnTo>
                  <a:lnTo>
                    <a:pt x="6135" y="20491"/>
                  </a:lnTo>
                  <a:lnTo>
                    <a:pt x="4327" y="19420"/>
                  </a:lnTo>
                  <a:lnTo>
                    <a:pt x="2809" y="18130"/>
                  </a:lnTo>
                  <a:lnTo>
                    <a:pt x="1650" y="16713"/>
                  </a:lnTo>
                  <a:lnTo>
                    <a:pt x="836" y="15241"/>
                  </a:lnTo>
                  <a:lnTo>
                    <a:pt x="296" y="13722"/>
                  </a:lnTo>
                  <a:lnTo>
                    <a:pt x="21" y="12175"/>
                  </a:lnTo>
                  <a:lnTo>
                    <a:pt x="0" y="10614"/>
                  </a:lnTo>
                  <a:lnTo>
                    <a:pt x="223" y="9059"/>
                  </a:lnTo>
                  <a:lnTo>
                    <a:pt x="681" y="7522"/>
                  </a:lnTo>
                  <a:lnTo>
                    <a:pt x="1361" y="6028"/>
                  </a:lnTo>
                  <a:lnTo>
                    <a:pt x="2198" y="4808"/>
                  </a:lnTo>
                  <a:lnTo>
                    <a:pt x="3353" y="3638"/>
                  </a:lnTo>
                  <a:lnTo>
                    <a:pt x="4772" y="2560"/>
                  </a:lnTo>
                  <a:lnTo>
                    <a:pt x="6402" y="1616"/>
                  </a:lnTo>
                  <a:lnTo>
                    <a:pt x="8189" y="847"/>
                  </a:lnTo>
                  <a:lnTo>
                    <a:pt x="10079" y="295"/>
                  </a:lnTo>
                  <a:lnTo>
                    <a:pt x="12020" y="0"/>
                  </a:lnTo>
                  <a:lnTo>
                    <a:pt x="13959" y="5"/>
                  </a:lnTo>
                  <a:lnTo>
                    <a:pt x="15840" y="351"/>
                  </a:lnTo>
                  <a:lnTo>
                    <a:pt x="17612" y="1079"/>
                  </a:lnTo>
                  <a:close/>
                </a:path>
              </a:pathLst>
            </a:custGeom>
            <a:solidFill>
              <a:srgbClr val="F19700"/>
            </a:solidFill>
            <a:ln w="12700" cap="flat">
              <a:noFill/>
              <a:miter lim="400000"/>
            </a:ln>
            <a:effectLst/>
          </p:spPr>
          <p:txBody>
            <a:bodyPr wrap="square" lIns="45719" tIns="45719" rIns="45719" bIns="45719" numCol="1" anchor="t">
              <a:noAutofit/>
            </a:bodyPr>
            <a:lstStyle/>
            <a:p>
              <a:pPr/>
            </a:p>
          </p:txBody>
        </p:sp>
      </p:grpSp>
      <p:sp>
        <p:nvSpPr>
          <p:cNvPr id="229" name="object 3"/>
          <p:cNvSpPr/>
          <p:nvPr/>
        </p:nvSpPr>
        <p:spPr>
          <a:xfrm>
            <a:off x="15995650" y="3843"/>
            <a:ext cx="3968440" cy="389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37" y="21600"/>
                </a:moveTo>
                <a:lnTo>
                  <a:pt x="18574" y="21598"/>
                </a:lnTo>
                <a:lnTo>
                  <a:pt x="18310" y="21587"/>
                </a:lnTo>
                <a:lnTo>
                  <a:pt x="18047" y="21568"/>
                </a:lnTo>
                <a:lnTo>
                  <a:pt x="17784" y="21542"/>
                </a:lnTo>
                <a:lnTo>
                  <a:pt x="17521" y="21507"/>
                </a:lnTo>
                <a:lnTo>
                  <a:pt x="17258" y="21465"/>
                </a:lnTo>
                <a:lnTo>
                  <a:pt x="16996" y="21416"/>
                </a:lnTo>
                <a:lnTo>
                  <a:pt x="16735" y="21359"/>
                </a:lnTo>
                <a:lnTo>
                  <a:pt x="16475" y="21294"/>
                </a:lnTo>
                <a:lnTo>
                  <a:pt x="16216" y="21223"/>
                </a:lnTo>
                <a:lnTo>
                  <a:pt x="15958" y="21145"/>
                </a:lnTo>
                <a:lnTo>
                  <a:pt x="15702" y="21061"/>
                </a:lnTo>
                <a:lnTo>
                  <a:pt x="15448" y="20969"/>
                </a:lnTo>
                <a:lnTo>
                  <a:pt x="15195" y="20872"/>
                </a:lnTo>
                <a:lnTo>
                  <a:pt x="14945" y="20768"/>
                </a:lnTo>
                <a:lnTo>
                  <a:pt x="14697" y="20658"/>
                </a:lnTo>
                <a:lnTo>
                  <a:pt x="14451" y="20542"/>
                </a:lnTo>
                <a:lnTo>
                  <a:pt x="14208" y="20421"/>
                </a:lnTo>
                <a:lnTo>
                  <a:pt x="13968" y="20293"/>
                </a:lnTo>
                <a:lnTo>
                  <a:pt x="13731" y="20161"/>
                </a:lnTo>
                <a:lnTo>
                  <a:pt x="13497" y="20023"/>
                </a:lnTo>
                <a:lnTo>
                  <a:pt x="13266" y="19880"/>
                </a:lnTo>
                <a:lnTo>
                  <a:pt x="13039" y="19732"/>
                </a:lnTo>
                <a:lnTo>
                  <a:pt x="12816" y="19579"/>
                </a:lnTo>
                <a:lnTo>
                  <a:pt x="12596" y="19422"/>
                </a:lnTo>
                <a:lnTo>
                  <a:pt x="12381" y="19260"/>
                </a:lnTo>
                <a:lnTo>
                  <a:pt x="12159" y="19084"/>
                </a:lnTo>
                <a:lnTo>
                  <a:pt x="11944" y="18904"/>
                </a:lnTo>
                <a:lnTo>
                  <a:pt x="11736" y="18718"/>
                </a:lnTo>
                <a:lnTo>
                  <a:pt x="11534" y="18529"/>
                </a:lnTo>
                <a:lnTo>
                  <a:pt x="11337" y="18335"/>
                </a:lnTo>
                <a:lnTo>
                  <a:pt x="11146" y="18138"/>
                </a:lnTo>
                <a:lnTo>
                  <a:pt x="10959" y="17937"/>
                </a:lnTo>
                <a:lnTo>
                  <a:pt x="10777" y="17733"/>
                </a:lnTo>
                <a:lnTo>
                  <a:pt x="10599" y="17526"/>
                </a:lnTo>
                <a:lnTo>
                  <a:pt x="10425" y="17317"/>
                </a:lnTo>
                <a:lnTo>
                  <a:pt x="10254" y="17105"/>
                </a:lnTo>
                <a:lnTo>
                  <a:pt x="10086" y="16892"/>
                </a:lnTo>
                <a:lnTo>
                  <a:pt x="9921" y="16676"/>
                </a:lnTo>
                <a:lnTo>
                  <a:pt x="9757" y="16460"/>
                </a:lnTo>
                <a:lnTo>
                  <a:pt x="9596" y="16242"/>
                </a:lnTo>
                <a:lnTo>
                  <a:pt x="9435" y="16023"/>
                </a:lnTo>
                <a:lnTo>
                  <a:pt x="8638" y="14927"/>
                </a:lnTo>
                <a:lnTo>
                  <a:pt x="8476" y="14709"/>
                </a:lnTo>
                <a:lnTo>
                  <a:pt x="8314" y="14493"/>
                </a:lnTo>
                <a:lnTo>
                  <a:pt x="8149" y="14277"/>
                </a:lnTo>
                <a:lnTo>
                  <a:pt x="7982" y="14064"/>
                </a:lnTo>
                <a:lnTo>
                  <a:pt x="7812" y="13853"/>
                </a:lnTo>
                <a:lnTo>
                  <a:pt x="7639" y="13644"/>
                </a:lnTo>
                <a:lnTo>
                  <a:pt x="7462" y="13437"/>
                </a:lnTo>
                <a:lnTo>
                  <a:pt x="7282" y="13233"/>
                </a:lnTo>
                <a:lnTo>
                  <a:pt x="7097" y="13033"/>
                </a:lnTo>
                <a:lnTo>
                  <a:pt x="6907" y="12836"/>
                </a:lnTo>
                <a:lnTo>
                  <a:pt x="6713" y="12643"/>
                </a:lnTo>
                <a:lnTo>
                  <a:pt x="6511" y="12452"/>
                </a:lnTo>
                <a:lnTo>
                  <a:pt x="6307" y="12268"/>
                </a:lnTo>
                <a:lnTo>
                  <a:pt x="6101" y="12090"/>
                </a:lnTo>
                <a:lnTo>
                  <a:pt x="5893" y="11917"/>
                </a:lnTo>
                <a:lnTo>
                  <a:pt x="5684" y="11749"/>
                </a:lnTo>
                <a:lnTo>
                  <a:pt x="5475" y="11584"/>
                </a:lnTo>
                <a:lnTo>
                  <a:pt x="5264" y="11422"/>
                </a:lnTo>
                <a:lnTo>
                  <a:pt x="4214" y="10628"/>
                </a:lnTo>
                <a:lnTo>
                  <a:pt x="4007" y="10467"/>
                </a:lnTo>
                <a:lnTo>
                  <a:pt x="3801" y="10303"/>
                </a:lnTo>
                <a:lnTo>
                  <a:pt x="3597" y="10136"/>
                </a:lnTo>
                <a:lnTo>
                  <a:pt x="3395" y="9965"/>
                </a:lnTo>
                <a:lnTo>
                  <a:pt x="3196" y="9789"/>
                </a:lnTo>
                <a:lnTo>
                  <a:pt x="3000" y="9607"/>
                </a:lnTo>
                <a:lnTo>
                  <a:pt x="2807" y="9419"/>
                </a:lnTo>
                <a:lnTo>
                  <a:pt x="2618" y="9224"/>
                </a:lnTo>
                <a:lnTo>
                  <a:pt x="2432" y="9020"/>
                </a:lnTo>
                <a:lnTo>
                  <a:pt x="2251" y="8808"/>
                </a:lnTo>
                <a:lnTo>
                  <a:pt x="2074" y="8586"/>
                </a:lnTo>
                <a:lnTo>
                  <a:pt x="1902" y="8354"/>
                </a:lnTo>
                <a:lnTo>
                  <a:pt x="1735" y="8111"/>
                </a:lnTo>
                <a:lnTo>
                  <a:pt x="1583" y="7876"/>
                </a:lnTo>
                <a:lnTo>
                  <a:pt x="1439" y="7641"/>
                </a:lnTo>
                <a:lnTo>
                  <a:pt x="1303" y="7405"/>
                </a:lnTo>
                <a:lnTo>
                  <a:pt x="1174" y="7168"/>
                </a:lnTo>
                <a:lnTo>
                  <a:pt x="1052" y="6932"/>
                </a:lnTo>
                <a:lnTo>
                  <a:pt x="937" y="6695"/>
                </a:lnTo>
                <a:lnTo>
                  <a:pt x="829" y="6458"/>
                </a:lnTo>
                <a:lnTo>
                  <a:pt x="728" y="6221"/>
                </a:lnTo>
                <a:lnTo>
                  <a:pt x="634" y="5983"/>
                </a:lnTo>
                <a:lnTo>
                  <a:pt x="547" y="5746"/>
                </a:lnTo>
                <a:lnTo>
                  <a:pt x="467" y="5508"/>
                </a:lnTo>
                <a:lnTo>
                  <a:pt x="393" y="5271"/>
                </a:lnTo>
                <a:lnTo>
                  <a:pt x="326" y="5033"/>
                </a:lnTo>
                <a:lnTo>
                  <a:pt x="266" y="4796"/>
                </a:lnTo>
                <a:lnTo>
                  <a:pt x="211" y="4558"/>
                </a:lnTo>
                <a:lnTo>
                  <a:pt x="164" y="4321"/>
                </a:lnTo>
                <a:lnTo>
                  <a:pt x="122" y="4084"/>
                </a:lnTo>
                <a:lnTo>
                  <a:pt x="87" y="3847"/>
                </a:lnTo>
                <a:lnTo>
                  <a:pt x="57" y="3610"/>
                </a:lnTo>
                <a:lnTo>
                  <a:pt x="34" y="3373"/>
                </a:lnTo>
                <a:lnTo>
                  <a:pt x="17" y="3137"/>
                </a:lnTo>
                <a:lnTo>
                  <a:pt x="6" y="2901"/>
                </a:lnTo>
                <a:lnTo>
                  <a:pt x="0" y="2665"/>
                </a:lnTo>
                <a:lnTo>
                  <a:pt x="0" y="2430"/>
                </a:lnTo>
                <a:lnTo>
                  <a:pt x="6" y="2195"/>
                </a:lnTo>
                <a:lnTo>
                  <a:pt x="17" y="1961"/>
                </a:lnTo>
                <a:lnTo>
                  <a:pt x="34" y="1727"/>
                </a:lnTo>
                <a:lnTo>
                  <a:pt x="56" y="1494"/>
                </a:lnTo>
                <a:lnTo>
                  <a:pt x="84" y="1261"/>
                </a:lnTo>
                <a:lnTo>
                  <a:pt x="116" y="1029"/>
                </a:lnTo>
                <a:lnTo>
                  <a:pt x="154" y="798"/>
                </a:lnTo>
                <a:lnTo>
                  <a:pt x="197" y="567"/>
                </a:lnTo>
                <a:lnTo>
                  <a:pt x="245" y="338"/>
                </a:lnTo>
                <a:lnTo>
                  <a:pt x="298" y="108"/>
                </a:lnTo>
                <a:lnTo>
                  <a:pt x="325" y="0"/>
                </a:lnTo>
                <a:lnTo>
                  <a:pt x="21600" y="0"/>
                </a:lnTo>
                <a:lnTo>
                  <a:pt x="21600" y="21056"/>
                </a:lnTo>
                <a:lnTo>
                  <a:pt x="21411" y="21132"/>
                </a:lnTo>
                <a:lnTo>
                  <a:pt x="21161" y="21221"/>
                </a:lnTo>
                <a:lnTo>
                  <a:pt x="20909" y="21301"/>
                </a:lnTo>
                <a:lnTo>
                  <a:pt x="20655" y="21371"/>
                </a:lnTo>
                <a:lnTo>
                  <a:pt x="20399" y="21431"/>
                </a:lnTo>
                <a:lnTo>
                  <a:pt x="20141" y="21482"/>
                </a:lnTo>
                <a:lnTo>
                  <a:pt x="19882" y="21523"/>
                </a:lnTo>
                <a:lnTo>
                  <a:pt x="19622" y="21556"/>
                </a:lnTo>
                <a:lnTo>
                  <a:pt x="19361" y="21579"/>
                </a:lnTo>
                <a:lnTo>
                  <a:pt x="19099" y="21594"/>
                </a:lnTo>
                <a:lnTo>
                  <a:pt x="18837" y="21600"/>
                </a:lnTo>
                <a:close/>
              </a:path>
            </a:pathLst>
          </a:custGeom>
          <a:solidFill>
            <a:srgbClr val="FFC740"/>
          </a:solidFill>
          <a:ln w="12700">
            <a:miter lim="400000"/>
          </a:ln>
        </p:spPr>
        <p:txBody>
          <a:bodyPr lIns="45719" rIns="45719"/>
          <a:lstStyle/>
          <a:p>
            <a:pPr/>
          </a:p>
        </p:txBody>
      </p:sp>
      <p:grpSp>
        <p:nvGrpSpPr>
          <p:cNvPr id="232" name="object 4"/>
          <p:cNvGrpSpPr/>
          <p:nvPr/>
        </p:nvGrpSpPr>
        <p:grpSpPr>
          <a:xfrm>
            <a:off x="0" y="7673703"/>
            <a:ext cx="2919092" cy="3632842"/>
            <a:chOff x="0" y="0"/>
            <a:chExt cx="2919091" cy="3632840"/>
          </a:xfrm>
        </p:grpSpPr>
        <p:sp>
          <p:nvSpPr>
            <p:cNvPr id="230" name="Shape"/>
            <p:cNvSpPr/>
            <p:nvPr/>
          </p:nvSpPr>
          <p:spPr>
            <a:xfrm>
              <a:off x="309039" y="-1"/>
              <a:ext cx="1522516" cy="1399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6" y="17342"/>
                  </a:moveTo>
                  <a:lnTo>
                    <a:pt x="1412" y="16736"/>
                  </a:lnTo>
                  <a:lnTo>
                    <a:pt x="1084" y="16114"/>
                  </a:lnTo>
                  <a:lnTo>
                    <a:pt x="801" y="15478"/>
                  </a:lnTo>
                  <a:lnTo>
                    <a:pt x="561" y="14831"/>
                  </a:lnTo>
                  <a:lnTo>
                    <a:pt x="364" y="14175"/>
                  </a:lnTo>
                  <a:lnTo>
                    <a:pt x="211" y="13511"/>
                  </a:lnTo>
                  <a:lnTo>
                    <a:pt x="99" y="12842"/>
                  </a:lnTo>
                  <a:lnTo>
                    <a:pt x="29" y="12171"/>
                  </a:lnTo>
                  <a:lnTo>
                    <a:pt x="0" y="11499"/>
                  </a:lnTo>
                  <a:lnTo>
                    <a:pt x="11" y="10829"/>
                  </a:lnTo>
                  <a:lnTo>
                    <a:pt x="63" y="10163"/>
                  </a:lnTo>
                  <a:lnTo>
                    <a:pt x="153" y="9503"/>
                  </a:lnTo>
                  <a:lnTo>
                    <a:pt x="283" y="8851"/>
                  </a:lnTo>
                  <a:lnTo>
                    <a:pt x="450" y="8210"/>
                  </a:lnTo>
                  <a:lnTo>
                    <a:pt x="655" y="7581"/>
                  </a:lnTo>
                  <a:lnTo>
                    <a:pt x="897" y="6968"/>
                  </a:lnTo>
                  <a:lnTo>
                    <a:pt x="1175" y="6372"/>
                  </a:lnTo>
                  <a:lnTo>
                    <a:pt x="1489" y="5795"/>
                  </a:lnTo>
                  <a:lnTo>
                    <a:pt x="1838" y="5241"/>
                  </a:lnTo>
                  <a:lnTo>
                    <a:pt x="2222" y="4709"/>
                  </a:lnTo>
                  <a:lnTo>
                    <a:pt x="2640" y="4204"/>
                  </a:lnTo>
                  <a:lnTo>
                    <a:pt x="3091" y="3728"/>
                  </a:lnTo>
                  <a:lnTo>
                    <a:pt x="3576" y="3281"/>
                  </a:lnTo>
                  <a:lnTo>
                    <a:pt x="4101" y="2862"/>
                  </a:lnTo>
                  <a:lnTo>
                    <a:pt x="4641" y="2489"/>
                  </a:lnTo>
                  <a:lnTo>
                    <a:pt x="5221" y="2148"/>
                  </a:lnTo>
                  <a:lnTo>
                    <a:pt x="5831" y="1846"/>
                  </a:lnTo>
                  <a:lnTo>
                    <a:pt x="8199" y="778"/>
                  </a:lnTo>
                  <a:lnTo>
                    <a:pt x="8852" y="514"/>
                  </a:lnTo>
                  <a:lnTo>
                    <a:pt x="9511" y="305"/>
                  </a:lnTo>
                  <a:lnTo>
                    <a:pt x="10176" y="150"/>
                  </a:lnTo>
                  <a:lnTo>
                    <a:pt x="10842" y="49"/>
                  </a:lnTo>
                  <a:lnTo>
                    <a:pt x="11508" y="0"/>
                  </a:lnTo>
                  <a:lnTo>
                    <a:pt x="12172" y="3"/>
                  </a:lnTo>
                  <a:lnTo>
                    <a:pt x="12830" y="56"/>
                  </a:lnTo>
                  <a:lnTo>
                    <a:pt x="13482" y="158"/>
                  </a:lnTo>
                  <a:lnTo>
                    <a:pt x="14123" y="310"/>
                  </a:lnTo>
                  <a:lnTo>
                    <a:pt x="14753" y="509"/>
                  </a:lnTo>
                  <a:lnTo>
                    <a:pt x="15368" y="754"/>
                  </a:lnTo>
                  <a:lnTo>
                    <a:pt x="15967" y="1046"/>
                  </a:lnTo>
                  <a:lnTo>
                    <a:pt x="16546" y="1382"/>
                  </a:lnTo>
                  <a:lnTo>
                    <a:pt x="17104" y="1763"/>
                  </a:lnTo>
                  <a:lnTo>
                    <a:pt x="17638" y="2186"/>
                  </a:lnTo>
                  <a:lnTo>
                    <a:pt x="18145" y="2651"/>
                  </a:lnTo>
                  <a:lnTo>
                    <a:pt x="18624" y="3157"/>
                  </a:lnTo>
                  <a:lnTo>
                    <a:pt x="19072" y="3703"/>
                  </a:lnTo>
                  <a:lnTo>
                    <a:pt x="19487" y="4289"/>
                  </a:lnTo>
                  <a:lnTo>
                    <a:pt x="19865" y="4913"/>
                  </a:lnTo>
                  <a:lnTo>
                    <a:pt x="20206" y="5573"/>
                  </a:lnTo>
                  <a:lnTo>
                    <a:pt x="20548" y="6298"/>
                  </a:lnTo>
                  <a:lnTo>
                    <a:pt x="20836" y="6962"/>
                  </a:lnTo>
                  <a:lnTo>
                    <a:pt x="21076" y="7634"/>
                  </a:lnTo>
                  <a:lnTo>
                    <a:pt x="21270" y="8311"/>
                  </a:lnTo>
                  <a:lnTo>
                    <a:pt x="21418" y="8991"/>
                  </a:lnTo>
                  <a:lnTo>
                    <a:pt x="21522" y="9673"/>
                  </a:lnTo>
                  <a:lnTo>
                    <a:pt x="21582" y="10354"/>
                  </a:lnTo>
                  <a:lnTo>
                    <a:pt x="21600" y="11032"/>
                  </a:lnTo>
                  <a:lnTo>
                    <a:pt x="21576" y="11705"/>
                  </a:lnTo>
                  <a:lnTo>
                    <a:pt x="21512" y="12372"/>
                  </a:lnTo>
                  <a:lnTo>
                    <a:pt x="21409" y="13030"/>
                  </a:lnTo>
                  <a:lnTo>
                    <a:pt x="21266" y="13677"/>
                  </a:lnTo>
                  <a:lnTo>
                    <a:pt x="21087" y="14312"/>
                  </a:lnTo>
                  <a:lnTo>
                    <a:pt x="20870" y="14931"/>
                  </a:lnTo>
                  <a:lnTo>
                    <a:pt x="20618" y="15534"/>
                  </a:lnTo>
                  <a:lnTo>
                    <a:pt x="20332" y="16118"/>
                  </a:lnTo>
                  <a:lnTo>
                    <a:pt x="20012" y="16682"/>
                  </a:lnTo>
                  <a:lnTo>
                    <a:pt x="19659" y="17222"/>
                  </a:lnTo>
                  <a:lnTo>
                    <a:pt x="19275" y="17738"/>
                  </a:lnTo>
                  <a:lnTo>
                    <a:pt x="18860" y="18226"/>
                  </a:lnTo>
                  <a:lnTo>
                    <a:pt x="18415" y="18686"/>
                  </a:lnTo>
                  <a:lnTo>
                    <a:pt x="17942" y="19115"/>
                  </a:lnTo>
                  <a:lnTo>
                    <a:pt x="17441" y="19511"/>
                  </a:lnTo>
                  <a:lnTo>
                    <a:pt x="16913" y="19873"/>
                  </a:lnTo>
                  <a:lnTo>
                    <a:pt x="16359" y="20197"/>
                  </a:lnTo>
                  <a:lnTo>
                    <a:pt x="15781" y="20482"/>
                  </a:lnTo>
                  <a:lnTo>
                    <a:pt x="15179" y="20727"/>
                  </a:lnTo>
                  <a:lnTo>
                    <a:pt x="14554" y="20928"/>
                  </a:lnTo>
                  <a:lnTo>
                    <a:pt x="13908" y="21084"/>
                  </a:lnTo>
                  <a:lnTo>
                    <a:pt x="13240" y="21194"/>
                  </a:lnTo>
                  <a:lnTo>
                    <a:pt x="10527" y="21536"/>
                  </a:lnTo>
                  <a:lnTo>
                    <a:pt x="9849" y="21594"/>
                  </a:lnTo>
                  <a:lnTo>
                    <a:pt x="9174" y="21600"/>
                  </a:lnTo>
                  <a:lnTo>
                    <a:pt x="8506" y="21554"/>
                  </a:lnTo>
                  <a:lnTo>
                    <a:pt x="7846" y="21457"/>
                  </a:lnTo>
                  <a:lnTo>
                    <a:pt x="7196" y="21310"/>
                  </a:lnTo>
                  <a:lnTo>
                    <a:pt x="6559" y="21114"/>
                  </a:lnTo>
                  <a:lnTo>
                    <a:pt x="5938" y="20871"/>
                  </a:lnTo>
                  <a:lnTo>
                    <a:pt x="5333" y="20581"/>
                  </a:lnTo>
                  <a:lnTo>
                    <a:pt x="4749" y="20246"/>
                  </a:lnTo>
                  <a:lnTo>
                    <a:pt x="4187" y="19866"/>
                  </a:lnTo>
                  <a:lnTo>
                    <a:pt x="3648" y="19444"/>
                  </a:lnTo>
                  <a:lnTo>
                    <a:pt x="3137" y="18979"/>
                  </a:lnTo>
                  <a:lnTo>
                    <a:pt x="2655" y="18473"/>
                  </a:lnTo>
                  <a:lnTo>
                    <a:pt x="2203" y="17927"/>
                  </a:lnTo>
                  <a:lnTo>
                    <a:pt x="1786" y="17342"/>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231" name="Shape"/>
            <p:cNvSpPr/>
            <p:nvPr/>
          </p:nvSpPr>
          <p:spPr>
            <a:xfrm>
              <a:off x="0" y="1107916"/>
              <a:ext cx="2919092" cy="2524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3870" y="4553"/>
                  </a:lnTo>
                  <a:lnTo>
                    <a:pt x="4145" y="4864"/>
                  </a:lnTo>
                  <a:lnTo>
                    <a:pt x="4429" y="5163"/>
                  </a:lnTo>
                  <a:lnTo>
                    <a:pt x="4721" y="5448"/>
                  </a:lnTo>
                  <a:lnTo>
                    <a:pt x="5023" y="5721"/>
                  </a:lnTo>
                  <a:lnTo>
                    <a:pt x="5333" y="5979"/>
                  </a:lnTo>
                  <a:lnTo>
                    <a:pt x="5650" y="6224"/>
                  </a:lnTo>
                  <a:lnTo>
                    <a:pt x="5975" y="6455"/>
                  </a:lnTo>
                  <a:lnTo>
                    <a:pt x="6308" y="6672"/>
                  </a:lnTo>
                  <a:lnTo>
                    <a:pt x="6647" y="6874"/>
                  </a:lnTo>
                  <a:lnTo>
                    <a:pt x="6992" y="7061"/>
                  </a:lnTo>
                  <a:lnTo>
                    <a:pt x="7344" y="7234"/>
                  </a:lnTo>
                  <a:lnTo>
                    <a:pt x="7701" y="7391"/>
                  </a:lnTo>
                  <a:lnTo>
                    <a:pt x="8064" y="7533"/>
                  </a:lnTo>
                  <a:lnTo>
                    <a:pt x="8432" y="7660"/>
                  </a:lnTo>
                  <a:lnTo>
                    <a:pt x="8805" y="7770"/>
                  </a:lnTo>
                  <a:lnTo>
                    <a:pt x="13729" y="9120"/>
                  </a:lnTo>
                  <a:lnTo>
                    <a:pt x="14069" y="9219"/>
                  </a:lnTo>
                  <a:lnTo>
                    <a:pt x="14402" y="9331"/>
                  </a:lnTo>
                  <a:lnTo>
                    <a:pt x="14729" y="9455"/>
                  </a:lnTo>
                  <a:lnTo>
                    <a:pt x="15050" y="9590"/>
                  </a:lnTo>
                  <a:lnTo>
                    <a:pt x="15365" y="9736"/>
                  </a:lnTo>
                  <a:lnTo>
                    <a:pt x="15673" y="9893"/>
                  </a:lnTo>
                  <a:lnTo>
                    <a:pt x="15975" y="10061"/>
                  </a:lnTo>
                  <a:lnTo>
                    <a:pt x="16270" y="10239"/>
                  </a:lnTo>
                  <a:lnTo>
                    <a:pt x="16558" y="10427"/>
                  </a:lnTo>
                  <a:lnTo>
                    <a:pt x="16840" y="10625"/>
                  </a:lnTo>
                  <a:lnTo>
                    <a:pt x="17115" y="10833"/>
                  </a:lnTo>
                  <a:lnTo>
                    <a:pt x="17382" y="11050"/>
                  </a:lnTo>
                  <a:lnTo>
                    <a:pt x="17643" y="11276"/>
                  </a:lnTo>
                  <a:lnTo>
                    <a:pt x="17896" y="11511"/>
                  </a:lnTo>
                  <a:lnTo>
                    <a:pt x="18142" y="11755"/>
                  </a:lnTo>
                  <a:lnTo>
                    <a:pt x="18380" y="12007"/>
                  </a:lnTo>
                  <a:lnTo>
                    <a:pt x="18611" y="12267"/>
                  </a:lnTo>
                  <a:lnTo>
                    <a:pt x="18834" y="12534"/>
                  </a:lnTo>
                  <a:lnTo>
                    <a:pt x="19049" y="12810"/>
                  </a:lnTo>
                  <a:lnTo>
                    <a:pt x="19257" y="13092"/>
                  </a:lnTo>
                  <a:lnTo>
                    <a:pt x="19456" y="13381"/>
                  </a:lnTo>
                  <a:lnTo>
                    <a:pt x="19647" y="13677"/>
                  </a:lnTo>
                  <a:lnTo>
                    <a:pt x="19830" y="13980"/>
                  </a:lnTo>
                  <a:lnTo>
                    <a:pt x="20005" y="14288"/>
                  </a:lnTo>
                  <a:lnTo>
                    <a:pt x="20171" y="14603"/>
                  </a:lnTo>
                  <a:lnTo>
                    <a:pt x="20329" y="14923"/>
                  </a:lnTo>
                  <a:lnTo>
                    <a:pt x="20478" y="15249"/>
                  </a:lnTo>
                  <a:lnTo>
                    <a:pt x="20618" y="15579"/>
                  </a:lnTo>
                  <a:lnTo>
                    <a:pt x="20750" y="15915"/>
                  </a:lnTo>
                  <a:lnTo>
                    <a:pt x="20872" y="16255"/>
                  </a:lnTo>
                  <a:lnTo>
                    <a:pt x="20985" y="16599"/>
                  </a:lnTo>
                  <a:lnTo>
                    <a:pt x="21089" y="16948"/>
                  </a:lnTo>
                  <a:lnTo>
                    <a:pt x="21184" y="17300"/>
                  </a:lnTo>
                  <a:lnTo>
                    <a:pt x="21269" y="17656"/>
                  </a:lnTo>
                  <a:lnTo>
                    <a:pt x="21345" y="18014"/>
                  </a:lnTo>
                  <a:lnTo>
                    <a:pt x="21411" y="18376"/>
                  </a:lnTo>
                  <a:lnTo>
                    <a:pt x="21468" y="18741"/>
                  </a:lnTo>
                  <a:lnTo>
                    <a:pt x="21514" y="19108"/>
                  </a:lnTo>
                  <a:lnTo>
                    <a:pt x="21551" y="19478"/>
                  </a:lnTo>
                  <a:lnTo>
                    <a:pt x="21578" y="19849"/>
                  </a:lnTo>
                  <a:lnTo>
                    <a:pt x="21594" y="20222"/>
                  </a:lnTo>
                  <a:lnTo>
                    <a:pt x="21600" y="20596"/>
                  </a:lnTo>
                  <a:lnTo>
                    <a:pt x="21596" y="20972"/>
                  </a:lnTo>
                  <a:lnTo>
                    <a:pt x="21581" y="21348"/>
                  </a:lnTo>
                  <a:lnTo>
                    <a:pt x="21564" y="21600"/>
                  </a:lnTo>
                  <a:lnTo>
                    <a:pt x="0"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grpSp>
      <p:sp>
        <p:nvSpPr>
          <p:cNvPr id="233" name="Title 14"/>
          <p:cNvSpPr txBox="1"/>
          <p:nvPr>
            <p:ph type="title"/>
          </p:nvPr>
        </p:nvSpPr>
        <p:spPr>
          <a:xfrm>
            <a:off x="1098548" y="625476"/>
            <a:ext cx="18114646" cy="1564019"/>
          </a:xfrm>
          <a:prstGeom prst="rect">
            <a:avLst/>
          </a:prstGeom>
        </p:spPr>
        <p:txBody>
          <a:bodyPr/>
          <a:lstStyle>
            <a:lvl1pPr>
              <a:defRPr b="1" sz="6600"/>
            </a:lvl1pPr>
          </a:lstStyle>
          <a:p>
            <a:pPr/>
            <a:r>
              <a:t>Results and Counterfactual Analysis</a:t>
            </a:r>
          </a:p>
        </p:txBody>
      </p:sp>
      <p:sp>
        <p:nvSpPr>
          <p:cNvPr id="234" name="Text Placeholder 15"/>
          <p:cNvSpPr txBox="1"/>
          <p:nvPr>
            <p:ph type="body" idx="1"/>
          </p:nvPr>
        </p:nvSpPr>
        <p:spPr>
          <a:xfrm>
            <a:off x="1212848" y="2411416"/>
            <a:ext cx="17886046" cy="9308574"/>
          </a:xfrm>
          <a:prstGeom prst="rect">
            <a:avLst/>
          </a:prstGeom>
        </p:spPr>
        <p:txBody>
          <a:bodyPr/>
          <a:lstStyle/>
          <a:p>
            <a:pPr>
              <a:lnSpc>
                <a:spcPct val="105999"/>
              </a:lnSpc>
              <a:spcBef>
                <a:spcPts val="1200"/>
              </a:spcBef>
              <a:defRPr sz="3800">
                <a:latin typeface="Bahnschrift SemiBold"/>
                <a:ea typeface="Bahnschrift SemiBold"/>
                <a:cs typeface="Bahnschrift SemiBold"/>
                <a:sym typeface="Bahnschrift SemiBold"/>
              </a:defRPr>
            </a:pPr>
            <a:r>
              <a:t>When India Joins the CPTPP the following dominant parameters will be observed:</a:t>
            </a:r>
          </a:p>
          <a:p>
            <a:pPr defTabSz="457200">
              <a:spcBef>
                <a:spcPts val="1600"/>
              </a:spcBef>
              <a:defRPr sz="3800">
                <a:latin typeface="Bahnschrift SemiBold"/>
                <a:ea typeface="Bahnschrift SemiBold"/>
                <a:cs typeface="Bahnschrift SemiBold"/>
                <a:sym typeface="Bahnschrift SemiBold"/>
              </a:defRPr>
            </a:pPr>
            <a:r>
              <a:t>1. Factory Gate Prices changes</a:t>
            </a:r>
          </a:p>
          <a:p>
            <a:pPr defTabSz="457200">
              <a:spcBef>
                <a:spcPts val="1600"/>
              </a:spcBef>
              <a:defRPr sz="3800">
                <a:latin typeface="Bahnschrift SemiBold"/>
                <a:ea typeface="Bahnschrift SemiBold"/>
                <a:cs typeface="Bahnschrift SemiBold"/>
                <a:sym typeface="Bahnschrift SemiBold"/>
              </a:defRPr>
            </a:pPr>
            <a:r>
              <a:t>2. GDP Change</a:t>
            </a:r>
          </a:p>
          <a:p>
            <a:pPr defTabSz="457200">
              <a:spcBef>
                <a:spcPts val="1600"/>
              </a:spcBef>
              <a:defRPr sz="3800">
                <a:latin typeface="Bahnschrift SemiBold"/>
                <a:ea typeface="Bahnschrift SemiBold"/>
                <a:cs typeface="Bahnschrift SemiBold"/>
                <a:sym typeface="Bahnschrift SemiBold"/>
              </a:defRPr>
            </a:pPr>
            <a:r>
              <a:t>3. Welfare Statistic</a:t>
            </a:r>
          </a:p>
          <a:p>
            <a:pPr defTabSz="457200">
              <a:spcBef>
                <a:spcPts val="1600"/>
              </a:spcBef>
              <a:defRPr b="1" sz="3800">
                <a:latin typeface="Bahnschrift SemiBold"/>
                <a:ea typeface="Bahnschrift SemiBold"/>
                <a:cs typeface="Bahnschrift SemiBold"/>
                <a:sym typeface="Bahnschrift SemiBold"/>
              </a:defRPr>
            </a:pPr>
            <a:r>
              <a:rPr b="0"/>
              <a:t>4. OMR - </a:t>
            </a:r>
            <a:r>
              <a:t>Outward Multilateral Trade Resistance Term</a:t>
            </a:r>
            <a:endParaRPr b="0"/>
          </a:p>
          <a:p>
            <a:pPr defTabSz="457200">
              <a:spcBef>
                <a:spcPts val="1600"/>
              </a:spcBef>
              <a:defRPr b="1" sz="3800">
                <a:latin typeface="Bahnschrift SemiBold"/>
                <a:ea typeface="Bahnschrift SemiBold"/>
                <a:cs typeface="Bahnschrift SemiBold"/>
                <a:sym typeface="Bahnschrift SemiBold"/>
              </a:defRPr>
            </a:pPr>
            <a:r>
              <a:rPr b="0"/>
              <a:t>5. IMR -</a:t>
            </a:r>
            <a:r>
              <a:t> Inward Multilateral Trade Resistance Term</a:t>
            </a:r>
            <a:endParaRPr b="0"/>
          </a:p>
          <a:p>
            <a:pPr defTabSz="457200">
              <a:defRPr sz="3800">
                <a:latin typeface="Bahnschrift SemiBold"/>
                <a:ea typeface="Bahnschrift SemiBold"/>
                <a:cs typeface="Bahnschrift SemiBold"/>
                <a:sym typeface="Bahnschrift SemiBold"/>
              </a:defRPr>
            </a:pPr>
            <a:r>
              <a:t>6. Net Foreign Export &amp; Net Foreign Import	</a:t>
            </a:r>
          </a:p>
          <a:p>
            <a:pPr defTabSz="457200">
              <a:defRPr sz="3800">
                <a:latin typeface="Bahnschrift SemiBold"/>
                <a:ea typeface="Bahnschrift SemiBold"/>
                <a:cs typeface="Bahnschrift SemiBold"/>
                <a:sym typeface="Bahnschrift SemiBold"/>
              </a:defRPr>
            </a:pPr>
          </a:p>
          <a:p>
            <a:pPr defTabSz="457200">
              <a:spcBef>
                <a:spcPts val="1200"/>
              </a:spcBef>
              <a:defRPr sz="3800">
                <a:latin typeface="Bahnschrift SemiBold"/>
                <a:ea typeface="Bahnschrift SemiBold"/>
                <a:cs typeface="Bahnschrift SemiBold"/>
                <a:sym typeface="Bahnschrift SemiBold"/>
              </a:defRPr>
            </a:pPr>
            <a:r>
              <a:rPr b="1"/>
              <a:t> </a:t>
            </a:r>
            <a:r>
              <a:t>Bilateral Trade Results:</a:t>
            </a:r>
          </a:p>
          <a:p>
            <a:pPr marL="457200" indent="-317500" defTabSz="457200">
              <a:spcBef>
                <a:spcPts val="1400"/>
              </a:spcBef>
              <a:buSzPct val="100000"/>
              <a:buFont typeface="Times Roman"/>
              <a:buAutoNum type="arabicPeriod" startAt="1"/>
              <a:defRPr i="1" sz="3800">
                <a:latin typeface="Bahnschrift SemiBold"/>
                <a:ea typeface="Bahnschrift SemiBold"/>
                <a:cs typeface="Bahnschrift SemiBold"/>
                <a:sym typeface="Bahnschrift SemiBold"/>
              </a:defRPr>
            </a:pPr>
            <a:r>
              <a:t>Impact on India’s Export to the CPTPP and Non Member Countries </a:t>
            </a:r>
            <a:endParaRPr i="0"/>
          </a:p>
          <a:p>
            <a:pPr marL="541866" indent="-402166" defTabSz="457200">
              <a:spcBef>
                <a:spcPts val="1400"/>
              </a:spcBef>
              <a:buSzPct val="100000"/>
              <a:buFont typeface="Times Roman"/>
              <a:buAutoNum type="arabicPeriod" startAt="1"/>
              <a:defRPr i="1" sz="3000">
                <a:latin typeface="Bahnschrift SemiBold"/>
                <a:ea typeface="Bahnschrift SemiBold"/>
                <a:cs typeface="Bahnschrift SemiBold"/>
                <a:sym typeface="Bahnschrift SemiBold"/>
              </a:defRPr>
            </a:pPr>
            <a:r>
              <a:rPr sz="3800"/>
              <a:t>Impact on India’s Import from the CPTPP and Non Member Countries</a:t>
            </a:r>
            <a:r>
              <a:t> </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8" name="object 2"/>
          <p:cNvGrpSpPr/>
          <p:nvPr/>
        </p:nvGrpSpPr>
        <p:grpSpPr>
          <a:xfrm>
            <a:off x="1732914" y="9083675"/>
            <a:ext cx="2371945" cy="2040210"/>
            <a:chOff x="0" y="0"/>
            <a:chExt cx="2371943" cy="2040209"/>
          </a:xfrm>
        </p:grpSpPr>
        <p:sp>
          <p:nvSpPr>
            <p:cNvPr id="236" name="Shape"/>
            <p:cNvSpPr/>
            <p:nvPr/>
          </p:nvSpPr>
          <p:spPr>
            <a:xfrm>
              <a:off x="0" y="0"/>
              <a:ext cx="1956897" cy="20402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6" y="1743"/>
                  </a:moveTo>
                  <a:lnTo>
                    <a:pt x="21158" y="2120"/>
                  </a:lnTo>
                  <a:lnTo>
                    <a:pt x="21398" y="2557"/>
                  </a:lnTo>
                  <a:lnTo>
                    <a:pt x="21542" y="3026"/>
                  </a:lnTo>
                  <a:lnTo>
                    <a:pt x="21600" y="3517"/>
                  </a:lnTo>
                  <a:lnTo>
                    <a:pt x="21584" y="4019"/>
                  </a:lnTo>
                  <a:lnTo>
                    <a:pt x="21504" y="4524"/>
                  </a:lnTo>
                  <a:lnTo>
                    <a:pt x="21371" y="5022"/>
                  </a:lnTo>
                  <a:lnTo>
                    <a:pt x="21196" y="5502"/>
                  </a:lnTo>
                  <a:lnTo>
                    <a:pt x="20992" y="5965"/>
                  </a:lnTo>
                  <a:lnTo>
                    <a:pt x="20771" y="6424"/>
                  </a:lnTo>
                  <a:lnTo>
                    <a:pt x="20546" y="6880"/>
                  </a:lnTo>
                  <a:lnTo>
                    <a:pt x="20327" y="7339"/>
                  </a:lnTo>
                  <a:lnTo>
                    <a:pt x="20128" y="7802"/>
                  </a:lnTo>
                  <a:lnTo>
                    <a:pt x="19958" y="8274"/>
                  </a:lnTo>
                  <a:lnTo>
                    <a:pt x="19830" y="8760"/>
                  </a:lnTo>
                  <a:lnTo>
                    <a:pt x="19754" y="9248"/>
                  </a:lnTo>
                  <a:lnTo>
                    <a:pt x="19725" y="9737"/>
                  </a:lnTo>
                  <a:lnTo>
                    <a:pt x="19738" y="10226"/>
                  </a:lnTo>
                  <a:lnTo>
                    <a:pt x="19784" y="10716"/>
                  </a:lnTo>
                  <a:lnTo>
                    <a:pt x="19858" y="11207"/>
                  </a:lnTo>
                  <a:lnTo>
                    <a:pt x="19952" y="11698"/>
                  </a:lnTo>
                  <a:lnTo>
                    <a:pt x="20060" y="12189"/>
                  </a:lnTo>
                  <a:lnTo>
                    <a:pt x="20288" y="13174"/>
                  </a:lnTo>
                  <a:lnTo>
                    <a:pt x="20395" y="13667"/>
                  </a:lnTo>
                  <a:lnTo>
                    <a:pt x="20488" y="14161"/>
                  </a:lnTo>
                  <a:lnTo>
                    <a:pt x="20560" y="14654"/>
                  </a:lnTo>
                  <a:lnTo>
                    <a:pt x="20605" y="15148"/>
                  </a:lnTo>
                  <a:lnTo>
                    <a:pt x="20615" y="15643"/>
                  </a:lnTo>
                  <a:lnTo>
                    <a:pt x="20584" y="16137"/>
                  </a:lnTo>
                  <a:lnTo>
                    <a:pt x="20508" y="16615"/>
                  </a:lnTo>
                  <a:lnTo>
                    <a:pt x="20387" y="17077"/>
                  </a:lnTo>
                  <a:lnTo>
                    <a:pt x="20223" y="17521"/>
                  </a:lnTo>
                  <a:lnTo>
                    <a:pt x="20019" y="17947"/>
                  </a:lnTo>
                  <a:lnTo>
                    <a:pt x="19777" y="18354"/>
                  </a:lnTo>
                  <a:lnTo>
                    <a:pt x="19500" y="18741"/>
                  </a:lnTo>
                  <a:lnTo>
                    <a:pt x="19190" y="19108"/>
                  </a:lnTo>
                  <a:lnTo>
                    <a:pt x="18849" y="19453"/>
                  </a:lnTo>
                  <a:lnTo>
                    <a:pt x="18481" y="19776"/>
                  </a:lnTo>
                  <a:lnTo>
                    <a:pt x="18087" y="20075"/>
                  </a:lnTo>
                  <a:lnTo>
                    <a:pt x="17671" y="20350"/>
                  </a:lnTo>
                  <a:lnTo>
                    <a:pt x="17233" y="20600"/>
                  </a:lnTo>
                  <a:lnTo>
                    <a:pt x="16778" y="20825"/>
                  </a:lnTo>
                  <a:lnTo>
                    <a:pt x="16307" y="21023"/>
                  </a:lnTo>
                  <a:lnTo>
                    <a:pt x="15823" y="21193"/>
                  </a:lnTo>
                  <a:lnTo>
                    <a:pt x="15328" y="21335"/>
                  </a:lnTo>
                  <a:lnTo>
                    <a:pt x="14825" y="21447"/>
                  </a:lnTo>
                  <a:lnTo>
                    <a:pt x="14316" y="21529"/>
                  </a:lnTo>
                  <a:lnTo>
                    <a:pt x="13804" y="21581"/>
                  </a:lnTo>
                  <a:lnTo>
                    <a:pt x="13291" y="21600"/>
                  </a:lnTo>
                  <a:lnTo>
                    <a:pt x="12779" y="21587"/>
                  </a:lnTo>
                  <a:lnTo>
                    <a:pt x="12272" y="21540"/>
                  </a:lnTo>
                  <a:lnTo>
                    <a:pt x="11747" y="21459"/>
                  </a:lnTo>
                  <a:lnTo>
                    <a:pt x="11231" y="21352"/>
                  </a:lnTo>
                  <a:lnTo>
                    <a:pt x="10724" y="21219"/>
                  </a:lnTo>
                  <a:lnTo>
                    <a:pt x="10225" y="21061"/>
                  </a:lnTo>
                  <a:lnTo>
                    <a:pt x="9736" y="20880"/>
                  </a:lnTo>
                  <a:lnTo>
                    <a:pt x="9255" y="20677"/>
                  </a:lnTo>
                  <a:lnTo>
                    <a:pt x="8783" y="20453"/>
                  </a:lnTo>
                  <a:lnTo>
                    <a:pt x="8320" y="20210"/>
                  </a:lnTo>
                  <a:lnTo>
                    <a:pt x="7866" y="19947"/>
                  </a:lnTo>
                  <a:lnTo>
                    <a:pt x="7422" y="19667"/>
                  </a:lnTo>
                  <a:lnTo>
                    <a:pt x="6987" y="19370"/>
                  </a:lnTo>
                  <a:lnTo>
                    <a:pt x="6562" y="19058"/>
                  </a:lnTo>
                  <a:lnTo>
                    <a:pt x="6146" y="18732"/>
                  </a:lnTo>
                  <a:lnTo>
                    <a:pt x="5739" y="18393"/>
                  </a:lnTo>
                  <a:lnTo>
                    <a:pt x="5343" y="18042"/>
                  </a:lnTo>
                  <a:lnTo>
                    <a:pt x="4956" y="17680"/>
                  </a:lnTo>
                  <a:lnTo>
                    <a:pt x="4579" y="17308"/>
                  </a:lnTo>
                  <a:lnTo>
                    <a:pt x="4212" y="16928"/>
                  </a:lnTo>
                  <a:lnTo>
                    <a:pt x="3855" y="16540"/>
                  </a:lnTo>
                  <a:lnTo>
                    <a:pt x="3509" y="16147"/>
                  </a:lnTo>
                  <a:lnTo>
                    <a:pt x="3172" y="15748"/>
                  </a:lnTo>
                  <a:lnTo>
                    <a:pt x="2840" y="15337"/>
                  </a:lnTo>
                  <a:lnTo>
                    <a:pt x="2515" y="14919"/>
                  </a:lnTo>
                  <a:lnTo>
                    <a:pt x="2201" y="14492"/>
                  </a:lnTo>
                  <a:lnTo>
                    <a:pt x="1900" y="14059"/>
                  </a:lnTo>
                  <a:lnTo>
                    <a:pt x="1613" y="13616"/>
                  </a:lnTo>
                  <a:lnTo>
                    <a:pt x="1343" y="13166"/>
                  </a:lnTo>
                  <a:lnTo>
                    <a:pt x="1091" y="12707"/>
                  </a:lnTo>
                  <a:lnTo>
                    <a:pt x="860" y="12239"/>
                  </a:lnTo>
                  <a:lnTo>
                    <a:pt x="651" y="11762"/>
                  </a:lnTo>
                  <a:lnTo>
                    <a:pt x="467" y="11275"/>
                  </a:lnTo>
                  <a:lnTo>
                    <a:pt x="309" y="10779"/>
                  </a:lnTo>
                  <a:lnTo>
                    <a:pt x="179" y="10263"/>
                  </a:lnTo>
                  <a:lnTo>
                    <a:pt x="85" y="9745"/>
                  </a:lnTo>
                  <a:lnTo>
                    <a:pt x="26" y="9226"/>
                  </a:lnTo>
                  <a:lnTo>
                    <a:pt x="0" y="8707"/>
                  </a:lnTo>
                  <a:lnTo>
                    <a:pt x="7" y="8190"/>
                  </a:lnTo>
                  <a:lnTo>
                    <a:pt x="46" y="7675"/>
                  </a:lnTo>
                  <a:lnTo>
                    <a:pt x="116" y="7164"/>
                  </a:lnTo>
                  <a:lnTo>
                    <a:pt x="216" y="6657"/>
                  </a:lnTo>
                  <a:lnTo>
                    <a:pt x="345" y="6156"/>
                  </a:lnTo>
                  <a:lnTo>
                    <a:pt x="502" y="5662"/>
                  </a:lnTo>
                  <a:lnTo>
                    <a:pt x="687" y="5175"/>
                  </a:lnTo>
                  <a:lnTo>
                    <a:pt x="909" y="4672"/>
                  </a:lnTo>
                  <a:lnTo>
                    <a:pt x="1160" y="4180"/>
                  </a:lnTo>
                  <a:lnTo>
                    <a:pt x="1437" y="3701"/>
                  </a:lnTo>
                  <a:lnTo>
                    <a:pt x="1741" y="3234"/>
                  </a:lnTo>
                  <a:lnTo>
                    <a:pt x="2069" y="2783"/>
                  </a:lnTo>
                  <a:lnTo>
                    <a:pt x="2420" y="2348"/>
                  </a:lnTo>
                  <a:lnTo>
                    <a:pt x="2766" y="1967"/>
                  </a:lnTo>
                  <a:lnTo>
                    <a:pt x="3137" y="1607"/>
                  </a:lnTo>
                  <a:lnTo>
                    <a:pt x="3533" y="1272"/>
                  </a:lnTo>
                  <a:lnTo>
                    <a:pt x="3953" y="967"/>
                  </a:lnTo>
                  <a:lnTo>
                    <a:pt x="4395" y="697"/>
                  </a:lnTo>
                  <a:lnTo>
                    <a:pt x="4858" y="465"/>
                  </a:lnTo>
                  <a:lnTo>
                    <a:pt x="5342" y="277"/>
                  </a:lnTo>
                  <a:lnTo>
                    <a:pt x="5844" y="136"/>
                  </a:lnTo>
                  <a:lnTo>
                    <a:pt x="6393" y="41"/>
                  </a:lnTo>
                  <a:lnTo>
                    <a:pt x="6944" y="0"/>
                  </a:lnTo>
                  <a:lnTo>
                    <a:pt x="7498" y="6"/>
                  </a:lnTo>
                  <a:lnTo>
                    <a:pt x="8053" y="51"/>
                  </a:lnTo>
                  <a:lnTo>
                    <a:pt x="8609" y="128"/>
                  </a:lnTo>
                  <a:lnTo>
                    <a:pt x="9164" y="229"/>
                  </a:lnTo>
                  <a:lnTo>
                    <a:pt x="9719" y="349"/>
                  </a:lnTo>
                  <a:lnTo>
                    <a:pt x="11374" y="738"/>
                  </a:lnTo>
                  <a:lnTo>
                    <a:pt x="11788" y="811"/>
                  </a:lnTo>
                  <a:lnTo>
                    <a:pt x="12221" y="852"/>
                  </a:lnTo>
                  <a:lnTo>
                    <a:pt x="12671" y="866"/>
                  </a:lnTo>
                  <a:lnTo>
                    <a:pt x="13136" y="857"/>
                  </a:lnTo>
                  <a:lnTo>
                    <a:pt x="13613" y="830"/>
                  </a:lnTo>
                  <a:lnTo>
                    <a:pt x="14099" y="790"/>
                  </a:lnTo>
                  <a:lnTo>
                    <a:pt x="14593" y="741"/>
                  </a:lnTo>
                  <a:lnTo>
                    <a:pt x="15591" y="636"/>
                  </a:lnTo>
                  <a:lnTo>
                    <a:pt x="16091" y="589"/>
                  </a:lnTo>
                  <a:lnTo>
                    <a:pt x="16587" y="552"/>
                  </a:lnTo>
                  <a:lnTo>
                    <a:pt x="17079" y="529"/>
                  </a:lnTo>
                  <a:lnTo>
                    <a:pt x="17563" y="525"/>
                  </a:lnTo>
                  <a:lnTo>
                    <a:pt x="18036" y="546"/>
                  </a:lnTo>
                  <a:lnTo>
                    <a:pt x="18497" y="594"/>
                  </a:lnTo>
                  <a:lnTo>
                    <a:pt x="18943" y="676"/>
                  </a:lnTo>
                  <a:lnTo>
                    <a:pt x="19371" y="795"/>
                  </a:lnTo>
                  <a:lnTo>
                    <a:pt x="19778" y="957"/>
                  </a:lnTo>
                  <a:lnTo>
                    <a:pt x="20163" y="1166"/>
                  </a:lnTo>
                  <a:lnTo>
                    <a:pt x="20523" y="1426"/>
                  </a:lnTo>
                  <a:lnTo>
                    <a:pt x="20856" y="1743"/>
                  </a:lnTo>
                  <a:close/>
                </a:path>
              </a:pathLst>
            </a:custGeom>
            <a:solidFill>
              <a:srgbClr val="F19700"/>
            </a:solidFill>
            <a:ln w="12700" cap="flat">
              <a:noFill/>
              <a:miter lim="400000"/>
            </a:ln>
            <a:effectLst/>
          </p:spPr>
          <p:txBody>
            <a:bodyPr wrap="square" lIns="45719" tIns="45719" rIns="45719" bIns="45719" numCol="1" anchor="t">
              <a:noAutofit/>
            </a:bodyPr>
            <a:lstStyle/>
            <a:p>
              <a:pPr/>
            </a:p>
          </p:txBody>
        </p:sp>
        <p:sp>
          <p:nvSpPr>
            <p:cNvPr id="237" name="Shape"/>
            <p:cNvSpPr/>
            <p:nvPr/>
          </p:nvSpPr>
          <p:spPr>
            <a:xfrm>
              <a:off x="1929476" y="563798"/>
              <a:ext cx="442468" cy="66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12" y="1079"/>
                  </a:moveTo>
                  <a:lnTo>
                    <a:pt x="19007" y="2059"/>
                  </a:lnTo>
                  <a:lnTo>
                    <a:pt x="20077" y="3254"/>
                  </a:lnTo>
                  <a:lnTo>
                    <a:pt x="20846" y="4621"/>
                  </a:lnTo>
                  <a:lnTo>
                    <a:pt x="21340" y="6122"/>
                  </a:lnTo>
                  <a:lnTo>
                    <a:pt x="21583" y="7714"/>
                  </a:lnTo>
                  <a:lnTo>
                    <a:pt x="21600" y="9357"/>
                  </a:lnTo>
                  <a:lnTo>
                    <a:pt x="21416" y="11010"/>
                  </a:lnTo>
                  <a:lnTo>
                    <a:pt x="21055" y="12632"/>
                  </a:lnTo>
                  <a:lnTo>
                    <a:pt x="20543" y="14183"/>
                  </a:lnTo>
                  <a:lnTo>
                    <a:pt x="19904" y="15621"/>
                  </a:lnTo>
                  <a:lnTo>
                    <a:pt x="19163" y="16907"/>
                  </a:lnTo>
                  <a:lnTo>
                    <a:pt x="17252" y="19114"/>
                  </a:lnTo>
                  <a:lnTo>
                    <a:pt x="15944" y="20119"/>
                  </a:lnTo>
                  <a:lnTo>
                    <a:pt x="14405" y="20927"/>
                  </a:lnTo>
                  <a:lnTo>
                    <a:pt x="12624" y="21452"/>
                  </a:lnTo>
                  <a:lnTo>
                    <a:pt x="10351" y="21600"/>
                  </a:lnTo>
                  <a:lnTo>
                    <a:pt x="8165" y="21249"/>
                  </a:lnTo>
                  <a:lnTo>
                    <a:pt x="6135" y="20491"/>
                  </a:lnTo>
                  <a:lnTo>
                    <a:pt x="4327" y="19420"/>
                  </a:lnTo>
                  <a:lnTo>
                    <a:pt x="2809" y="18130"/>
                  </a:lnTo>
                  <a:lnTo>
                    <a:pt x="1650" y="16713"/>
                  </a:lnTo>
                  <a:lnTo>
                    <a:pt x="836" y="15241"/>
                  </a:lnTo>
                  <a:lnTo>
                    <a:pt x="296" y="13722"/>
                  </a:lnTo>
                  <a:lnTo>
                    <a:pt x="21" y="12175"/>
                  </a:lnTo>
                  <a:lnTo>
                    <a:pt x="0" y="10614"/>
                  </a:lnTo>
                  <a:lnTo>
                    <a:pt x="223" y="9059"/>
                  </a:lnTo>
                  <a:lnTo>
                    <a:pt x="681" y="7522"/>
                  </a:lnTo>
                  <a:lnTo>
                    <a:pt x="1361" y="6028"/>
                  </a:lnTo>
                  <a:lnTo>
                    <a:pt x="2198" y="4808"/>
                  </a:lnTo>
                  <a:lnTo>
                    <a:pt x="3353" y="3638"/>
                  </a:lnTo>
                  <a:lnTo>
                    <a:pt x="4772" y="2560"/>
                  </a:lnTo>
                  <a:lnTo>
                    <a:pt x="6402" y="1616"/>
                  </a:lnTo>
                  <a:lnTo>
                    <a:pt x="8189" y="847"/>
                  </a:lnTo>
                  <a:lnTo>
                    <a:pt x="10079" y="295"/>
                  </a:lnTo>
                  <a:lnTo>
                    <a:pt x="12020" y="0"/>
                  </a:lnTo>
                  <a:lnTo>
                    <a:pt x="13959" y="5"/>
                  </a:lnTo>
                  <a:lnTo>
                    <a:pt x="15840" y="351"/>
                  </a:lnTo>
                  <a:lnTo>
                    <a:pt x="17612" y="1079"/>
                  </a:lnTo>
                  <a:close/>
                </a:path>
              </a:pathLst>
            </a:custGeom>
            <a:solidFill>
              <a:srgbClr val="F19700"/>
            </a:solidFill>
            <a:ln w="12700" cap="flat">
              <a:noFill/>
              <a:miter lim="400000"/>
            </a:ln>
            <a:effectLst/>
          </p:spPr>
          <p:txBody>
            <a:bodyPr wrap="square" lIns="45719" tIns="45719" rIns="45719" bIns="45719" numCol="1" anchor="t">
              <a:noAutofit/>
            </a:bodyPr>
            <a:lstStyle/>
            <a:p>
              <a:pPr/>
            </a:p>
          </p:txBody>
        </p:sp>
      </p:grpSp>
      <p:sp>
        <p:nvSpPr>
          <p:cNvPr id="239" name="object 3"/>
          <p:cNvSpPr/>
          <p:nvPr/>
        </p:nvSpPr>
        <p:spPr>
          <a:xfrm>
            <a:off x="15995650" y="3843"/>
            <a:ext cx="3968440" cy="3894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37" y="21600"/>
                </a:moveTo>
                <a:lnTo>
                  <a:pt x="18574" y="21598"/>
                </a:lnTo>
                <a:lnTo>
                  <a:pt x="18310" y="21587"/>
                </a:lnTo>
                <a:lnTo>
                  <a:pt x="18047" y="21568"/>
                </a:lnTo>
                <a:lnTo>
                  <a:pt x="17784" y="21542"/>
                </a:lnTo>
                <a:lnTo>
                  <a:pt x="17521" y="21507"/>
                </a:lnTo>
                <a:lnTo>
                  <a:pt x="17258" y="21465"/>
                </a:lnTo>
                <a:lnTo>
                  <a:pt x="16996" y="21416"/>
                </a:lnTo>
                <a:lnTo>
                  <a:pt x="16735" y="21359"/>
                </a:lnTo>
                <a:lnTo>
                  <a:pt x="16475" y="21294"/>
                </a:lnTo>
                <a:lnTo>
                  <a:pt x="16216" y="21223"/>
                </a:lnTo>
                <a:lnTo>
                  <a:pt x="15958" y="21145"/>
                </a:lnTo>
                <a:lnTo>
                  <a:pt x="15702" y="21061"/>
                </a:lnTo>
                <a:lnTo>
                  <a:pt x="15448" y="20969"/>
                </a:lnTo>
                <a:lnTo>
                  <a:pt x="15195" y="20872"/>
                </a:lnTo>
                <a:lnTo>
                  <a:pt x="14945" y="20768"/>
                </a:lnTo>
                <a:lnTo>
                  <a:pt x="14697" y="20658"/>
                </a:lnTo>
                <a:lnTo>
                  <a:pt x="14451" y="20542"/>
                </a:lnTo>
                <a:lnTo>
                  <a:pt x="14208" y="20421"/>
                </a:lnTo>
                <a:lnTo>
                  <a:pt x="13968" y="20293"/>
                </a:lnTo>
                <a:lnTo>
                  <a:pt x="13731" y="20161"/>
                </a:lnTo>
                <a:lnTo>
                  <a:pt x="13497" y="20023"/>
                </a:lnTo>
                <a:lnTo>
                  <a:pt x="13266" y="19880"/>
                </a:lnTo>
                <a:lnTo>
                  <a:pt x="13039" y="19732"/>
                </a:lnTo>
                <a:lnTo>
                  <a:pt x="12816" y="19579"/>
                </a:lnTo>
                <a:lnTo>
                  <a:pt x="12596" y="19422"/>
                </a:lnTo>
                <a:lnTo>
                  <a:pt x="12381" y="19260"/>
                </a:lnTo>
                <a:lnTo>
                  <a:pt x="12159" y="19084"/>
                </a:lnTo>
                <a:lnTo>
                  <a:pt x="11944" y="18904"/>
                </a:lnTo>
                <a:lnTo>
                  <a:pt x="11736" y="18718"/>
                </a:lnTo>
                <a:lnTo>
                  <a:pt x="11534" y="18529"/>
                </a:lnTo>
                <a:lnTo>
                  <a:pt x="11337" y="18335"/>
                </a:lnTo>
                <a:lnTo>
                  <a:pt x="11146" y="18138"/>
                </a:lnTo>
                <a:lnTo>
                  <a:pt x="10959" y="17937"/>
                </a:lnTo>
                <a:lnTo>
                  <a:pt x="10777" y="17733"/>
                </a:lnTo>
                <a:lnTo>
                  <a:pt x="10599" y="17526"/>
                </a:lnTo>
                <a:lnTo>
                  <a:pt x="10425" y="17317"/>
                </a:lnTo>
                <a:lnTo>
                  <a:pt x="10254" y="17105"/>
                </a:lnTo>
                <a:lnTo>
                  <a:pt x="10086" y="16892"/>
                </a:lnTo>
                <a:lnTo>
                  <a:pt x="9921" y="16676"/>
                </a:lnTo>
                <a:lnTo>
                  <a:pt x="9757" y="16460"/>
                </a:lnTo>
                <a:lnTo>
                  <a:pt x="9596" y="16242"/>
                </a:lnTo>
                <a:lnTo>
                  <a:pt x="9435" y="16023"/>
                </a:lnTo>
                <a:lnTo>
                  <a:pt x="8638" y="14927"/>
                </a:lnTo>
                <a:lnTo>
                  <a:pt x="8476" y="14709"/>
                </a:lnTo>
                <a:lnTo>
                  <a:pt x="8314" y="14493"/>
                </a:lnTo>
                <a:lnTo>
                  <a:pt x="8149" y="14277"/>
                </a:lnTo>
                <a:lnTo>
                  <a:pt x="7982" y="14064"/>
                </a:lnTo>
                <a:lnTo>
                  <a:pt x="7812" y="13853"/>
                </a:lnTo>
                <a:lnTo>
                  <a:pt x="7639" y="13644"/>
                </a:lnTo>
                <a:lnTo>
                  <a:pt x="7462" y="13437"/>
                </a:lnTo>
                <a:lnTo>
                  <a:pt x="7282" y="13233"/>
                </a:lnTo>
                <a:lnTo>
                  <a:pt x="7097" y="13033"/>
                </a:lnTo>
                <a:lnTo>
                  <a:pt x="6907" y="12836"/>
                </a:lnTo>
                <a:lnTo>
                  <a:pt x="6713" y="12643"/>
                </a:lnTo>
                <a:lnTo>
                  <a:pt x="6511" y="12452"/>
                </a:lnTo>
                <a:lnTo>
                  <a:pt x="6307" y="12268"/>
                </a:lnTo>
                <a:lnTo>
                  <a:pt x="6101" y="12090"/>
                </a:lnTo>
                <a:lnTo>
                  <a:pt x="5893" y="11917"/>
                </a:lnTo>
                <a:lnTo>
                  <a:pt x="5684" y="11749"/>
                </a:lnTo>
                <a:lnTo>
                  <a:pt x="5475" y="11584"/>
                </a:lnTo>
                <a:lnTo>
                  <a:pt x="5264" y="11422"/>
                </a:lnTo>
                <a:lnTo>
                  <a:pt x="4214" y="10628"/>
                </a:lnTo>
                <a:lnTo>
                  <a:pt x="4007" y="10467"/>
                </a:lnTo>
                <a:lnTo>
                  <a:pt x="3801" y="10303"/>
                </a:lnTo>
                <a:lnTo>
                  <a:pt x="3597" y="10136"/>
                </a:lnTo>
                <a:lnTo>
                  <a:pt x="3395" y="9965"/>
                </a:lnTo>
                <a:lnTo>
                  <a:pt x="3196" y="9789"/>
                </a:lnTo>
                <a:lnTo>
                  <a:pt x="3000" y="9607"/>
                </a:lnTo>
                <a:lnTo>
                  <a:pt x="2807" y="9419"/>
                </a:lnTo>
                <a:lnTo>
                  <a:pt x="2618" y="9224"/>
                </a:lnTo>
                <a:lnTo>
                  <a:pt x="2432" y="9020"/>
                </a:lnTo>
                <a:lnTo>
                  <a:pt x="2251" y="8808"/>
                </a:lnTo>
                <a:lnTo>
                  <a:pt x="2074" y="8586"/>
                </a:lnTo>
                <a:lnTo>
                  <a:pt x="1902" y="8354"/>
                </a:lnTo>
                <a:lnTo>
                  <a:pt x="1735" y="8111"/>
                </a:lnTo>
                <a:lnTo>
                  <a:pt x="1583" y="7876"/>
                </a:lnTo>
                <a:lnTo>
                  <a:pt x="1439" y="7641"/>
                </a:lnTo>
                <a:lnTo>
                  <a:pt x="1303" y="7405"/>
                </a:lnTo>
                <a:lnTo>
                  <a:pt x="1174" y="7168"/>
                </a:lnTo>
                <a:lnTo>
                  <a:pt x="1052" y="6932"/>
                </a:lnTo>
                <a:lnTo>
                  <a:pt x="937" y="6695"/>
                </a:lnTo>
                <a:lnTo>
                  <a:pt x="829" y="6458"/>
                </a:lnTo>
                <a:lnTo>
                  <a:pt x="728" y="6221"/>
                </a:lnTo>
                <a:lnTo>
                  <a:pt x="634" y="5983"/>
                </a:lnTo>
                <a:lnTo>
                  <a:pt x="547" y="5746"/>
                </a:lnTo>
                <a:lnTo>
                  <a:pt x="467" y="5508"/>
                </a:lnTo>
                <a:lnTo>
                  <a:pt x="393" y="5271"/>
                </a:lnTo>
                <a:lnTo>
                  <a:pt x="326" y="5033"/>
                </a:lnTo>
                <a:lnTo>
                  <a:pt x="266" y="4796"/>
                </a:lnTo>
                <a:lnTo>
                  <a:pt x="211" y="4558"/>
                </a:lnTo>
                <a:lnTo>
                  <a:pt x="164" y="4321"/>
                </a:lnTo>
                <a:lnTo>
                  <a:pt x="122" y="4084"/>
                </a:lnTo>
                <a:lnTo>
                  <a:pt x="87" y="3847"/>
                </a:lnTo>
                <a:lnTo>
                  <a:pt x="57" y="3610"/>
                </a:lnTo>
                <a:lnTo>
                  <a:pt x="34" y="3373"/>
                </a:lnTo>
                <a:lnTo>
                  <a:pt x="17" y="3137"/>
                </a:lnTo>
                <a:lnTo>
                  <a:pt x="6" y="2901"/>
                </a:lnTo>
                <a:lnTo>
                  <a:pt x="0" y="2665"/>
                </a:lnTo>
                <a:lnTo>
                  <a:pt x="0" y="2430"/>
                </a:lnTo>
                <a:lnTo>
                  <a:pt x="6" y="2195"/>
                </a:lnTo>
                <a:lnTo>
                  <a:pt x="17" y="1961"/>
                </a:lnTo>
                <a:lnTo>
                  <a:pt x="34" y="1727"/>
                </a:lnTo>
                <a:lnTo>
                  <a:pt x="56" y="1494"/>
                </a:lnTo>
                <a:lnTo>
                  <a:pt x="84" y="1261"/>
                </a:lnTo>
                <a:lnTo>
                  <a:pt x="116" y="1029"/>
                </a:lnTo>
                <a:lnTo>
                  <a:pt x="154" y="798"/>
                </a:lnTo>
                <a:lnTo>
                  <a:pt x="197" y="567"/>
                </a:lnTo>
                <a:lnTo>
                  <a:pt x="245" y="338"/>
                </a:lnTo>
                <a:lnTo>
                  <a:pt x="298" y="108"/>
                </a:lnTo>
                <a:lnTo>
                  <a:pt x="325" y="0"/>
                </a:lnTo>
                <a:lnTo>
                  <a:pt x="21600" y="0"/>
                </a:lnTo>
                <a:lnTo>
                  <a:pt x="21600" y="21056"/>
                </a:lnTo>
                <a:lnTo>
                  <a:pt x="21411" y="21132"/>
                </a:lnTo>
                <a:lnTo>
                  <a:pt x="21161" y="21221"/>
                </a:lnTo>
                <a:lnTo>
                  <a:pt x="20909" y="21301"/>
                </a:lnTo>
                <a:lnTo>
                  <a:pt x="20655" y="21371"/>
                </a:lnTo>
                <a:lnTo>
                  <a:pt x="20399" y="21431"/>
                </a:lnTo>
                <a:lnTo>
                  <a:pt x="20141" y="21482"/>
                </a:lnTo>
                <a:lnTo>
                  <a:pt x="19882" y="21523"/>
                </a:lnTo>
                <a:lnTo>
                  <a:pt x="19622" y="21556"/>
                </a:lnTo>
                <a:lnTo>
                  <a:pt x="19361" y="21579"/>
                </a:lnTo>
                <a:lnTo>
                  <a:pt x="19099" y="21594"/>
                </a:lnTo>
                <a:lnTo>
                  <a:pt x="18837" y="21600"/>
                </a:lnTo>
                <a:close/>
              </a:path>
            </a:pathLst>
          </a:custGeom>
          <a:solidFill>
            <a:srgbClr val="FFC740"/>
          </a:solidFill>
          <a:ln w="12700">
            <a:miter lim="400000"/>
          </a:ln>
        </p:spPr>
        <p:txBody>
          <a:bodyPr lIns="45719" rIns="45719"/>
          <a:lstStyle/>
          <a:p>
            <a:pPr/>
          </a:p>
        </p:txBody>
      </p:sp>
      <p:grpSp>
        <p:nvGrpSpPr>
          <p:cNvPr id="242" name="object 4"/>
          <p:cNvGrpSpPr/>
          <p:nvPr/>
        </p:nvGrpSpPr>
        <p:grpSpPr>
          <a:xfrm>
            <a:off x="0" y="7673703"/>
            <a:ext cx="2919092" cy="3632842"/>
            <a:chOff x="0" y="0"/>
            <a:chExt cx="2919091" cy="3632840"/>
          </a:xfrm>
        </p:grpSpPr>
        <p:sp>
          <p:nvSpPr>
            <p:cNvPr id="240" name="Shape"/>
            <p:cNvSpPr/>
            <p:nvPr/>
          </p:nvSpPr>
          <p:spPr>
            <a:xfrm>
              <a:off x="309039" y="-1"/>
              <a:ext cx="1522516" cy="1399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6" y="17342"/>
                  </a:moveTo>
                  <a:lnTo>
                    <a:pt x="1412" y="16736"/>
                  </a:lnTo>
                  <a:lnTo>
                    <a:pt x="1084" y="16114"/>
                  </a:lnTo>
                  <a:lnTo>
                    <a:pt x="801" y="15478"/>
                  </a:lnTo>
                  <a:lnTo>
                    <a:pt x="561" y="14831"/>
                  </a:lnTo>
                  <a:lnTo>
                    <a:pt x="364" y="14175"/>
                  </a:lnTo>
                  <a:lnTo>
                    <a:pt x="211" y="13511"/>
                  </a:lnTo>
                  <a:lnTo>
                    <a:pt x="99" y="12842"/>
                  </a:lnTo>
                  <a:lnTo>
                    <a:pt x="29" y="12171"/>
                  </a:lnTo>
                  <a:lnTo>
                    <a:pt x="0" y="11499"/>
                  </a:lnTo>
                  <a:lnTo>
                    <a:pt x="11" y="10829"/>
                  </a:lnTo>
                  <a:lnTo>
                    <a:pt x="63" y="10163"/>
                  </a:lnTo>
                  <a:lnTo>
                    <a:pt x="153" y="9503"/>
                  </a:lnTo>
                  <a:lnTo>
                    <a:pt x="283" y="8851"/>
                  </a:lnTo>
                  <a:lnTo>
                    <a:pt x="450" y="8210"/>
                  </a:lnTo>
                  <a:lnTo>
                    <a:pt x="655" y="7581"/>
                  </a:lnTo>
                  <a:lnTo>
                    <a:pt x="897" y="6968"/>
                  </a:lnTo>
                  <a:lnTo>
                    <a:pt x="1175" y="6372"/>
                  </a:lnTo>
                  <a:lnTo>
                    <a:pt x="1489" y="5795"/>
                  </a:lnTo>
                  <a:lnTo>
                    <a:pt x="1838" y="5241"/>
                  </a:lnTo>
                  <a:lnTo>
                    <a:pt x="2222" y="4709"/>
                  </a:lnTo>
                  <a:lnTo>
                    <a:pt x="2640" y="4204"/>
                  </a:lnTo>
                  <a:lnTo>
                    <a:pt x="3091" y="3728"/>
                  </a:lnTo>
                  <a:lnTo>
                    <a:pt x="3576" y="3281"/>
                  </a:lnTo>
                  <a:lnTo>
                    <a:pt x="4101" y="2862"/>
                  </a:lnTo>
                  <a:lnTo>
                    <a:pt x="4641" y="2489"/>
                  </a:lnTo>
                  <a:lnTo>
                    <a:pt x="5221" y="2148"/>
                  </a:lnTo>
                  <a:lnTo>
                    <a:pt x="5831" y="1846"/>
                  </a:lnTo>
                  <a:lnTo>
                    <a:pt x="8199" y="778"/>
                  </a:lnTo>
                  <a:lnTo>
                    <a:pt x="8852" y="514"/>
                  </a:lnTo>
                  <a:lnTo>
                    <a:pt x="9511" y="305"/>
                  </a:lnTo>
                  <a:lnTo>
                    <a:pt x="10176" y="150"/>
                  </a:lnTo>
                  <a:lnTo>
                    <a:pt x="10842" y="49"/>
                  </a:lnTo>
                  <a:lnTo>
                    <a:pt x="11508" y="0"/>
                  </a:lnTo>
                  <a:lnTo>
                    <a:pt x="12172" y="3"/>
                  </a:lnTo>
                  <a:lnTo>
                    <a:pt x="12830" y="56"/>
                  </a:lnTo>
                  <a:lnTo>
                    <a:pt x="13482" y="158"/>
                  </a:lnTo>
                  <a:lnTo>
                    <a:pt x="14123" y="310"/>
                  </a:lnTo>
                  <a:lnTo>
                    <a:pt x="14753" y="509"/>
                  </a:lnTo>
                  <a:lnTo>
                    <a:pt x="15368" y="754"/>
                  </a:lnTo>
                  <a:lnTo>
                    <a:pt x="15967" y="1046"/>
                  </a:lnTo>
                  <a:lnTo>
                    <a:pt x="16546" y="1382"/>
                  </a:lnTo>
                  <a:lnTo>
                    <a:pt x="17104" y="1763"/>
                  </a:lnTo>
                  <a:lnTo>
                    <a:pt x="17638" y="2186"/>
                  </a:lnTo>
                  <a:lnTo>
                    <a:pt x="18145" y="2651"/>
                  </a:lnTo>
                  <a:lnTo>
                    <a:pt x="18624" y="3157"/>
                  </a:lnTo>
                  <a:lnTo>
                    <a:pt x="19072" y="3703"/>
                  </a:lnTo>
                  <a:lnTo>
                    <a:pt x="19487" y="4289"/>
                  </a:lnTo>
                  <a:lnTo>
                    <a:pt x="19865" y="4913"/>
                  </a:lnTo>
                  <a:lnTo>
                    <a:pt x="20206" y="5573"/>
                  </a:lnTo>
                  <a:lnTo>
                    <a:pt x="20548" y="6298"/>
                  </a:lnTo>
                  <a:lnTo>
                    <a:pt x="20836" y="6962"/>
                  </a:lnTo>
                  <a:lnTo>
                    <a:pt x="21076" y="7634"/>
                  </a:lnTo>
                  <a:lnTo>
                    <a:pt x="21270" y="8311"/>
                  </a:lnTo>
                  <a:lnTo>
                    <a:pt x="21418" y="8991"/>
                  </a:lnTo>
                  <a:lnTo>
                    <a:pt x="21522" y="9673"/>
                  </a:lnTo>
                  <a:lnTo>
                    <a:pt x="21582" y="10354"/>
                  </a:lnTo>
                  <a:lnTo>
                    <a:pt x="21600" y="11032"/>
                  </a:lnTo>
                  <a:lnTo>
                    <a:pt x="21576" y="11705"/>
                  </a:lnTo>
                  <a:lnTo>
                    <a:pt x="21512" y="12372"/>
                  </a:lnTo>
                  <a:lnTo>
                    <a:pt x="21409" y="13030"/>
                  </a:lnTo>
                  <a:lnTo>
                    <a:pt x="21266" y="13677"/>
                  </a:lnTo>
                  <a:lnTo>
                    <a:pt x="21087" y="14312"/>
                  </a:lnTo>
                  <a:lnTo>
                    <a:pt x="20870" y="14931"/>
                  </a:lnTo>
                  <a:lnTo>
                    <a:pt x="20618" y="15534"/>
                  </a:lnTo>
                  <a:lnTo>
                    <a:pt x="20332" y="16118"/>
                  </a:lnTo>
                  <a:lnTo>
                    <a:pt x="20012" y="16682"/>
                  </a:lnTo>
                  <a:lnTo>
                    <a:pt x="19659" y="17222"/>
                  </a:lnTo>
                  <a:lnTo>
                    <a:pt x="19275" y="17738"/>
                  </a:lnTo>
                  <a:lnTo>
                    <a:pt x="18860" y="18226"/>
                  </a:lnTo>
                  <a:lnTo>
                    <a:pt x="18415" y="18686"/>
                  </a:lnTo>
                  <a:lnTo>
                    <a:pt x="17942" y="19115"/>
                  </a:lnTo>
                  <a:lnTo>
                    <a:pt x="17441" y="19511"/>
                  </a:lnTo>
                  <a:lnTo>
                    <a:pt x="16913" y="19873"/>
                  </a:lnTo>
                  <a:lnTo>
                    <a:pt x="16359" y="20197"/>
                  </a:lnTo>
                  <a:lnTo>
                    <a:pt x="15781" y="20482"/>
                  </a:lnTo>
                  <a:lnTo>
                    <a:pt x="15179" y="20727"/>
                  </a:lnTo>
                  <a:lnTo>
                    <a:pt x="14554" y="20928"/>
                  </a:lnTo>
                  <a:lnTo>
                    <a:pt x="13908" y="21084"/>
                  </a:lnTo>
                  <a:lnTo>
                    <a:pt x="13240" y="21194"/>
                  </a:lnTo>
                  <a:lnTo>
                    <a:pt x="10527" y="21536"/>
                  </a:lnTo>
                  <a:lnTo>
                    <a:pt x="9849" y="21594"/>
                  </a:lnTo>
                  <a:lnTo>
                    <a:pt x="9174" y="21600"/>
                  </a:lnTo>
                  <a:lnTo>
                    <a:pt x="8506" y="21554"/>
                  </a:lnTo>
                  <a:lnTo>
                    <a:pt x="7846" y="21457"/>
                  </a:lnTo>
                  <a:lnTo>
                    <a:pt x="7196" y="21310"/>
                  </a:lnTo>
                  <a:lnTo>
                    <a:pt x="6559" y="21114"/>
                  </a:lnTo>
                  <a:lnTo>
                    <a:pt x="5938" y="20871"/>
                  </a:lnTo>
                  <a:lnTo>
                    <a:pt x="5333" y="20581"/>
                  </a:lnTo>
                  <a:lnTo>
                    <a:pt x="4749" y="20246"/>
                  </a:lnTo>
                  <a:lnTo>
                    <a:pt x="4187" y="19866"/>
                  </a:lnTo>
                  <a:lnTo>
                    <a:pt x="3648" y="19444"/>
                  </a:lnTo>
                  <a:lnTo>
                    <a:pt x="3137" y="18979"/>
                  </a:lnTo>
                  <a:lnTo>
                    <a:pt x="2655" y="18473"/>
                  </a:lnTo>
                  <a:lnTo>
                    <a:pt x="2203" y="17927"/>
                  </a:lnTo>
                  <a:lnTo>
                    <a:pt x="1786" y="17342"/>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241" name="Shape"/>
            <p:cNvSpPr/>
            <p:nvPr/>
          </p:nvSpPr>
          <p:spPr>
            <a:xfrm>
              <a:off x="0" y="1107916"/>
              <a:ext cx="2919092" cy="2524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3870" y="4553"/>
                  </a:lnTo>
                  <a:lnTo>
                    <a:pt x="4145" y="4864"/>
                  </a:lnTo>
                  <a:lnTo>
                    <a:pt x="4429" y="5163"/>
                  </a:lnTo>
                  <a:lnTo>
                    <a:pt x="4721" y="5448"/>
                  </a:lnTo>
                  <a:lnTo>
                    <a:pt x="5023" y="5721"/>
                  </a:lnTo>
                  <a:lnTo>
                    <a:pt x="5333" y="5979"/>
                  </a:lnTo>
                  <a:lnTo>
                    <a:pt x="5650" y="6224"/>
                  </a:lnTo>
                  <a:lnTo>
                    <a:pt x="5975" y="6455"/>
                  </a:lnTo>
                  <a:lnTo>
                    <a:pt x="6308" y="6672"/>
                  </a:lnTo>
                  <a:lnTo>
                    <a:pt x="6647" y="6874"/>
                  </a:lnTo>
                  <a:lnTo>
                    <a:pt x="6992" y="7061"/>
                  </a:lnTo>
                  <a:lnTo>
                    <a:pt x="7344" y="7234"/>
                  </a:lnTo>
                  <a:lnTo>
                    <a:pt x="7701" y="7391"/>
                  </a:lnTo>
                  <a:lnTo>
                    <a:pt x="8064" y="7533"/>
                  </a:lnTo>
                  <a:lnTo>
                    <a:pt x="8432" y="7660"/>
                  </a:lnTo>
                  <a:lnTo>
                    <a:pt x="8805" y="7770"/>
                  </a:lnTo>
                  <a:lnTo>
                    <a:pt x="13729" y="9120"/>
                  </a:lnTo>
                  <a:lnTo>
                    <a:pt x="14069" y="9219"/>
                  </a:lnTo>
                  <a:lnTo>
                    <a:pt x="14402" y="9331"/>
                  </a:lnTo>
                  <a:lnTo>
                    <a:pt x="14729" y="9455"/>
                  </a:lnTo>
                  <a:lnTo>
                    <a:pt x="15050" y="9590"/>
                  </a:lnTo>
                  <a:lnTo>
                    <a:pt x="15365" y="9736"/>
                  </a:lnTo>
                  <a:lnTo>
                    <a:pt x="15673" y="9893"/>
                  </a:lnTo>
                  <a:lnTo>
                    <a:pt x="15975" y="10061"/>
                  </a:lnTo>
                  <a:lnTo>
                    <a:pt x="16270" y="10239"/>
                  </a:lnTo>
                  <a:lnTo>
                    <a:pt x="16558" y="10427"/>
                  </a:lnTo>
                  <a:lnTo>
                    <a:pt x="16840" y="10625"/>
                  </a:lnTo>
                  <a:lnTo>
                    <a:pt x="17115" y="10833"/>
                  </a:lnTo>
                  <a:lnTo>
                    <a:pt x="17382" y="11050"/>
                  </a:lnTo>
                  <a:lnTo>
                    <a:pt x="17643" y="11276"/>
                  </a:lnTo>
                  <a:lnTo>
                    <a:pt x="17896" y="11511"/>
                  </a:lnTo>
                  <a:lnTo>
                    <a:pt x="18142" y="11755"/>
                  </a:lnTo>
                  <a:lnTo>
                    <a:pt x="18380" y="12007"/>
                  </a:lnTo>
                  <a:lnTo>
                    <a:pt x="18611" y="12267"/>
                  </a:lnTo>
                  <a:lnTo>
                    <a:pt x="18834" y="12534"/>
                  </a:lnTo>
                  <a:lnTo>
                    <a:pt x="19049" y="12810"/>
                  </a:lnTo>
                  <a:lnTo>
                    <a:pt x="19257" y="13092"/>
                  </a:lnTo>
                  <a:lnTo>
                    <a:pt x="19456" y="13381"/>
                  </a:lnTo>
                  <a:lnTo>
                    <a:pt x="19647" y="13677"/>
                  </a:lnTo>
                  <a:lnTo>
                    <a:pt x="19830" y="13980"/>
                  </a:lnTo>
                  <a:lnTo>
                    <a:pt x="20005" y="14288"/>
                  </a:lnTo>
                  <a:lnTo>
                    <a:pt x="20171" y="14603"/>
                  </a:lnTo>
                  <a:lnTo>
                    <a:pt x="20329" y="14923"/>
                  </a:lnTo>
                  <a:lnTo>
                    <a:pt x="20478" y="15249"/>
                  </a:lnTo>
                  <a:lnTo>
                    <a:pt x="20618" y="15579"/>
                  </a:lnTo>
                  <a:lnTo>
                    <a:pt x="20750" y="15915"/>
                  </a:lnTo>
                  <a:lnTo>
                    <a:pt x="20872" y="16255"/>
                  </a:lnTo>
                  <a:lnTo>
                    <a:pt x="20985" y="16599"/>
                  </a:lnTo>
                  <a:lnTo>
                    <a:pt x="21089" y="16948"/>
                  </a:lnTo>
                  <a:lnTo>
                    <a:pt x="21184" y="17300"/>
                  </a:lnTo>
                  <a:lnTo>
                    <a:pt x="21269" y="17656"/>
                  </a:lnTo>
                  <a:lnTo>
                    <a:pt x="21345" y="18014"/>
                  </a:lnTo>
                  <a:lnTo>
                    <a:pt x="21411" y="18376"/>
                  </a:lnTo>
                  <a:lnTo>
                    <a:pt x="21468" y="18741"/>
                  </a:lnTo>
                  <a:lnTo>
                    <a:pt x="21514" y="19108"/>
                  </a:lnTo>
                  <a:lnTo>
                    <a:pt x="21551" y="19478"/>
                  </a:lnTo>
                  <a:lnTo>
                    <a:pt x="21578" y="19849"/>
                  </a:lnTo>
                  <a:lnTo>
                    <a:pt x="21594" y="20222"/>
                  </a:lnTo>
                  <a:lnTo>
                    <a:pt x="21600" y="20596"/>
                  </a:lnTo>
                  <a:lnTo>
                    <a:pt x="21596" y="20972"/>
                  </a:lnTo>
                  <a:lnTo>
                    <a:pt x="21581" y="21348"/>
                  </a:lnTo>
                  <a:lnTo>
                    <a:pt x="21564" y="21600"/>
                  </a:lnTo>
                  <a:lnTo>
                    <a:pt x="0"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grpSp>
      <p:sp>
        <p:nvSpPr>
          <p:cNvPr id="243" name="Title 14"/>
          <p:cNvSpPr txBox="1"/>
          <p:nvPr>
            <p:ph type="title"/>
          </p:nvPr>
        </p:nvSpPr>
        <p:spPr>
          <a:xfrm>
            <a:off x="1005206" y="1173829"/>
            <a:ext cx="18093688" cy="109542"/>
          </a:xfrm>
          <a:prstGeom prst="rect">
            <a:avLst/>
          </a:prstGeom>
        </p:spPr>
        <p:txBody>
          <a:bodyPr/>
          <a:lstStyle>
            <a:lvl1pPr defTabSz="365760">
              <a:defRPr sz="2160">
                <a:solidFill>
                  <a:srgbClr val="FFC000"/>
                </a:solidFill>
                <a:latin typeface="Bahnschrift SemiBold"/>
                <a:ea typeface="Bahnschrift SemiBold"/>
                <a:cs typeface="Bahnschrift SemiBold"/>
                <a:sym typeface="Bahnschrift SemiBold"/>
              </a:defRPr>
            </a:lvl1pPr>
          </a:lstStyle>
          <a:p>
            <a:pPr/>
            <a:r>
              <a:t>Tentative Conclusion</a:t>
            </a:r>
          </a:p>
        </p:txBody>
      </p:sp>
      <p:sp>
        <p:nvSpPr>
          <p:cNvPr id="244" name="Text Placeholder 15"/>
          <p:cNvSpPr txBox="1"/>
          <p:nvPr>
            <p:ph type="body" idx="1"/>
          </p:nvPr>
        </p:nvSpPr>
        <p:spPr>
          <a:xfrm>
            <a:off x="1212848" y="2411415"/>
            <a:ext cx="17886046" cy="7872926"/>
          </a:xfrm>
          <a:prstGeom prst="rect">
            <a:avLst/>
          </a:prstGeom>
        </p:spPr>
        <p:txBody>
          <a:bodyPr/>
          <a:lstStyle/>
          <a:p>
            <a:pPr>
              <a:defRPr sz="3200">
                <a:latin typeface="Bahnschrift SemiBold"/>
                <a:ea typeface="Bahnschrift SemiBold"/>
                <a:cs typeface="Bahnschrift SemiBold"/>
                <a:sym typeface="Bahnschrift SemiBold"/>
              </a:defRPr>
            </a:pPr>
            <a:r>
              <a:t>We expect the analysis to reveal a positive impact of the CPTPP agreement on India's trade with member countries, with trade creation outweighing any potential trade diversion effects. However , the final conclusion will depend on the estimated coefficients of the model and the results of the counterfactual analysis.</a:t>
            </a:r>
          </a:p>
          <a:p>
            <a:pPr>
              <a:lnSpc>
                <a:spcPct val="200000"/>
              </a:lnSpc>
              <a:defRPr b="1" sz="5400">
                <a:solidFill>
                  <a:srgbClr val="FFC000"/>
                </a:solidFill>
                <a:latin typeface="Bahnschrift SemiBold"/>
                <a:ea typeface="Bahnschrift SemiBold"/>
                <a:cs typeface="Bahnschrift SemiBold"/>
                <a:sym typeface="Bahnschrift SemiBold"/>
              </a:defRPr>
            </a:pPr>
            <a:r>
              <a:t>References</a:t>
            </a:r>
          </a:p>
          <a:p>
            <a:pPr>
              <a:lnSpc>
                <a:spcPct val="115000"/>
              </a:lnSpc>
              <a:defRPr sz="3200">
                <a:latin typeface="Bahnschrift SemiBold"/>
                <a:ea typeface="Bahnschrift SemiBold"/>
                <a:cs typeface="Bahnschrift SemiBold"/>
                <a:sym typeface="Bahnschrift SemiBold"/>
              </a:defRPr>
            </a:pPr>
            <a:r>
              <a:t>1. Shepherd, Ben. 2016. “The Gravity Model of International Trade: A User Guide (An updated version).” United Nations publication.</a:t>
            </a:r>
          </a:p>
          <a:p>
            <a:pPr>
              <a:lnSpc>
                <a:spcPct val="115000"/>
              </a:lnSpc>
              <a:defRPr sz="3200">
                <a:latin typeface="Bahnschrift SemiBold"/>
                <a:ea typeface="Bahnschrift SemiBold"/>
                <a:cs typeface="Bahnschrift SemiBold"/>
                <a:sym typeface="Bahnschrift SemiBold"/>
              </a:defRPr>
            </a:pPr>
            <a:r>
              <a:t>2. Anderson, James, E., and Eric van Wincoop. 2003. "Gravity with Gravitas: A Solution to the</a:t>
            </a:r>
            <a:r>
              <a:t> </a:t>
            </a:r>
            <a:r>
              <a:t>Border Puzzle ." American Economic Review, 93 (1): 170-192.</a:t>
            </a:r>
          </a:p>
          <a:p>
            <a:pPr>
              <a:lnSpc>
                <a:spcPct val="115000"/>
              </a:lnSpc>
              <a:defRPr sz="3200">
                <a:latin typeface="Bahnschrift SemiBold"/>
                <a:ea typeface="Bahnschrift SemiBold"/>
                <a:cs typeface="Bahnschrift SemiBold"/>
                <a:sym typeface="Bahnschrift SemiBold"/>
              </a:defRPr>
            </a:pPr>
            <a:r>
              <a:t>3. “A Practical Guide to Trade Policy Analysis.” World Trade Organisation.</a:t>
            </a:r>
          </a:p>
          <a:p>
            <a:pPr>
              <a:lnSpc>
                <a:spcPct val="115000"/>
              </a:lnSpc>
              <a:defRPr sz="3200">
                <a:latin typeface="Bahnschrift SemiBold"/>
                <a:ea typeface="Bahnschrift SemiBold"/>
                <a:cs typeface="Bahnschrift SemiBold"/>
                <a:sym typeface="Bahnschrift SemiBold"/>
              </a:defRPr>
            </a:pPr>
            <a:r>
              <a:t>4. Yotov, Piermartini, Monteiro, Larch. “An Advanced Guide to Trade Policy Analysis: The Structural Gravity Model.” World Trade Organisation.</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95959"/>
        </a:solidFill>
      </p:bgPr>
    </p:bg>
    <p:spTree>
      <p:nvGrpSpPr>
        <p:cNvPr id="1" name=""/>
        <p:cNvGrpSpPr/>
        <p:nvPr/>
      </p:nvGrpSpPr>
      <p:grpSpPr>
        <a:xfrm>
          <a:off x="0" y="0"/>
          <a:ext cx="0" cy="0"/>
          <a:chOff x="0" y="0"/>
          <a:chExt cx="0" cy="0"/>
        </a:xfrm>
      </p:grpSpPr>
      <p:grpSp>
        <p:nvGrpSpPr>
          <p:cNvPr id="249" name="object 4"/>
          <p:cNvGrpSpPr/>
          <p:nvPr/>
        </p:nvGrpSpPr>
        <p:grpSpPr>
          <a:xfrm>
            <a:off x="-1" y="17"/>
            <a:ext cx="3337662" cy="11306544"/>
            <a:chOff x="0" y="8"/>
            <a:chExt cx="3337661" cy="11306543"/>
          </a:xfrm>
        </p:grpSpPr>
        <p:sp>
          <p:nvSpPr>
            <p:cNvPr id="246" name="Shape"/>
            <p:cNvSpPr/>
            <p:nvPr/>
          </p:nvSpPr>
          <p:spPr>
            <a:xfrm>
              <a:off x="1302854" y="8656811"/>
              <a:ext cx="1189369" cy="1093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558"/>
                  </a:moveTo>
                  <a:lnTo>
                    <a:pt x="21533" y="9700"/>
                  </a:lnTo>
                  <a:lnTo>
                    <a:pt x="21398" y="8841"/>
                  </a:lnTo>
                  <a:lnTo>
                    <a:pt x="21191" y="7985"/>
                  </a:lnTo>
                  <a:lnTo>
                    <a:pt x="20911" y="7135"/>
                  </a:lnTo>
                  <a:lnTo>
                    <a:pt x="20556" y="6296"/>
                  </a:lnTo>
                  <a:lnTo>
                    <a:pt x="20213" y="5572"/>
                  </a:lnTo>
                  <a:lnTo>
                    <a:pt x="19787" y="4761"/>
                  </a:lnTo>
                  <a:lnTo>
                    <a:pt x="19303" y="4007"/>
                  </a:lnTo>
                  <a:lnTo>
                    <a:pt x="18766" y="3312"/>
                  </a:lnTo>
                  <a:lnTo>
                    <a:pt x="18181" y="2678"/>
                  </a:lnTo>
                  <a:lnTo>
                    <a:pt x="17552" y="2106"/>
                  </a:lnTo>
                  <a:lnTo>
                    <a:pt x="16883" y="1599"/>
                  </a:lnTo>
                  <a:lnTo>
                    <a:pt x="16179" y="1158"/>
                  </a:lnTo>
                  <a:lnTo>
                    <a:pt x="15445" y="785"/>
                  </a:lnTo>
                  <a:lnTo>
                    <a:pt x="14685" y="481"/>
                  </a:lnTo>
                  <a:lnTo>
                    <a:pt x="13903" y="249"/>
                  </a:lnTo>
                  <a:lnTo>
                    <a:pt x="13104" y="91"/>
                  </a:lnTo>
                  <a:lnTo>
                    <a:pt x="12293" y="7"/>
                  </a:lnTo>
                  <a:lnTo>
                    <a:pt x="11473" y="0"/>
                  </a:lnTo>
                  <a:lnTo>
                    <a:pt x="10650" y="72"/>
                  </a:lnTo>
                  <a:lnTo>
                    <a:pt x="9827" y="224"/>
                  </a:lnTo>
                  <a:lnTo>
                    <a:pt x="9010" y="458"/>
                  </a:lnTo>
                  <a:lnTo>
                    <a:pt x="8202" y="777"/>
                  </a:lnTo>
                  <a:lnTo>
                    <a:pt x="5833" y="1844"/>
                  </a:lnTo>
                  <a:lnTo>
                    <a:pt x="5054" y="2240"/>
                  </a:lnTo>
                  <a:lnTo>
                    <a:pt x="4325" y="2700"/>
                  </a:lnTo>
                  <a:lnTo>
                    <a:pt x="3649" y="3219"/>
                  </a:lnTo>
                  <a:lnTo>
                    <a:pt x="3026" y="3792"/>
                  </a:lnTo>
                  <a:lnTo>
                    <a:pt x="2458" y="4416"/>
                  </a:lnTo>
                  <a:lnTo>
                    <a:pt x="1945" y="5084"/>
                  </a:lnTo>
                  <a:lnTo>
                    <a:pt x="1490" y="5794"/>
                  </a:lnTo>
                  <a:lnTo>
                    <a:pt x="1092" y="6539"/>
                  </a:lnTo>
                  <a:lnTo>
                    <a:pt x="754" y="7315"/>
                  </a:lnTo>
                  <a:lnTo>
                    <a:pt x="477" y="8117"/>
                  </a:lnTo>
                  <a:lnTo>
                    <a:pt x="262" y="8942"/>
                  </a:lnTo>
                  <a:lnTo>
                    <a:pt x="110" y="9783"/>
                  </a:lnTo>
                  <a:lnTo>
                    <a:pt x="22" y="10636"/>
                  </a:lnTo>
                  <a:lnTo>
                    <a:pt x="0" y="11497"/>
                  </a:lnTo>
                  <a:lnTo>
                    <a:pt x="45" y="12361"/>
                  </a:lnTo>
                  <a:lnTo>
                    <a:pt x="158" y="13223"/>
                  </a:lnTo>
                  <a:lnTo>
                    <a:pt x="340" y="14078"/>
                  </a:lnTo>
                  <a:lnTo>
                    <a:pt x="593" y="14922"/>
                  </a:lnTo>
                  <a:lnTo>
                    <a:pt x="917" y="15750"/>
                  </a:lnTo>
                  <a:lnTo>
                    <a:pt x="1314" y="16558"/>
                  </a:lnTo>
                  <a:lnTo>
                    <a:pt x="1786" y="17340"/>
                  </a:lnTo>
                  <a:lnTo>
                    <a:pt x="2365" y="18128"/>
                  </a:lnTo>
                  <a:lnTo>
                    <a:pt x="3004" y="18842"/>
                  </a:lnTo>
                  <a:lnTo>
                    <a:pt x="3698" y="19481"/>
                  </a:lnTo>
                  <a:lnTo>
                    <a:pt x="4441" y="20042"/>
                  </a:lnTo>
                  <a:lnTo>
                    <a:pt x="5228" y="20521"/>
                  </a:lnTo>
                  <a:lnTo>
                    <a:pt x="6052" y="20916"/>
                  </a:lnTo>
                  <a:lnTo>
                    <a:pt x="6907" y="21224"/>
                  </a:lnTo>
                  <a:lnTo>
                    <a:pt x="7789" y="21443"/>
                  </a:lnTo>
                  <a:lnTo>
                    <a:pt x="8691" y="21569"/>
                  </a:lnTo>
                  <a:lnTo>
                    <a:pt x="9607" y="21600"/>
                  </a:lnTo>
                  <a:lnTo>
                    <a:pt x="10531" y="21533"/>
                  </a:lnTo>
                  <a:lnTo>
                    <a:pt x="13245" y="21192"/>
                  </a:lnTo>
                  <a:lnTo>
                    <a:pt x="14084" y="21046"/>
                  </a:lnTo>
                  <a:lnTo>
                    <a:pt x="14889" y="20826"/>
                  </a:lnTo>
                  <a:lnTo>
                    <a:pt x="15658" y="20536"/>
                  </a:lnTo>
                  <a:lnTo>
                    <a:pt x="16390" y="20181"/>
                  </a:lnTo>
                  <a:lnTo>
                    <a:pt x="17083" y="19764"/>
                  </a:lnTo>
                  <a:lnTo>
                    <a:pt x="17734" y="19289"/>
                  </a:lnTo>
                  <a:lnTo>
                    <a:pt x="18341" y="18761"/>
                  </a:lnTo>
                  <a:lnTo>
                    <a:pt x="18904" y="18183"/>
                  </a:lnTo>
                  <a:lnTo>
                    <a:pt x="19419" y="17559"/>
                  </a:lnTo>
                  <a:lnTo>
                    <a:pt x="19885" y="16894"/>
                  </a:lnTo>
                  <a:lnTo>
                    <a:pt x="20300" y="16191"/>
                  </a:lnTo>
                  <a:lnTo>
                    <a:pt x="20661" y="15454"/>
                  </a:lnTo>
                  <a:lnTo>
                    <a:pt x="20967" y="14689"/>
                  </a:lnTo>
                  <a:lnTo>
                    <a:pt x="21216" y="13897"/>
                  </a:lnTo>
                  <a:lnTo>
                    <a:pt x="21406" y="13085"/>
                  </a:lnTo>
                  <a:lnTo>
                    <a:pt x="21534" y="12255"/>
                  </a:lnTo>
                  <a:lnTo>
                    <a:pt x="21600" y="11411"/>
                  </a:lnTo>
                  <a:lnTo>
                    <a:pt x="21600" y="10558"/>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247" name="Shape"/>
            <p:cNvSpPr/>
            <p:nvPr/>
          </p:nvSpPr>
          <p:spPr>
            <a:xfrm>
              <a:off x="0" y="8"/>
              <a:ext cx="2687205" cy="2831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512" y="21505"/>
                  </a:lnTo>
                  <a:lnTo>
                    <a:pt x="864" y="21425"/>
                  </a:lnTo>
                  <a:lnTo>
                    <a:pt x="1212" y="21334"/>
                  </a:lnTo>
                  <a:lnTo>
                    <a:pt x="1556" y="21233"/>
                  </a:lnTo>
                  <a:lnTo>
                    <a:pt x="1897" y="21120"/>
                  </a:lnTo>
                  <a:lnTo>
                    <a:pt x="2233" y="20998"/>
                  </a:lnTo>
                  <a:lnTo>
                    <a:pt x="2565" y="20865"/>
                  </a:lnTo>
                  <a:lnTo>
                    <a:pt x="2892" y="20722"/>
                  </a:lnTo>
                  <a:lnTo>
                    <a:pt x="3214" y="20569"/>
                  </a:lnTo>
                  <a:lnTo>
                    <a:pt x="3531" y="20407"/>
                  </a:lnTo>
                  <a:lnTo>
                    <a:pt x="3842" y="20234"/>
                  </a:lnTo>
                  <a:lnTo>
                    <a:pt x="4147" y="20052"/>
                  </a:lnTo>
                  <a:lnTo>
                    <a:pt x="4446" y="19860"/>
                  </a:lnTo>
                  <a:lnTo>
                    <a:pt x="4739" y="19659"/>
                  </a:lnTo>
                  <a:lnTo>
                    <a:pt x="5024" y="19449"/>
                  </a:lnTo>
                  <a:lnTo>
                    <a:pt x="5303" y="19229"/>
                  </a:lnTo>
                  <a:lnTo>
                    <a:pt x="5575" y="19001"/>
                  </a:lnTo>
                  <a:lnTo>
                    <a:pt x="5838" y="18764"/>
                  </a:lnTo>
                  <a:lnTo>
                    <a:pt x="6094" y="18518"/>
                  </a:lnTo>
                  <a:lnTo>
                    <a:pt x="6342" y="18263"/>
                  </a:lnTo>
                  <a:lnTo>
                    <a:pt x="6582" y="18000"/>
                  </a:lnTo>
                  <a:lnTo>
                    <a:pt x="6812" y="17729"/>
                  </a:lnTo>
                  <a:lnTo>
                    <a:pt x="7034" y="17449"/>
                  </a:lnTo>
                  <a:lnTo>
                    <a:pt x="7246" y="17161"/>
                  </a:lnTo>
                  <a:lnTo>
                    <a:pt x="7449" y="16866"/>
                  </a:lnTo>
                  <a:lnTo>
                    <a:pt x="7642" y="16562"/>
                  </a:lnTo>
                  <a:lnTo>
                    <a:pt x="7825" y="16251"/>
                  </a:lnTo>
                  <a:lnTo>
                    <a:pt x="7998" y="15932"/>
                  </a:lnTo>
                  <a:lnTo>
                    <a:pt x="8160" y="15605"/>
                  </a:lnTo>
                  <a:lnTo>
                    <a:pt x="8311" y="15272"/>
                  </a:lnTo>
                  <a:lnTo>
                    <a:pt x="8450" y="14931"/>
                  </a:lnTo>
                  <a:lnTo>
                    <a:pt x="8579" y="14583"/>
                  </a:lnTo>
                  <a:lnTo>
                    <a:pt x="8709" y="14232"/>
                  </a:lnTo>
                  <a:lnTo>
                    <a:pt x="8854" y="13886"/>
                  </a:lnTo>
                  <a:lnTo>
                    <a:pt x="9012" y="13548"/>
                  </a:lnTo>
                  <a:lnTo>
                    <a:pt x="9184" y="13216"/>
                  </a:lnTo>
                  <a:lnTo>
                    <a:pt x="9369" y="12892"/>
                  </a:lnTo>
                  <a:lnTo>
                    <a:pt x="9567" y="12575"/>
                  </a:lnTo>
                  <a:lnTo>
                    <a:pt x="9778" y="12266"/>
                  </a:lnTo>
                  <a:lnTo>
                    <a:pt x="10001" y="11965"/>
                  </a:lnTo>
                  <a:lnTo>
                    <a:pt x="10237" y="11673"/>
                  </a:lnTo>
                  <a:lnTo>
                    <a:pt x="10484" y="11390"/>
                  </a:lnTo>
                  <a:lnTo>
                    <a:pt x="10743" y="11116"/>
                  </a:lnTo>
                  <a:lnTo>
                    <a:pt x="11013" y="10852"/>
                  </a:lnTo>
                  <a:lnTo>
                    <a:pt x="11294" y="10598"/>
                  </a:lnTo>
                  <a:lnTo>
                    <a:pt x="11585" y="10354"/>
                  </a:lnTo>
                  <a:lnTo>
                    <a:pt x="11887" y="10121"/>
                  </a:lnTo>
                  <a:lnTo>
                    <a:pt x="12200" y="9898"/>
                  </a:lnTo>
                  <a:lnTo>
                    <a:pt x="12522" y="9687"/>
                  </a:lnTo>
                  <a:lnTo>
                    <a:pt x="12853" y="9487"/>
                  </a:lnTo>
                  <a:lnTo>
                    <a:pt x="16868" y="7178"/>
                  </a:lnTo>
                  <a:lnTo>
                    <a:pt x="17200" y="6979"/>
                  </a:lnTo>
                  <a:lnTo>
                    <a:pt x="17521" y="6768"/>
                  </a:lnTo>
                  <a:lnTo>
                    <a:pt x="17832" y="6547"/>
                  </a:lnTo>
                  <a:lnTo>
                    <a:pt x="18133" y="6315"/>
                  </a:lnTo>
                  <a:lnTo>
                    <a:pt x="18422" y="6073"/>
                  </a:lnTo>
                  <a:lnTo>
                    <a:pt x="18700" y="5822"/>
                  </a:lnTo>
                  <a:lnTo>
                    <a:pt x="18968" y="5562"/>
                  </a:lnTo>
                  <a:lnTo>
                    <a:pt x="19223" y="5292"/>
                  </a:lnTo>
                  <a:lnTo>
                    <a:pt x="19467" y="5014"/>
                  </a:lnTo>
                  <a:lnTo>
                    <a:pt x="19699" y="4728"/>
                  </a:lnTo>
                  <a:lnTo>
                    <a:pt x="19919" y="4434"/>
                  </a:lnTo>
                  <a:lnTo>
                    <a:pt x="20127" y="4133"/>
                  </a:lnTo>
                  <a:lnTo>
                    <a:pt x="20322" y="3824"/>
                  </a:lnTo>
                  <a:lnTo>
                    <a:pt x="20505" y="3509"/>
                  </a:lnTo>
                  <a:lnTo>
                    <a:pt x="20675" y="3188"/>
                  </a:lnTo>
                  <a:lnTo>
                    <a:pt x="20831" y="2860"/>
                  </a:lnTo>
                  <a:lnTo>
                    <a:pt x="20975" y="2527"/>
                  </a:lnTo>
                  <a:lnTo>
                    <a:pt x="21105" y="2189"/>
                  </a:lnTo>
                  <a:lnTo>
                    <a:pt x="21222" y="1846"/>
                  </a:lnTo>
                  <a:lnTo>
                    <a:pt x="21325" y="1498"/>
                  </a:lnTo>
                  <a:lnTo>
                    <a:pt x="21413" y="1147"/>
                  </a:lnTo>
                  <a:lnTo>
                    <a:pt x="21488" y="791"/>
                  </a:lnTo>
                  <a:lnTo>
                    <a:pt x="21548" y="432"/>
                  </a:lnTo>
                  <a:lnTo>
                    <a:pt x="21594" y="70"/>
                  </a:lnTo>
                  <a:lnTo>
                    <a:pt x="21600" y="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248" name="Shape"/>
            <p:cNvSpPr/>
            <p:nvPr/>
          </p:nvSpPr>
          <p:spPr>
            <a:xfrm>
              <a:off x="-1" y="9015586"/>
              <a:ext cx="3337663" cy="2290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538" y="20892"/>
                  </a:lnTo>
                  <a:lnTo>
                    <a:pt x="21487" y="20493"/>
                  </a:lnTo>
                  <a:lnTo>
                    <a:pt x="21425" y="20098"/>
                  </a:lnTo>
                  <a:lnTo>
                    <a:pt x="21353" y="19708"/>
                  </a:lnTo>
                  <a:lnTo>
                    <a:pt x="21270" y="19322"/>
                  </a:lnTo>
                  <a:lnTo>
                    <a:pt x="21177" y="18941"/>
                  </a:lnTo>
                  <a:lnTo>
                    <a:pt x="21074" y="18566"/>
                  </a:lnTo>
                  <a:lnTo>
                    <a:pt x="20961" y="18198"/>
                  </a:lnTo>
                  <a:lnTo>
                    <a:pt x="20838" y="17836"/>
                  </a:lnTo>
                  <a:lnTo>
                    <a:pt x="20705" y="17482"/>
                  </a:lnTo>
                  <a:lnTo>
                    <a:pt x="20563" y="17135"/>
                  </a:lnTo>
                  <a:lnTo>
                    <a:pt x="20411" y="16796"/>
                  </a:lnTo>
                  <a:lnTo>
                    <a:pt x="20250" y="16466"/>
                  </a:lnTo>
                  <a:lnTo>
                    <a:pt x="20080" y="16146"/>
                  </a:lnTo>
                  <a:lnTo>
                    <a:pt x="19901" y="15834"/>
                  </a:lnTo>
                  <a:lnTo>
                    <a:pt x="19714" y="15533"/>
                  </a:lnTo>
                  <a:lnTo>
                    <a:pt x="19518" y="15242"/>
                  </a:lnTo>
                  <a:lnTo>
                    <a:pt x="19313" y="14963"/>
                  </a:lnTo>
                  <a:lnTo>
                    <a:pt x="19100" y="14694"/>
                  </a:lnTo>
                  <a:lnTo>
                    <a:pt x="18879" y="14438"/>
                  </a:lnTo>
                  <a:lnTo>
                    <a:pt x="18650" y="14194"/>
                  </a:lnTo>
                  <a:lnTo>
                    <a:pt x="18413" y="13963"/>
                  </a:lnTo>
                  <a:lnTo>
                    <a:pt x="18168" y="13745"/>
                  </a:lnTo>
                  <a:lnTo>
                    <a:pt x="17916" y="13541"/>
                  </a:lnTo>
                  <a:lnTo>
                    <a:pt x="17656" y="13352"/>
                  </a:lnTo>
                  <a:lnTo>
                    <a:pt x="17389" y="13177"/>
                  </a:lnTo>
                  <a:lnTo>
                    <a:pt x="17115" y="13017"/>
                  </a:lnTo>
                  <a:lnTo>
                    <a:pt x="16834" y="12873"/>
                  </a:lnTo>
                  <a:lnTo>
                    <a:pt x="16547" y="12745"/>
                  </a:lnTo>
                  <a:lnTo>
                    <a:pt x="16252" y="12634"/>
                  </a:lnTo>
                  <a:lnTo>
                    <a:pt x="12886" y="11472"/>
                  </a:lnTo>
                  <a:lnTo>
                    <a:pt x="12568" y="11351"/>
                  </a:lnTo>
                  <a:lnTo>
                    <a:pt x="12256" y="11209"/>
                  </a:lnTo>
                  <a:lnTo>
                    <a:pt x="11949" y="11045"/>
                  </a:lnTo>
                  <a:lnTo>
                    <a:pt x="11648" y="10862"/>
                  </a:lnTo>
                  <a:lnTo>
                    <a:pt x="11353" y="10658"/>
                  </a:lnTo>
                  <a:lnTo>
                    <a:pt x="11065" y="10434"/>
                  </a:lnTo>
                  <a:lnTo>
                    <a:pt x="10785" y="10191"/>
                  </a:lnTo>
                  <a:lnTo>
                    <a:pt x="10513" y="9930"/>
                  </a:lnTo>
                  <a:lnTo>
                    <a:pt x="10250" y="9649"/>
                  </a:lnTo>
                  <a:lnTo>
                    <a:pt x="9995" y="9351"/>
                  </a:lnTo>
                  <a:lnTo>
                    <a:pt x="9749" y="9035"/>
                  </a:lnTo>
                  <a:lnTo>
                    <a:pt x="9513" y="8701"/>
                  </a:lnTo>
                  <a:lnTo>
                    <a:pt x="5699" y="3046"/>
                  </a:lnTo>
                  <a:lnTo>
                    <a:pt x="5470" y="2721"/>
                  </a:lnTo>
                  <a:lnTo>
                    <a:pt x="5233" y="2414"/>
                  </a:lnTo>
                  <a:lnTo>
                    <a:pt x="4989" y="2126"/>
                  </a:lnTo>
                  <a:lnTo>
                    <a:pt x="4737" y="1855"/>
                  </a:lnTo>
                  <a:lnTo>
                    <a:pt x="4479" y="1602"/>
                  </a:lnTo>
                  <a:lnTo>
                    <a:pt x="4214" y="1368"/>
                  </a:lnTo>
                  <a:lnTo>
                    <a:pt x="3944" y="1151"/>
                  </a:lnTo>
                  <a:lnTo>
                    <a:pt x="3668" y="953"/>
                  </a:lnTo>
                  <a:lnTo>
                    <a:pt x="3388" y="774"/>
                  </a:lnTo>
                  <a:lnTo>
                    <a:pt x="3103" y="612"/>
                  </a:lnTo>
                  <a:lnTo>
                    <a:pt x="2814" y="470"/>
                  </a:lnTo>
                  <a:lnTo>
                    <a:pt x="2522" y="346"/>
                  </a:lnTo>
                  <a:lnTo>
                    <a:pt x="2227" y="241"/>
                  </a:lnTo>
                  <a:lnTo>
                    <a:pt x="1929" y="155"/>
                  </a:lnTo>
                  <a:lnTo>
                    <a:pt x="1628" y="88"/>
                  </a:lnTo>
                  <a:lnTo>
                    <a:pt x="1326" y="39"/>
                  </a:lnTo>
                  <a:lnTo>
                    <a:pt x="1023" y="10"/>
                  </a:lnTo>
                  <a:lnTo>
                    <a:pt x="719" y="0"/>
                  </a:lnTo>
                  <a:lnTo>
                    <a:pt x="415" y="9"/>
                  </a:lnTo>
                  <a:lnTo>
                    <a:pt x="111" y="38"/>
                  </a:lnTo>
                  <a:lnTo>
                    <a:pt x="0" y="55"/>
                  </a:lnTo>
                  <a:lnTo>
                    <a:pt x="0" y="21600"/>
                  </a:lnTo>
                  <a:lnTo>
                    <a:pt x="21600"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grpSp>
      <p:pic>
        <p:nvPicPr>
          <p:cNvPr id="250" name="Content Placeholder 3" descr="Content Placeholder 3"/>
          <p:cNvPicPr>
            <a:picLocks noChangeAspect="1"/>
          </p:cNvPicPr>
          <p:nvPr/>
        </p:nvPicPr>
        <p:blipFill>
          <a:blip r:embed="rId2">
            <a:extLst/>
          </a:blip>
          <a:stretch>
            <a:fillRect/>
          </a:stretch>
        </p:blipFill>
        <p:spPr>
          <a:xfrm>
            <a:off x="9358920" y="854075"/>
            <a:ext cx="9923724" cy="9601200"/>
          </a:xfrm>
          <a:prstGeom prst="rect">
            <a:avLst/>
          </a:prstGeom>
          <a:ln w="12700">
            <a:miter lim="400000"/>
          </a:ln>
        </p:spPr>
      </p:pic>
      <p:sp>
        <p:nvSpPr>
          <p:cNvPr id="251" name="TextBox 6"/>
          <p:cNvSpPr txBox="1"/>
          <p:nvPr/>
        </p:nvSpPr>
        <p:spPr>
          <a:xfrm>
            <a:off x="420369" y="3140075"/>
            <a:ext cx="8671561" cy="4866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a:solidFill>
                  <a:srgbClr val="FFC000"/>
                </a:solidFill>
                <a:latin typeface="Bahnschrift SemiBold"/>
                <a:ea typeface="Bahnschrift SemiBold"/>
                <a:cs typeface="Bahnschrift SemiBold"/>
                <a:sym typeface="Bahnschrift SemiBold"/>
              </a:defRPr>
            </a:pPr>
          </a:p>
          <a:p>
            <a:pPr>
              <a:defRPr b="1" sz="4000">
                <a:solidFill>
                  <a:srgbClr val="FFC000"/>
                </a:solidFill>
                <a:latin typeface="Bahnschrift SemiBold"/>
                <a:ea typeface="Bahnschrift SemiBold"/>
                <a:cs typeface="Bahnschrift SemiBold"/>
                <a:sym typeface="Bahnschrift SemiBold"/>
              </a:defRPr>
            </a:pPr>
            <a:r>
              <a:t>GROUP MEMBERS :</a:t>
            </a:r>
          </a:p>
          <a:p>
            <a:pPr>
              <a:defRPr sz="4000">
                <a:latin typeface="Arial Rounded MT Bold"/>
                <a:ea typeface="Arial Rounded MT Bold"/>
                <a:cs typeface="Arial Rounded MT Bold"/>
                <a:sym typeface="Arial Rounded MT Bold"/>
              </a:defRPr>
            </a:pPr>
            <a:r>
              <a:t>(210064)  Aditya Patel </a:t>
            </a:r>
          </a:p>
          <a:p>
            <a:pPr>
              <a:defRPr sz="4000">
                <a:latin typeface="Arial Rounded MT Bold"/>
                <a:ea typeface="Arial Rounded MT Bold"/>
                <a:cs typeface="Arial Rounded MT Bold"/>
                <a:sym typeface="Arial Rounded MT Bold"/>
              </a:defRPr>
            </a:pPr>
            <a:r>
              <a:t>(210101)  Alok Kumar </a:t>
            </a:r>
          </a:p>
          <a:p>
            <a:pPr>
              <a:defRPr sz="4000">
                <a:latin typeface="Arial Rounded MT Bold"/>
                <a:ea typeface="Arial Rounded MT Bold"/>
                <a:cs typeface="Arial Rounded MT Bold"/>
                <a:sym typeface="Arial Rounded MT Bold"/>
              </a:defRPr>
            </a:pPr>
            <a:r>
              <a:t>(210115)  Amanpreet Kaur Rakhra </a:t>
            </a:r>
          </a:p>
          <a:p>
            <a:pPr>
              <a:defRPr sz="4000">
                <a:latin typeface="Arial Rounded MT Bold"/>
                <a:ea typeface="Arial Rounded MT Bold"/>
                <a:cs typeface="Arial Rounded MT Bold"/>
                <a:sym typeface="Arial Rounded MT Bold"/>
              </a:defRPr>
            </a:pPr>
            <a:r>
              <a:t>(210622)  Mohd Siraj  </a:t>
            </a:r>
          </a:p>
          <a:p>
            <a:pPr>
              <a:defRPr sz="4000">
                <a:latin typeface="Arial Rounded MT Bold"/>
                <a:ea typeface="Arial Rounded MT Bold"/>
                <a:cs typeface="Arial Rounded MT Bold"/>
                <a:sym typeface="Arial Rounded MT Bold"/>
              </a:defRPr>
            </a:pPr>
            <a:r>
              <a:t>(210752)  Prassun Duggar </a:t>
            </a:r>
            <a:r>
              <a:rPr>
                <a:latin typeface="Bahnschrift SemiBold"/>
                <a:ea typeface="Bahnschrift SemiBold"/>
                <a:cs typeface="Bahnschrift SemiBold"/>
                <a:sym typeface="Bahnschrift SemiBold"/>
              </a:rPr>
              <a:t> </a:t>
            </a:r>
            <a:endParaRPr b="1">
              <a:solidFill>
                <a:schemeClr val="accent1"/>
              </a:solidFill>
              <a:latin typeface="Bahnschrift SemiBold"/>
              <a:ea typeface="Bahnschrift SemiBold"/>
              <a:cs typeface="Bahnschrift SemiBold"/>
              <a:sym typeface="Bahnschrift SemiBold"/>
            </a:endParaRPr>
          </a:p>
        </p:txBody>
      </p:sp>
    </p:spTree>
  </p:cSld>
  <p:clrMapOvr>
    <a:masterClrMapping/>
  </p:clrMapOvr>
  <mc:AlternateContent xmlns:mc="http://schemas.openxmlformats.org/markup-compatibility/2006">
    <mc:Choice xmlns:p14="http://schemas.microsoft.com/office/powerpoint/2010/main" Requires="p14">
      <p:transition spd="slow" advClick="1" p14:dur="1200">
        <p:cover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object 2"/>
          <p:cNvSpPr/>
          <p:nvPr/>
        </p:nvSpPr>
        <p:spPr>
          <a:xfrm>
            <a:off x="14785699" y="-1"/>
            <a:ext cx="5318400" cy="3295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38" y="21600"/>
                </a:moveTo>
                <a:lnTo>
                  <a:pt x="13844" y="21591"/>
                </a:lnTo>
                <a:lnTo>
                  <a:pt x="13651" y="21572"/>
                </a:lnTo>
                <a:lnTo>
                  <a:pt x="13457" y="21545"/>
                </a:lnTo>
                <a:lnTo>
                  <a:pt x="13264" y="21509"/>
                </a:lnTo>
                <a:lnTo>
                  <a:pt x="13071" y="21463"/>
                </a:lnTo>
                <a:lnTo>
                  <a:pt x="12878" y="21410"/>
                </a:lnTo>
                <a:lnTo>
                  <a:pt x="12686" y="21347"/>
                </a:lnTo>
                <a:lnTo>
                  <a:pt x="12495" y="21277"/>
                </a:lnTo>
                <a:lnTo>
                  <a:pt x="12304" y="21199"/>
                </a:lnTo>
                <a:lnTo>
                  <a:pt x="12114" y="21112"/>
                </a:lnTo>
                <a:lnTo>
                  <a:pt x="11925" y="21019"/>
                </a:lnTo>
                <a:lnTo>
                  <a:pt x="11738" y="20917"/>
                </a:lnTo>
                <a:lnTo>
                  <a:pt x="11551" y="20808"/>
                </a:lnTo>
                <a:lnTo>
                  <a:pt x="11366" y="20692"/>
                </a:lnTo>
                <a:lnTo>
                  <a:pt x="11183" y="20569"/>
                </a:lnTo>
                <a:lnTo>
                  <a:pt x="11001" y="20439"/>
                </a:lnTo>
                <a:lnTo>
                  <a:pt x="10821" y="20303"/>
                </a:lnTo>
                <a:lnTo>
                  <a:pt x="10643" y="20160"/>
                </a:lnTo>
                <a:lnTo>
                  <a:pt x="10467" y="20011"/>
                </a:lnTo>
                <a:lnTo>
                  <a:pt x="10293" y="19856"/>
                </a:lnTo>
                <a:lnTo>
                  <a:pt x="10122" y="19694"/>
                </a:lnTo>
                <a:lnTo>
                  <a:pt x="9953" y="19527"/>
                </a:lnTo>
                <a:lnTo>
                  <a:pt x="9786" y="19355"/>
                </a:lnTo>
                <a:lnTo>
                  <a:pt x="9622" y="19177"/>
                </a:lnTo>
                <a:lnTo>
                  <a:pt x="9461" y="18994"/>
                </a:lnTo>
                <a:lnTo>
                  <a:pt x="9303" y="18805"/>
                </a:lnTo>
                <a:lnTo>
                  <a:pt x="9136" y="18595"/>
                </a:lnTo>
                <a:lnTo>
                  <a:pt x="8974" y="18379"/>
                </a:lnTo>
                <a:lnTo>
                  <a:pt x="8816" y="18158"/>
                </a:lnTo>
                <a:lnTo>
                  <a:pt x="8664" y="17931"/>
                </a:lnTo>
                <a:lnTo>
                  <a:pt x="8515" y="17700"/>
                </a:lnTo>
                <a:lnTo>
                  <a:pt x="8371" y="17464"/>
                </a:lnTo>
                <a:lnTo>
                  <a:pt x="8231" y="17224"/>
                </a:lnTo>
                <a:lnTo>
                  <a:pt x="8093" y="16980"/>
                </a:lnTo>
                <a:lnTo>
                  <a:pt x="7959" y="16733"/>
                </a:lnTo>
                <a:lnTo>
                  <a:pt x="7828" y="16483"/>
                </a:lnTo>
                <a:lnTo>
                  <a:pt x="7699" y="16230"/>
                </a:lnTo>
                <a:lnTo>
                  <a:pt x="7572" y="15975"/>
                </a:lnTo>
                <a:lnTo>
                  <a:pt x="7447" y="15718"/>
                </a:lnTo>
                <a:lnTo>
                  <a:pt x="7324" y="15459"/>
                </a:lnTo>
                <a:lnTo>
                  <a:pt x="7202" y="15198"/>
                </a:lnTo>
                <a:lnTo>
                  <a:pt x="7081" y="14937"/>
                </a:lnTo>
                <a:lnTo>
                  <a:pt x="6479" y="13627"/>
                </a:lnTo>
                <a:lnTo>
                  <a:pt x="6358" y="13367"/>
                </a:lnTo>
                <a:lnTo>
                  <a:pt x="6235" y="13108"/>
                </a:lnTo>
                <a:lnTo>
                  <a:pt x="6110" y="12851"/>
                </a:lnTo>
                <a:lnTo>
                  <a:pt x="5984" y="12596"/>
                </a:lnTo>
                <a:lnTo>
                  <a:pt x="5856" y="12344"/>
                </a:lnTo>
                <a:lnTo>
                  <a:pt x="5726" y="12094"/>
                </a:lnTo>
                <a:lnTo>
                  <a:pt x="5593" y="11847"/>
                </a:lnTo>
                <a:lnTo>
                  <a:pt x="5456" y="11604"/>
                </a:lnTo>
                <a:lnTo>
                  <a:pt x="5317" y="11365"/>
                </a:lnTo>
                <a:lnTo>
                  <a:pt x="5174" y="11129"/>
                </a:lnTo>
                <a:lnTo>
                  <a:pt x="5027" y="10898"/>
                </a:lnTo>
                <a:lnTo>
                  <a:pt x="4875" y="10670"/>
                </a:lnTo>
                <a:lnTo>
                  <a:pt x="4721" y="10451"/>
                </a:lnTo>
                <a:lnTo>
                  <a:pt x="4565" y="10238"/>
                </a:lnTo>
                <a:lnTo>
                  <a:pt x="4409" y="10031"/>
                </a:lnTo>
                <a:lnTo>
                  <a:pt x="4251" y="9830"/>
                </a:lnTo>
                <a:lnTo>
                  <a:pt x="4093" y="9633"/>
                </a:lnTo>
                <a:lnTo>
                  <a:pt x="3934" y="9440"/>
                </a:lnTo>
                <a:lnTo>
                  <a:pt x="3142" y="8491"/>
                </a:lnTo>
                <a:lnTo>
                  <a:pt x="2986" y="8298"/>
                </a:lnTo>
                <a:lnTo>
                  <a:pt x="2831" y="8103"/>
                </a:lnTo>
                <a:lnTo>
                  <a:pt x="2677" y="7903"/>
                </a:lnTo>
                <a:lnTo>
                  <a:pt x="2525" y="7699"/>
                </a:lnTo>
                <a:lnTo>
                  <a:pt x="2374" y="7488"/>
                </a:lnTo>
                <a:lnTo>
                  <a:pt x="2226" y="7271"/>
                </a:lnTo>
                <a:lnTo>
                  <a:pt x="2081" y="7046"/>
                </a:lnTo>
                <a:lnTo>
                  <a:pt x="1938" y="6813"/>
                </a:lnTo>
                <a:lnTo>
                  <a:pt x="1798" y="6570"/>
                </a:lnTo>
                <a:lnTo>
                  <a:pt x="1661" y="6316"/>
                </a:lnTo>
                <a:lnTo>
                  <a:pt x="1528" y="6051"/>
                </a:lnTo>
                <a:lnTo>
                  <a:pt x="1398" y="5774"/>
                </a:lnTo>
                <a:lnTo>
                  <a:pt x="1272" y="5484"/>
                </a:lnTo>
                <a:lnTo>
                  <a:pt x="1159" y="5206"/>
                </a:lnTo>
                <a:lnTo>
                  <a:pt x="1051" y="4927"/>
                </a:lnTo>
                <a:lnTo>
                  <a:pt x="949" y="4648"/>
                </a:lnTo>
                <a:lnTo>
                  <a:pt x="852" y="4369"/>
                </a:lnTo>
                <a:lnTo>
                  <a:pt x="761" y="4089"/>
                </a:lnTo>
                <a:lnTo>
                  <a:pt x="675" y="3809"/>
                </a:lnTo>
                <a:lnTo>
                  <a:pt x="594" y="3529"/>
                </a:lnTo>
                <a:lnTo>
                  <a:pt x="519" y="3248"/>
                </a:lnTo>
                <a:lnTo>
                  <a:pt x="448" y="2968"/>
                </a:lnTo>
                <a:lnTo>
                  <a:pt x="383" y="2687"/>
                </a:lnTo>
                <a:lnTo>
                  <a:pt x="322" y="2406"/>
                </a:lnTo>
                <a:lnTo>
                  <a:pt x="266" y="2125"/>
                </a:lnTo>
                <a:lnTo>
                  <a:pt x="216" y="1844"/>
                </a:lnTo>
                <a:lnTo>
                  <a:pt x="170" y="1563"/>
                </a:lnTo>
                <a:lnTo>
                  <a:pt x="129" y="1282"/>
                </a:lnTo>
                <a:lnTo>
                  <a:pt x="92" y="1002"/>
                </a:lnTo>
                <a:lnTo>
                  <a:pt x="60" y="721"/>
                </a:lnTo>
                <a:lnTo>
                  <a:pt x="33" y="441"/>
                </a:lnTo>
                <a:lnTo>
                  <a:pt x="10" y="160"/>
                </a:lnTo>
                <a:lnTo>
                  <a:pt x="0" y="0"/>
                </a:lnTo>
                <a:lnTo>
                  <a:pt x="21600" y="0"/>
                </a:lnTo>
                <a:lnTo>
                  <a:pt x="21600" y="10243"/>
                </a:lnTo>
                <a:lnTo>
                  <a:pt x="21548" y="10396"/>
                </a:lnTo>
                <a:lnTo>
                  <a:pt x="21453" y="10678"/>
                </a:lnTo>
                <a:lnTo>
                  <a:pt x="21359" y="10960"/>
                </a:lnTo>
                <a:lnTo>
                  <a:pt x="21266" y="11243"/>
                </a:lnTo>
                <a:lnTo>
                  <a:pt x="20711" y="12939"/>
                </a:lnTo>
                <a:lnTo>
                  <a:pt x="20618" y="13220"/>
                </a:lnTo>
                <a:lnTo>
                  <a:pt x="20524" y="13499"/>
                </a:lnTo>
                <a:lnTo>
                  <a:pt x="20431" y="13778"/>
                </a:lnTo>
                <a:lnTo>
                  <a:pt x="20336" y="14055"/>
                </a:lnTo>
                <a:lnTo>
                  <a:pt x="20241" y="14330"/>
                </a:lnTo>
                <a:lnTo>
                  <a:pt x="20145" y="14603"/>
                </a:lnTo>
                <a:lnTo>
                  <a:pt x="20048" y="14875"/>
                </a:lnTo>
                <a:lnTo>
                  <a:pt x="19950" y="15143"/>
                </a:lnTo>
                <a:lnTo>
                  <a:pt x="19851" y="15410"/>
                </a:lnTo>
                <a:lnTo>
                  <a:pt x="19751" y="15674"/>
                </a:lnTo>
                <a:lnTo>
                  <a:pt x="19649" y="15935"/>
                </a:lnTo>
                <a:lnTo>
                  <a:pt x="19545" y="16192"/>
                </a:lnTo>
                <a:lnTo>
                  <a:pt x="19440" y="16447"/>
                </a:lnTo>
                <a:lnTo>
                  <a:pt x="19333" y="16698"/>
                </a:lnTo>
                <a:lnTo>
                  <a:pt x="19224" y="16945"/>
                </a:lnTo>
                <a:lnTo>
                  <a:pt x="19114" y="17188"/>
                </a:lnTo>
                <a:lnTo>
                  <a:pt x="19001" y="17428"/>
                </a:lnTo>
                <a:lnTo>
                  <a:pt x="18886" y="17663"/>
                </a:lnTo>
                <a:lnTo>
                  <a:pt x="18768" y="17893"/>
                </a:lnTo>
                <a:lnTo>
                  <a:pt x="18648" y="18119"/>
                </a:lnTo>
                <a:lnTo>
                  <a:pt x="18526" y="18339"/>
                </a:lnTo>
                <a:lnTo>
                  <a:pt x="18401" y="18555"/>
                </a:lnTo>
                <a:lnTo>
                  <a:pt x="18273" y="18765"/>
                </a:lnTo>
                <a:lnTo>
                  <a:pt x="18142" y="18970"/>
                </a:lnTo>
                <a:lnTo>
                  <a:pt x="18008" y="19169"/>
                </a:lnTo>
                <a:lnTo>
                  <a:pt x="17871" y="19362"/>
                </a:lnTo>
                <a:lnTo>
                  <a:pt x="17731" y="19549"/>
                </a:lnTo>
                <a:lnTo>
                  <a:pt x="17587" y="19730"/>
                </a:lnTo>
                <a:lnTo>
                  <a:pt x="17440" y="19904"/>
                </a:lnTo>
                <a:lnTo>
                  <a:pt x="17289" y="20071"/>
                </a:lnTo>
                <a:lnTo>
                  <a:pt x="17135" y="20232"/>
                </a:lnTo>
                <a:lnTo>
                  <a:pt x="16976" y="20385"/>
                </a:lnTo>
                <a:lnTo>
                  <a:pt x="16814" y="20531"/>
                </a:lnTo>
                <a:lnTo>
                  <a:pt x="16648" y="20670"/>
                </a:lnTo>
                <a:lnTo>
                  <a:pt x="16477" y="20800"/>
                </a:lnTo>
                <a:lnTo>
                  <a:pt x="16302" y="20923"/>
                </a:lnTo>
                <a:lnTo>
                  <a:pt x="16120" y="21039"/>
                </a:lnTo>
                <a:lnTo>
                  <a:pt x="15937" y="21143"/>
                </a:lnTo>
                <a:lnTo>
                  <a:pt x="15752" y="21236"/>
                </a:lnTo>
                <a:lnTo>
                  <a:pt x="15565" y="21318"/>
                </a:lnTo>
                <a:lnTo>
                  <a:pt x="15377" y="21390"/>
                </a:lnTo>
                <a:lnTo>
                  <a:pt x="15188" y="21450"/>
                </a:lnTo>
                <a:lnTo>
                  <a:pt x="14998" y="21501"/>
                </a:lnTo>
                <a:lnTo>
                  <a:pt x="14807" y="21540"/>
                </a:lnTo>
                <a:lnTo>
                  <a:pt x="14616" y="21570"/>
                </a:lnTo>
                <a:lnTo>
                  <a:pt x="14423" y="21590"/>
                </a:lnTo>
                <a:lnTo>
                  <a:pt x="14231" y="21600"/>
                </a:lnTo>
                <a:lnTo>
                  <a:pt x="14038" y="21600"/>
                </a:lnTo>
                <a:close/>
              </a:path>
            </a:pathLst>
          </a:custGeom>
          <a:solidFill>
            <a:srgbClr val="FFC740"/>
          </a:solidFill>
          <a:ln w="12700">
            <a:miter lim="400000"/>
          </a:ln>
        </p:spPr>
        <p:txBody>
          <a:bodyPr lIns="45719" rIns="45719"/>
          <a:lstStyle/>
          <a:p>
            <a:pPr/>
          </a:p>
        </p:txBody>
      </p:sp>
      <p:sp>
        <p:nvSpPr>
          <p:cNvPr id="88" name="object 3"/>
          <p:cNvSpPr/>
          <p:nvPr/>
        </p:nvSpPr>
        <p:spPr>
          <a:xfrm>
            <a:off x="0" y="0"/>
            <a:ext cx="2278069" cy="2778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570" y="35"/>
                </a:lnTo>
                <a:lnTo>
                  <a:pt x="18293" y="3695"/>
                </a:lnTo>
                <a:lnTo>
                  <a:pt x="18026" y="4005"/>
                </a:lnTo>
                <a:lnTo>
                  <a:pt x="17776" y="4323"/>
                </a:lnTo>
                <a:lnTo>
                  <a:pt x="17541" y="4648"/>
                </a:lnTo>
                <a:lnTo>
                  <a:pt x="17323" y="4980"/>
                </a:lnTo>
                <a:lnTo>
                  <a:pt x="17121" y="5317"/>
                </a:lnTo>
                <a:lnTo>
                  <a:pt x="16936" y="5661"/>
                </a:lnTo>
                <a:lnTo>
                  <a:pt x="16767" y="6009"/>
                </a:lnTo>
                <a:lnTo>
                  <a:pt x="16616" y="6363"/>
                </a:lnTo>
                <a:lnTo>
                  <a:pt x="16481" y="6721"/>
                </a:lnTo>
                <a:lnTo>
                  <a:pt x="16363" y="7083"/>
                </a:lnTo>
                <a:lnTo>
                  <a:pt x="16263" y="7449"/>
                </a:lnTo>
                <a:lnTo>
                  <a:pt x="16180" y="7817"/>
                </a:lnTo>
                <a:lnTo>
                  <a:pt x="16115" y="8189"/>
                </a:lnTo>
                <a:lnTo>
                  <a:pt x="16067" y="8563"/>
                </a:lnTo>
                <a:lnTo>
                  <a:pt x="16037" y="8939"/>
                </a:lnTo>
                <a:lnTo>
                  <a:pt x="16026" y="9316"/>
                </a:lnTo>
                <a:lnTo>
                  <a:pt x="16032" y="9695"/>
                </a:lnTo>
                <a:lnTo>
                  <a:pt x="16057" y="10074"/>
                </a:lnTo>
                <a:lnTo>
                  <a:pt x="16083" y="10449"/>
                </a:lnTo>
                <a:lnTo>
                  <a:pt x="16093" y="10822"/>
                </a:lnTo>
                <a:lnTo>
                  <a:pt x="16087" y="11192"/>
                </a:lnTo>
                <a:lnTo>
                  <a:pt x="16066" y="11559"/>
                </a:lnTo>
                <a:lnTo>
                  <a:pt x="16029" y="11923"/>
                </a:lnTo>
                <a:lnTo>
                  <a:pt x="15978" y="12284"/>
                </a:lnTo>
                <a:lnTo>
                  <a:pt x="15912" y="12641"/>
                </a:lnTo>
                <a:lnTo>
                  <a:pt x="15832" y="12995"/>
                </a:lnTo>
                <a:lnTo>
                  <a:pt x="15737" y="13344"/>
                </a:lnTo>
                <a:lnTo>
                  <a:pt x="15628" y="13690"/>
                </a:lnTo>
                <a:lnTo>
                  <a:pt x="15506" y="14031"/>
                </a:lnTo>
                <a:lnTo>
                  <a:pt x="15370" y="14367"/>
                </a:lnTo>
                <a:lnTo>
                  <a:pt x="15221" y="14698"/>
                </a:lnTo>
                <a:lnTo>
                  <a:pt x="15059" y="15025"/>
                </a:lnTo>
                <a:lnTo>
                  <a:pt x="14885" y="15346"/>
                </a:lnTo>
                <a:lnTo>
                  <a:pt x="14697" y="15661"/>
                </a:lnTo>
                <a:lnTo>
                  <a:pt x="14498" y="15971"/>
                </a:lnTo>
                <a:lnTo>
                  <a:pt x="14287" y="16275"/>
                </a:lnTo>
                <a:lnTo>
                  <a:pt x="14063" y="16572"/>
                </a:lnTo>
                <a:lnTo>
                  <a:pt x="13829" y="16863"/>
                </a:lnTo>
                <a:lnTo>
                  <a:pt x="13583" y="17148"/>
                </a:lnTo>
                <a:lnTo>
                  <a:pt x="13326" y="17425"/>
                </a:lnTo>
                <a:lnTo>
                  <a:pt x="13058" y="17696"/>
                </a:lnTo>
                <a:lnTo>
                  <a:pt x="12780" y="17959"/>
                </a:lnTo>
                <a:lnTo>
                  <a:pt x="12491" y="18215"/>
                </a:lnTo>
                <a:lnTo>
                  <a:pt x="12193" y="18462"/>
                </a:lnTo>
                <a:lnTo>
                  <a:pt x="11884" y="18702"/>
                </a:lnTo>
                <a:lnTo>
                  <a:pt x="11566" y="18934"/>
                </a:lnTo>
                <a:lnTo>
                  <a:pt x="11239" y="19157"/>
                </a:lnTo>
                <a:lnTo>
                  <a:pt x="10903" y="19371"/>
                </a:lnTo>
                <a:lnTo>
                  <a:pt x="10558" y="19577"/>
                </a:lnTo>
                <a:lnTo>
                  <a:pt x="10204" y="19773"/>
                </a:lnTo>
                <a:lnTo>
                  <a:pt x="9842" y="19960"/>
                </a:lnTo>
                <a:lnTo>
                  <a:pt x="9472" y="20138"/>
                </a:lnTo>
                <a:lnTo>
                  <a:pt x="9094" y="20306"/>
                </a:lnTo>
                <a:lnTo>
                  <a:pt x="8709" y="20464"/>
                </a:lnTo>
                <a:lnTo>
                  <a:pt x="8316" y="20611"/>
                </a:lnTo>
                <a:lnTo>
                  <a:pt x="7916" y="20748"/>
                </a:lnTo>
                <a:lnTo>
                  <a:pt x="7509" y="20874"/>
                </a:lnTo>
                <a:lnTo>
                  <a:pt x="7096" y="20990"/>
                </a:lnTo>
                <a:lnTo>
                  <a:pt x="6676" y="21094"/>
                </a:lnTo>
                <a:lnTo>
                  <a:pt x="6250" y="21187"/>
                </a:lnTo>
                <a:lnTo>
                  <a:pt x="5819" y="21268"/>
                </a:lnTo>
                <a:lnTo>
                  <a:pt x="5381" y="21338"/>
                </a:lnTo>
                <a:lnTo>
                  <a:pt x="4939" y="21396"/>
                </a:lnTo>
                <a:lnTo>
                  <a:pt x="4491" y="21441"/>
                </a:lnTo>
                <a:lnTo>
                  <a:pt x="4038" y="21474"/>
                </a:lnTo>
                <a:lnTo>
                  <a:pt x="3580" y="21494"/>
                </a:lnTo>
                <a:lnTo>
                  <a:pt x="0" y="21600"/>
                </a:lnTo>
                <a:close/>
              </a:path>
            </a:pathLst>
          </a:custGeom>
          <a:solidFill>
            <a:srgbClr val="FFD040"/>
          </a:solidFill>
          <a:ln w="12700">
            <a:miter lim="400000"/>
          </a:ln>
        </p:spPr>
        <p:txBody>
          <a:bodyPr lIns="45719" rIns="45719"/>
          <a:lstStyle/>
          <a:p>
            <a:pPr/>
          </a:p>
        </p:txBody>
      </p:sp>
      <p:grpSp>
        <p:nvGrpSpPr>
          <p:cNvPr id="91" name="object 4"/>
          <p:cNvGrpSpPr/>
          <p:nvPr/>
        </p:nvGrpSpPr>
        <p:grpSpPr>
          <a:xfrm>
            <a:off x="0" y="7673703"/>
            <a:ext cx="2919092" cy="3632842"/>
            <a:chOff x="0" y="0"/>
            <a:chExt cx="2919091" cy="3632840"/>
          </a:xfrm>
        </p:grpSpPr>
        <p:sp>
          <p:nvSpPr>
            <p:cNvPr id="89" name="Shape"/>
            <p:cNvSpPr/>
            <p:nvPr/>
          </p:nvSpPr>
          <p:spPr>
            <a:xfrm>
              <a:off x="309039" y="-1"/>
              <a:ext cx="1522516" cy="1399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6" y="17342"/>
                  </a:moveTo>
                  <a:lnTo>
                    <a:pt x="1412" y="16736"/>
                  </a:lnTo>
                  <a:lnTo>
                    <a:pt x="1084" y="16114"/>
                  </a:lnTo>
                  <a:lnTo>
                    <a:pt x="801" y="15478"/>
                  </a:lnTo>
                  <a:lnTo>
                    <a:pt x="561" y="14831"/>
                  </a:lnTo>
                  <a:lnTo>
                    <a:pt x="364" y="14175"/>
                  </a:lnTo>
                  <a:lnTo>
                    <a:pt x="211" y="13511"/>
                  </a:lnTo>
                  <a:lnTo>
                    <a:pt x="99" y="12842"/>
                  </a:lnTo>
                  <a:lnTo>
                    <a:pt x="29" y="12171"/>
                  </a:lnTo>
                  <a:lnTo>
                    <a:pt x="0" y="11499"/>
                  </a:lnTo>
                  <a:lnTo>
                    <a:pt x="11" y="10829"/>
                  </a:lnTo>
                  <a:lnTo>
                    <a:pt x="63" y="10163"/>
                  </a:lnTo>
                  <a:lnTo>
                    <a:pt x="153" y="9503"/>
                  </a:lnTo>
                  <a:lnTo>
                    <a:pt x="283" y="8851"/>
                  </a:lnTo>
                  <a:lnTo>
                    <a:pt x="450" y="8210"/>
                  </a:lnTo>
                  <a:lnTo>
                    <a:pt x="655" y="7581"/>
                  </a:lnTo>
                  <a:lnTo>
                    <a:pt x="897" y="6968"/>
                  </a:lnTo>
                  <a:lnTo>
                    <a:pt x="1175" y="6372"/>
                  </a:lnTo>
                  <a:lnTo>
                    <a:pt x="1489" y="5795"/>
                  </a:lnTo>
                  <a:lnTo>
                    <a:pt x="1838" y="5241"/>
                  </a:lnTo>
                  <a:lnTo>
                    <a:pt x="2222" y="4709"/>
                  </a:lnTo>
                  <a:lnTo>
                    <a:pt x="2640" y="4204"/>
                  </a:lnTo>
                  <a:lnTo>
                    <a:pt x="3091" y="3728"/>
                  </a:lnTo>
                  <a:lnTo>
                    <a:pt x="3576" y="3281"/>
                  </a:lnTo>
                  <a:lnTo>
                    <a:pt x="4101" y="2862"/>
                  </a:lnTo>
                  <a:lnTo>
                    <a:pt x="4641" y="2489"/>
                  </a:lnTo>
                  <a:lnTo>
                    <a:pt x="5221" y="2148"/>
                  </a:lnTo>
                  <a:lnTo>
                    <a:pt x="5831" y="1846"/>
                  </a:lnTo>
                  <a:lnTo>
                    <a:pt x="8199" y="778"/>
                  </a:lnTo>
                  <a:lnTo>
                    <a:pt x="8852" y="514"/>
                  </a:lnTo>
                  <a:lnTo>
                    <a:pt x="9511" y="305"/>
                  </a:lnTo>
                  <a:lnTo>
                    <a:pt x="10176" y="150"/>
                  </a:lnTo>
                  <a:lnTo>
                    <a:pt x="10842" y="49"/>
                  </a:lnTo>
                  <a:lnTo>
                    <a:pt x="11508" y="0"/>
                  </a:lnTo>
                  <a:lnTo>
                    <a:pt x="12172" y="3"/>
                  </a:lnTo>
                  <a:lnTo>
                    <a:pt x="12830" y="56"/>
                  </a:lnTo>
                  <a:lnTo>
                    <a:pt x="13482" y="158"/>
                  </a:lnTo>
                  <a:lnTo>
                    <a:pt x="14123" y="310"/>
                  </a:lnTo>
                  <a:lnTo>
                    <a:pt x="14753" y="509"/>
                  </a:lnTo>
                  <a:lnTo>
                    <a:pt x="15368" y="754"/>
                  </a:lnTo>
                  <a:lnTo>
                    <a:pt x="15967" y="1046"/>
                  </a:lnTo>
                  <a:lnTo>
                    <a:pt x="16546" y="1382"/>
                  </a:lnTo>
                  <a:lnTo>
                    <a:pt x="17104" y="1763"/>
                  </a:lnTo>
                  <a:lnTo>
                    <a:pt x="17638" y="2186"/>
                  </a:lnTo>
                  <a:lnTo>
                    <a:pt x="18145" y="2651"/>
                  </a:lnTo>
                  <a:lnTo>
                    <a:pt x="18624" y="3157"/>
                  </a:lnTo>
                  <a:lnTo>
                    <a:pt x="19072" y="3703"/>
                  </a:lnTo>
                  <a:lnTo>
                    <a:pt x="19487" y="4289"/>
                  </a:lnTo>
                  <a:lnTo>
                    <a:pt x="19865" y="4913"/>
                  </a:lnTo>
                  <a:lnTo>
                    <a:pt x="20206" y="5573"/>
                  </a:lnTo>
                  <a:lnTo>
                    <a:pt x="20548" y="6298"/>
                  </a:lnTo>
                  <a:lnTo>
                    <a:pt x="20836" y="6962"/>
                  </a:lnTo>
                  <a:lnTo>
                    <a:pt x="21076" y="7634"/>
                  </a:lnTo>
                  <a:lnTo>
                    <a:pt x="21270" y="8311"/>
                  </a:lnTo>
                  <a:lnTo>
                    <a:pt x="21418" y="8991"/>
                  </a:lnTo>
                  <a:lnTo>
                    <a:pt x="21522" y="9673"/>
                  </a:lnTo>
                  <a:lnTo>
                    <a:pt x="21582" y="10354"/>
                  </a:lnTo>
                  <a:lnTo>
                    <a:pt x="21600" y="11032"/>
                  </a:lnTo>
                  <a:lnTo>
                    <a:pt x="21576" y="11705"/>
                  </a:lnTo>
                  <a:lnTo>
                    <a:pt x="21512" y="12372"/>
                  </a:lnTo>
                  <a:lnTo>
                    <a:pt x="21409" y="13030"/>
                  </a:lnTo>
                  <a:lnTo>
                    <a:pt x="21266" y="13677"/>
                  </a:lnTo>
                  <a:lnTo>
                    <a:pt x="21087" y="14312"/>
                  </a:lnTo>
                  <a:lnTo>
                    <a:pt x="20870" y="14931"/>
                  </a:lnTo>
                  <a:lnTo>
                    <a:pt x="20618" y="15534"/>
                  </a:lnTo>
                  <a:lnTo>
                    <a:pt x="20332" y="16118"/>
                  </a:lnTo>
                  <a:lnTo>
                    <a:pt x="20012" y="16682"/>
                  </a:lnTo>
                  <a:lnTo>
                    <a:pt x="19659" y="17222"/>
                  </a:lnTo>
                  <a:lnTo>
                    <a:pt x="19275" y="17738"/>
                  </a:lnTo>
                  <a:lnTo>
                    <a:pt x="18860" y="18226"/>
                  </a:lnTo>
                  <a:lnTo>
                    <a:pt x="18415" y="18686"/>
                  </a:lnTo>
                  <a:lnTo>
                    <a:pt x="17942" y="19115"/>
                  </a:lnTo>
                  <a:lnTo>
                    <a:pt x="17441" y="19511"/>
                  </a:lnTo>
                  <a:lnTo>
                    <a:pt x="16913" y="19873"/>
                  </a:lnTo>
                  <a:lnTo>
                    <a:pt x="16359" y="20197"/>
                  </a:lnTo>
                  <a:lnTo>
                    <a:pt x="15781" y="20482"/>
                  </a:lnTo>
                  <a:lnTo>
                    <a:pt x="15179" y="20727"/>
                  </a:lnTo>
                  <a:lnTo>
                    <a:pt x="14554" y="20928"/>
                  </a:lnTo>
                  <a:lnTo>
                    <a:pt x="13908" y="21084"/>
                  </a:lnTo>
                  <a:lnTo>
                    <a:pt x="13240" y="21194"/>
                  </a:lnTo>
                  <a:lnTo>
                    <a:pt x="10527" y="21536"/>
                  </a:lnTo>
                  <a:lnTo>
                    <a:pt x="9849" y="21594"/>
                  </a:lnTo>
                  <a:lnTo>
                    <a:pt x="9174" y="21600"/>
                  </a:lnTo>
                  <a:lnTo>
                    <a:pt x="8506" y="21554"/>
                  </a:lnTo>
                  <a:lnTo>
                    <a:pt x="7846" y="21457"/>
                  </a:lnTo>
                  <a:lnTo>
                    <a:pt x="7196" y="21310"/>
                  </a:lnTo>
                  <a:lnTo>
                    <a:pt x="6559" y="21114"/>
                  </a:lnTo>
                  <a:lnTo>
                    <a:pt x="5938" y="20871"/>
                  </a:lnTo>
                  <a:lnTo>
                    <a:pt x="5333" y="20581"/>
                  </a:lnTo>
                  <a:lnTo>
                    <a:pt x="4749" y="20246"/>
                  </a:lnTo>
                  <a:lnTo>
                    <a:pt x="4187" y="19866"/>
                  </a:lnTo>
                  <a:lnTo>
                    <a:pt x="3648" y="19444"/>
                  </a:lnTo>
                  <a:lnTo>
                    <a:pt x="3137" y="18979"/>
                  </a:lnTo>
                  <a:lnTo>
                    <a:pt x="2655" y="18473"/>
                  </a:lnTo>
                  <a:lnTo>
                    <a:pt x="2203" y="17927"/>
                  </a:lnTo>
                  <a:lnTo>
                    <a:pt x="1786" y="17342"/>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90" name="Shape"/>
            <p:cNvSpPr/>
            <p:nvPr/>
          </p:nvSpPr>
          <p:spPr>
            <a:xfrm>
              <a:off x="0" y="1107916"/>
              <a:ext cx="2919092" cy="2524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3870" y="4553"/>
                  </a:lnTo>
                  <a:lnTo>
                    <a:pt x="4145" y="4864"/>
                  </a:lnTo>
                  <a:lnTo>
                    <a:pt x="4429" y="5163"/>
                  </a:lnTo>
                  <a:lnTo>
                    <a:pt x="4721" y="5448"/>
                  </a:lnTo>
                  <a:lnTo>
                    <a:pt x="5023" y="5721"/>
                  </a:lnTo>
                  <a:lnTo>
                    <a:pt x="5333" y="5979"/>
                  </a:lnTo>
                  <a:lnTo>
                    <a:pt x="5650" y="6224"/>
                  </a:lnTo>
                  <a:lnTo>
                    <a:pt x="5975" y="6455"/>
                  </a:lnTo>
                  <a:lnTo>
                    <a:pt x="6308" y="6672"/>
                  </a:lnTo>
                  <a:lnTo>
                    <a:pt x="6647" y="6874"/>
                  </a:lnTo>
                  <a:lnTo>
                    <a:pt x="6992" y="7061"/>
                  </a:lnTo>
                  <a:lnTo>
                    <a:pt x="7344" y="7234"/>
                  </a:lnTo>
                  <a:lnTo>
                    <a:pt x="7701" y="7391"/>
                  </a:lnTo>
                  <a:lnTo>
                    <a:pt x="8064" y="7533"/>
                  </a:lnTo>
                  <a:lnTo>
                    <a:pt x="8432" y="7660"/>
                  </a:lnTo>
                  <a:lnTo>
                    <a:pt x="8805" y="7770"/>
                  </a:lnTo>
                  <a:lnTo>
                    <a:pt x="13729" y="9120"/>
                  </a:lnTo>
                  <a:lnTo>
                    <a:pt x="14069" y="9219"/>
                  </a:lnTo>
                  <a:lnTo>
                    <a:pt x="14402" y="9331"/>
                  </a:lnTo>
                  <a:lnTo>
                    <a:pt x="14729" y="9455"/>
                  </a:lnTo>
                  <a:lnTo>
                    <a:pt x="15050" y="9590"/>
                  </a:lnTo>
                  <a:lnTo>
                    <a:pt x="15365" y="9736"/>
                  </a:lnTo>
                  <a:lnTo>
                    <a:pt x="15673" y="9893"/>
                  </a:lnTo>
                  <a:lnTo>
                    <a:pt x="15975" y="10061"/>
                  </a:lnTo>
                  <a:lnTo>
                    <a:pt x="16270" y="10239"/>
                  </a:lnTo>
                  <a:lnTo>
                    <a:pt x="16558" y="10427"/>
                  </a:lnTo>
                  <a:lnTo>
                    <a:pt x="16840" y="10625"/>
                  </a:lnTo>
                  <a:lnTo>
                    <a:pt x="17115" y="10833"/>
                  </a:lnTo>
                  <a:lnTo>
                    <a:pt x="17382" y="11050"/>
                  </a:lnTo>
                  <a:lnTo>
                    <a:pt x="17643" y="11276"/>
                  </a:lnTo>
                  <a:lnTo>
                    <a:pt x="17896" y="11511"/>
                  </a:lnTo>
                  <a:lnTo>
                    <a:pt x="18142" y="11755"/>
                  </a:lnTo>
                  <a:lnTo>
                    <a:pt x="18380" y="12007"/>
                  </a:lnTo>
                  <a:lnTo>
                    <a:pt x="18611" y="12267"/>
                  </a:lnTo>
                  <a:lnTo>
                    <a:pt x="18834" y="12534"/>
                  </a:lnTo>
                  <a:lnTo>
                    <a:pt x="19049" y="12810"/>
                  </a:lnTo>
                  <a:lnTo>
                    <a:pt x="19257" y="13092"/>
                  </a:lnTo>
                  <a:lnTo>
                    <a:pt x="19456" y="13381"/>
                  </a:lnTo>
                  <a:lnTo>
                    <a:pt x="19647" y="13677"/>
                  </a:lnTo>
                  <a:lnTo>
                    <a:pt x="19830" y="13980"/>
                  </a:lnTo>
                  <a:lnTo>
                    <a:pt x="20005" y="14288"/>
                  </a:lnTo>
                  <a:lnTo>
                    <a:pt x="20171" y="14603"/>
                  </a:lnTo>
                  <a:lnTo>
                    <a:pt x="20329" y="14923"/>
                  </a:lnTo>
                  <a:lnTo>
                    <a:pt x="20478" y="15249"/>
                  </a:lnTo>
                  <a:lnTo>
                    <a:pt x="20618" y="15579"/>
                  </a:lnTo>
                  <a:lnTo>
                    <a:pt x="20750" y="15915"/>
                  </a:lnTo>
                  <a:lnTo>
                    <a:pt x="20872" y="16255"/>
                  </a:lnTo>
                  <a:lnTo>
                    <a:pt x="20985" y="16599"/>
                  </a:lnTo>
                  <a:lnTo>
                    <a:pt x="21089" y="16948"/>
                  </a:lnTo>
                  <a:lnTo>
                    <a:pt x="21184" y="17300"/>
                  </a:lnTo>
                  <a:lnTo>
                    <a:pt x="21269" y="17656"/>
                  </a:lnTo>
                  <a:lnTo>
                    <a:pt x="21345" y="18014"/>
                  </a:lnTo>
                  <a:lnTo>
                    <a:pt x="21411" y="18376"/>
                  </a:lnTo>
                  <a:lnTo>
                    <a:pt x="21468" y="18741"/>
                  </a:lnTo>
                  <a:lnTo>
                    <a:pt x="21514" y="19108"/>
                  </a:lnTo>
                  <a:lnTo>
                    <a:pt x="21551" y="19478"/>
                  </a:lnTo>
                  <a:lnTo>
                    <a:pt x="21578" y="19849"/>
                  </a:lnTo>
                  <a:lnTo>
                    <a:pt x="21594" y="20222"/>
                  </a:lnTo>
                  <a:lnTo>
                    <a:pt x="21600" y="20596"/>
                  </a:lnTo>
                  <a:lnTo>
                    <a:pt x="21596" y="20972"/>
                  </a:lnTo>
                  <a:lnTo>
                    <a:pt x="21581" y="21348"/>
                  </a:lnTo>
                  <a:lnTo>
                    <a:pt x="21564" y="21600"/>
                  </a:lnTo>
                  <a:lnTo>
                    <a:pt x="0"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grpSp>
      <p:sp>
        <p:nvSpPr>
          <p:cNvPr id="92" name="object 5"/>
          <p:cNvSpPr/>
          <p:nvPr/>
        </p:nvSpPr>
        <p:spPr>
          <a:xfrm>
            <a:off x="17582060" y="5996118"/>
            <a:ext cx="2522040" cy="5118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42" y="281"/>
                </a:moveTo>
                <a:lnTo>
                  <a:pt x="13908" y="229"/>
                </a:lnTo>
                <a:lnTo>
                  <a:pt x="14278" y="182"/>
                </a:lnTo>
                <a:lnTo>
                  <a:pt x="14652" y="140"/>
                </a:lnTo>
                <a:lnTo>
                  <a:pt x="15029" y="103"/>
                </a:lnTo>
                <a:lnTo>
                  <a:pt x="15411" y="72"/>
                </a:lnTo>
                <a:lnTo>
                  <a:pt x="15796" y="46"/>
                </a:lnTo>
                <a:lnTo>
                  <a:pt x="16185" y="26"/>
                </a:lnTo>
                <a:lnTo>
                  <a:pt x="16576" y="12"/>
                </a:lnTo>
                <a:lnTo>
                  <a:pt x="16971" y="3"/>
                </a:lnTo>
                <a:lnTo>
                  <a:pt x="17369" y="0"/>
                </a:lnTo>
                <a:lnTo>
                  <a:pt x="17769" y="3"/>
                </a:lnTo>
                <a:lnTo>
                  <a:pt x="18172" y="12"/>
                </a:lnTo>
                <a:lnTo>
                  <a:pt x="18578" y="27"/>
                </a:lnTo>
                <a:lnTo>
                  <a:pt x="19793" y="80"/>
                </a:lnTo>
                <a:lnTo>
                  <a:pt x="20222" y="94"/>
                </a:lnTo>
                <a:lnTo>
                  <a:pt x="20650" y="99"/>
                </a:lnTo>
                <a:lnTo>
                  <a:pt x="21075" y="93"/>
                </a:lnTo>
                <a:lnTo>
                  <a:pt x="21498" y="78"/>
                </a:lnTo>
                <a:lnTo>
                  <a:pt x="21600" y="72"/>
                </a:lnTo>
                <a:lnTo>
                  <a:pt x="21600" y="21249"/>
                </a:lnTo>
                <a:lnTo>
                  <a:pt x="21183" y="21287"/>
                </a:lnTo>
                <a:lnTo>
                  <a:pt x="20768" y="21322"/>
                </a:lnTo>
                <a:lnTo>
                  <a:pt x="20350" y="21353"/>
                </a:lnTo>
                <a:lnTo>
                  <a:pt x="19932" y="21382"/>
                </a:lnTo>
                <a:lnTo>
                  <a:pt x="19512" y="21408"/>
                </a:lnTo>
                <a:lnTo>
                  <a:pt x="19090" y="21432"/>
                </a:lnTo>
                <a:lnTo>
                  <a:pt x="18667" y="21452"/>
                </a:lnTo>
                <a:lnTo>
                  <a:pt x="15307" y="21580"/>
                </a:lnTo>
                <a:lnTo>
                  <a:pt x="14889" y="21592"/>
                </a:lnTo>
                <a:lnTo>
                  <a:pt x="14473" y="21599"/>
                </a:lnTo>
                <a:lnTo>
                  <a:pt x="14058" y="21600"/>
                </a:lnTo>
                <a:lnTo>
                  <a:pt x="13646" y="21595"/>
                </a:lnTo>
                <a:lnTo>
                  <a:pt x="13235" y="21585"/>
                </a:lnTo>
                <a:lnTo>
                  <a:pt x="12827" y="21568"/>
                </a:lnTo>
                <a:lnTo>
                  <a:pt x="12422" y="21547"/>
                </a:lnTo>
                <a:lnTo>
                  <a:pt x="12019" y="21519"/>
                </a:lnTo>
                <a:lnTo>
                  <a:pt x="11619" y="21486"/>
                </a:lnTo>
                <a:lnTo>
                  <a:pt x="11222" y="21448"/>
                </a:lnTo>
                <a:lnTo>
                  <a:pt x="10829" y="21405"/>
                </a:lnTo>
                <a:lnTo>
                  <a:pt x="10439" y="21356"/>
                </a:lnTo>
                <a:lnTo>
                  <a:pt x="10053" y="21302"/>
                </a:lnTo>
                <a:lnTo>
                  <a:pt x="9670" y="21243"/>
                </a:lnTo>
                <a:lnTo>
                  <a:pt x="9292" y="21178"/>
                </a:lnTo>
                <a:lnTo>
                  <a:pt x="8918" y="21109"/>
                </a:lnTo>
                <a:lnTo>
                  <a:pt x="8549" y="21035"/>
                </a:lnTo>
                <a:lnTo>
                  <a:pt x="8184" y="20956"/>
                </a:lnTo>
                <a:lnTo>
                  <a:pt x="7824" y="20872"/>
                </a:lnTo>
                <a:lnTo>
                  <a:pt x="7470" y="20783"/>
                </a:lnTo>
                <a:lnTo>
                  <a:pt x="7120" y="20690"/>
                </a:lnTo>
                <a:lnTo>
                  <a:pt x="6776" y="20592"/>
                </a:lnTo>
                <a:lnTo>
                  <a:pt x="6438" y="20490"/>
                </a:lnTo>
                <a:lnTo>
                  <a:pt x="6105" y="20383"/>
                </a:lnTo>
                <a:lnTo>
                  <a:pt x="5779" y="20271"/>
                </a:lnTo>
                <a:lnTo>
                  <a:pt x="5458" y="20155"/>
                </a:lnTo>
                <a:lnTo>
                  <a:pt x="5145" y="20035"/>
                </a:lnTo>
                <a:lnTo>
                  <a:pt x="4837" y="19911"/>
                </a:lnTo>
                <a:lnTo>
                  <a:pt x="4537" y="19782"/>
                </a:lnTo>
                <a:lnTo>
                  <a:pt x="4244" y="19650"/>
                </a:lnTo>
                <a:lnTo>
                  <a:pt x="3958" y="19513"/>
                </a:lnTo>
                <a:lnTo>
                  <a:pt x="3679" y="19373"/>
                </a:lnTo>
                <a:lnTo>
                  <a:pt x="3408" y="19228"/>
                </a:lnTo>
                <a:lnTo>
                  <a:pt x="3145" y="19080"/>
                </a:lnTo>
                <a:lnTo>
                  <a:pt x="2889" y="18927"/>
                </a:lnTo>
                <a:lnTo>
                  <a:pt x="2642" y="18772"/>
                </a:lnTo>
                <a:lnTo>
                  <a:pt x="2404" y="18612"/>
                </a:lnTo>
                <a:lnTo>
                  <a:pt x="2173" y="18449"/>
                </a:lnTo>
                <a:lnTo>
                  <a:pt x="1952" y="18282"/>
                </a:lnTo>
                <a:lnTo>
                  <a:pt x="1740" y="18112"/>
                </a:lnTo>
                <a:lnTo>
                  <a:pt x="1536" y="17939"/>
                </a:lnTo>
                <a:lnTo>
                  <a:pt x="1343" y="17762"/>
                </a:lnTo>
                <a:lnTo>
                  <a:pt x="1158" y="17582"/>
                </a:lnTo>
                <a:lnTo>
                  <a:pt x="984" y="17398"/>
                </a:lnTo>
                <a:lnTo>
                  <a:pt x="819" y="17212"/>
                </a:lnTo>
                <a:lnTo>
                  <a:pt x="665" y="17022"/>
                </a:lnTo>
                <a:lnTo>
                  <a:pt x="520" y="16830"/>
                </a:lnTo>
                <a:lnTo>
                  <a:pt x="387" y="16634"/>
                </a:lnTo>
                <a:lnTo>
                  <a:pt x="266" y="16430"/>
                </a:lnTo>
                <a:lnTo>
                  <a:pt x="167" y="16223"/>
                </a:lnTo>
                <a:lnTo>
                  <a:pt x="92" y="16016"/>
                </a:lnTo>
                <a:lnTo>
                  <a:pt x="39" y="15809"/>
                </a:lnTo>
                <a:lnTo>
                  <a:pt x="8" y="15601"/>
                </a:lnTo>
                <a:lnTo>
                  <a:pt x="0" y="15393"/>
                </a:lnTo>
                <a:lnTo>
                  <a:pt x="14" y="15186"/>
                </a:lnTo>
                <a:lnTo>
                  <a:pt x="49" y="14980"/>
                </a:lnTo>
                <a:lnTo>
                  <a:pt x="106" y="14775"/>
                </a:lnTo>
                <a:lnTo>
                  <a:pt x="184" y="14573"/>
                </a:lnTo>
                <a:lnTo>
                  <a:pt x="283" y="14372"/>
                </a:lnTo>
                <a:lnTo>
                  <a:pt x="403" y="14175"/>
                </a:lnTo>
                <a:lnTo>
                  <a:pt x="544" y="13981"/>
                </a:lnTo>
                <a:lnTo>
                  <a:pt x="705" y="13790"/>
                </a:lnTo>
                <a:lnTo>
                  <a:pt x="887" y="13603"/>
                </a:lnTo>
                <a:lnTo>
                  <a:pt x="1089" y="13420"/>
                </a:lnTo>
                <a:lnTo>
                  <a:pt x="1310" y="13243"/>
                </a:lnTo>
                <a:lnTo>
                  <a:pt x="1551" y="13071"/>
                </a:lnTo>
                <a:lnTo>
                  <a:pt x="1812" y="12904"/>
                </a:lnTo>
                <a:lnTo>
                  <a:pt x="2092" y="12743"/>
                </a:lnTo>
                <a:lnTo>
                  <a:pt x="2689" y="12436"/>
                </a:lnTo>
                <a:lnTo>
                  <a:pt x="2968" y="12276"/>
                </a:lnTo>
                <a:lnTo>
                  <a:pt x="3228" y="12109"/>
                </a:lnTo>
                <a:lnTo>
                  <a:pt x="3469" y="11937"/>
                </a:lnTo>
                <a:lnTo>
                  <a:pt x="3691" y="11760"/>
                </a:lnTo>
                <a:lnTo>
                  <a:pt x="3894" y="11577"/>
                </a:lnTo>
                <a:lnTo>
                  <a:pt x="4076" y="11390"/>
                </a:lnTo>
                <a:lnTo>
                  <a:pt x="4238" y="11198"/>
                </a:lnTo>
                <a:lnTo>
                  <a:pt x="4380" y="11002"/>
                </a:lnTo>
                <a:lnTo>
                  <a:pt x="4501" y="10804"/>
                </a:lnTo>
                <a:lnTo>
                  <a:pt x="4601" y="10602"/>
                </a:lnTo>
                <a:lnTo>
                  <a:pt x="4679" y="10397"/>
                </a:lnTo>
                <a:lnTo>
                  <a:pt x="4736" y="10190"/>
                </a:lnTo>
                <a:lnTo>
                  <a:pt x="4771" y="9982"/>
                </a:lnTo>
                <a:lnTo>
                  <a:pt x="4783" y="9772"/>
                </a:lnTo>
                <a:lnTo>
                  <a:pt x="4773" y="9561"/>
                </a:lnTo>
                <a:lnTo>
                  <a:pt x="4740" y="9350"/>
                </a:lnTo>
                <a:lnTo>
                  <a:pt x="4280" y="7171"/>
                </a:lnTo>
                <a:lnTo>
                  <a:pt x="4244" y="6971"/>
                </a:lnTo>
                <a:lnTo>
                  <a:pt x="4221" y="6773"/>
                </a:lnTo>
                <a:lnTo>
                  <a:pt x="4209" y="6576"/>
                </a:lnTo>
                <a:lnTo>
                  <a:pt x="4210" y="6380"/>
                </a:lnTo>
                <a:lnTo>
                  <a:pt x="4222" y="6185"/>
                </a:lnTo>
                <a:lnTo>
                  <a:pt x="4246" y="5992"/>
                </a:lnTo>
                <a:lnTo>
                  <a:pt x="4281" y="5800"/>
                </a:lnTo>
                <a:lnTo>
                  <a:pt x="4328" y="5610"/>
                </a:lnTo>
                <a:lnTo>
                  <a:pt x="4386" y="5422"/>
                </a:lnTo>
                <a:lnTo>
                  <a:pt x="4455" y="5235"/>
                </a:lnTo>
                <a:lnTo>
                  <a:pt x="4535" y="5050"/>
                </a:lnTo>
                <a:lnTo>
                  <a:pt x="4625" y="4867"/>
                </a:lnTo>
                <a:lnTo>
                  <a:pt x="4726" y="4686"/>
                </a:lnTo>
                <a:lnTo>
                  <a:pt x="4837" y="4507"/>
                </a:lnTo>
                <a:lnTo>
                  <a:pt x="4958" y="4331"/>
                </a:lnTo>
                <a:lnTo>
                  <a:pt x="5089" y="4157"/>
                </a:lnTo>
                <a:lnTo>
                  <a:pt x="5230" y="3985"/>
                </a:lnTo>
                <a:lnTo>
                  <a:pt x="5381" y="3815"/>
                </a:lnTo>
                <a:lnTo>
                  <a:pt x="5541" y="3648"/>
                </a:lnTo>
                <a:lnTo>
                  <a:pt x="5710" y="3484"/>
                </a:lnTo>
                <a:lnTo>
                  <a:pt x="5889" y="3322"/>
                </a:lnTo>
                <a:lnTo>
                  <a:pt x="6076" y="3163"/>
                </a:lnTo>
                <a:lnTo>
                  <a:pt x="6273" y="3007"/>
                </a:lnTo>
                <a:lnTo>
                  <a:pt x="6477" y="2854"/>
                </a:lnTo>
                <a:lnTo>
                  <a:pt x="6691" y="2704"/>
                </a:lnTo>
                <a:lnTo>
                  <a:pt x="6912" y="2557"/>
                </a:lnTo>
                <a:lnTo>
                  <a:pt x="7142" y="2413"/>
                </a:lnTo>
                <a:lnTo>
                  <a:pt x="7380" y="2272"/>
                </a:lnTo>
                <a:lnTo>
                  <a:pt x="7625" y="2135"/>
                </a:lnTo>
                <a:lnTo>
                  <a:pt x="7878" y="2002"/>
                </a:lnTo>
                <a:lnTo>
                  <a:pt x="8139" y="1871"/>
                </a:lnTo>
                <a:lnTo>
                  <a:pt x="8407" y="1745"/>
                </a:lnTo>
                <a:lnTo>
                  <a:pt x="8681" y="1622"/>
                </a:lnTo>
                <a:lnTo>
                  <a:pt x="8963" y="1503"/>
                </a:lnTo>
                <a:lnTo>
                  <a:pt x="9252" y="1388"/>
                </a:lnTo>
                <a:lnTo>
                  <a:pt x="9547" y="1277"/>
                </a:lnTo>
                <a:lnTo>
                  <a:pt x="9848" y="1169"/>
                </a:lnTo>
                <a:lnTo>
                  <a:pt x="10156" y="1066"/>
                </a:lnTo>
                <a:lnTo>
                  <a:pt x="10470" y="967"/>
                </a:lnTo>
                <a:lnTo>
                  <a:pt x="10790" y="873"/>
                </a:lnTo>
                <a:lnTo>
                  <a:pt x="11116" y="783"/>
                </a:lnTo>
                <a:lnTo>
                  <a:pt x="11447" y="697"/>
                </a:lnTo>
                <a:lnTo>
                  <a:pt x="11784" y="616"/>
                </a:lnTo>
                <a:lnTo>
                  <a:pt x="12125" y="539"/>
                </a:lnTo>
                <a:lnTo>
                  <a:pt x="12472" y="467"/>
                </a:lnTo>
                <a:lnTo>
                  <a:pt x="12824" y="400"/>
                </a:lnTo>
                <a:lnTo>
                  <a:pt x="13181" y="338"/>
                </a:lnTo>
                <a:lnTo>
                  <a:pt x="13542" y="281"/>
                </a:lnTo>
                <a:close/>
              </a:path>
            </a:pathLst>
          </a:custGeom>
          <a:solidFill>
            <a:srgbClr val="333333"/>
          </a:solidFill>
          <a:ln w="12700">
            <a:miter lim="400000"/>
          </a:ln>
        </p:spPr>
        <p:txBody>
          <a:bodyPr lIns="45719" rIns="45719"/>
          <a:lstStyle/>
          <a:p>
            <a:pPr/>
          </a:p>
        </p:txBody>
      </p:sp>
      <p:sp>
        <p:nvSpPr>
          <p:cNvPr id="93" name="Title 18"/>
          <p:cNvSpPr txBox="1"/>
          <p:nvPr>
            <p:ph type="title"/>
          </p:nvPr>
        </p:nvSpPr>
        <p:spPr>
          <a:xfrm>
            <a:off x="1005206" y="452374"/>
            <a:ext cx="18093688" cy="1231106"/>
          </a:xfrm>
          <a:prstGeom prst="rect">
            <a:avLst/>
          </a:prstGeom>
        </p:spPr>
        <p:txBody>
          <a:bodyPr/>
          <a:lstStyle>
            <a:lvl1pPr algn="ctr">
              <a:defRPr sz="8000">
                <a:latin typeface="Bahnschrift SemiBold"/>
                <a:ea typeface="Bahnschrift SemiBold"/>
                <a:cs typeface="Bahnschrift SemiBold"/>
                <a:sym typeface="Bahnschrift SemiBold"/>
              </a:defRPr>
            </a:lvl1pPr>
          </a:lstStyle>
          <a:p>
            <a:pPr/>
            <a:r>
              <a:t>CONTENTS</a:t>
            </a:r>
          </a:p>
        </p:txBody>
      </p:sp>
      <p:sp>
        <p:nvSpPr>
          <p:cNvPr id="94" name="Text Placeholder 19"/>
          <p:cNvSpPr txBox="1"/>
          <p:nvPr>
            <p:ph type="body" idx="1"/>
          </p:nvPr>
        </p:nvSpPr>
        <p:spPr>
          <a:xfrm>
            <a:off x="3924298" y="2261870"/>
            <a:ext cx="15174596" cy="8586967"/>
          </a:xfrm>
          <a:prstGeom prst="rect">
            <a:avLst/>
          </a:prstGeom>
        </p:spPr>
        <p:txBody>
          <a:bodyPr/>
          <a:lstStyle/>
          <a:p>
            <a:pPr lvl="1" marL="285750" indent="-285750">
              <a:buSzPct val="100000"/>
              <a:buFont typeface="Arial"/>
              <a:buChar char="•"/>
              <a:defRPr sz="3600">
                <a:latin typeface="Bahnschrift SemiBold"/>
                <a:ea typeface="Bahnschrift SemiBold"/>
                <a:cs typeface="Bahnschrift SemiBold"/>
                <a:sym typeface="Bahnschrift SemiBold"/>
              </a:defRPr>
            </a:pPr>
            <a:r>
              <a:t>Introduction</a:t>
            </a:r>
          </a:p>
          <a:p>
            <a:pPr lvl="3">
              <a:defRPr sz="3600">
                <a:latin typeface="Bahnschrift SemiBold"/>
                <a:ea typeface="Bahnschrift SemiBold"/>
                <a:cs typeface="Bahnschrift SemiBold"/>
                <a:sym typeface="Bahnschrift SemiBold"/>
              </a:defRPr>
            </a:pPr>
            <a:r>
              <a:t>International Trade and Trade Agreements</a:t>
            </a:r>
          </a:p>
          <a:p>
            <a:pPr lvl="1" marL="285750" indent="-285750">
              <a:buSzPct val="100000"/>
              <a:buFont typeface="Arial"/>
              <a:buChar char="•"/>
              <a:defRPr sz="3600">
                <a:latin typeface="Bahnschrift SemiBold"/>
                <a:ea typeface="Bahnschrift SemiBold"/>
                <a:cs typeface="Bahnschrift SemiBold"/>
                <a:sym typeface="Bahnschrift SemiBold"/>
              </a:defRPr>
            </a:pPr>
            <a:r>
              <a:t>Research Gap &amp; Literature Review</a:t>
            </a:r>
          </a:p>
          <a:p>
            <a:pPr lvl="3">
              <a:defRPr sz="3600">
                <a:latin typeface="Bahnschrift SemiBold"/>
                <a:ea typeface="Bahnschrift SemiBold"/>
                <a:cs typeface="Bahnschrift SemiBold"/>
                <a:sym typeface="Bahnschrift SemiBold"/>
              </a:defRPr>
            </a:pPr>
            <a:r>
              <a:t>The Gravity Model in International Trade</a:t>
            </a:r>
          </a:p>
          <a:p>
            <a:pPr lvl="3">
              <a:defRPr sz="3600">
                <a:latin typeface="Bahnschrift SemiBold"/>
                <a:ea typeface="Bahnschrift SemiBold"/>
                <a:cs typeface="Bahnschrift SemiBold"/>
                <a:sym typeface="Bahnschrift SemiBold"/>
              </a:defRPr>
            </a:pPr>
            <a:r>
              <a:t>Structural Gravity Model</a:t>
            </a:r>
          </a:p>
          <a:p>
            <a:pPr lvl="3">
              <a:defRPr sz="3600">
                <a:latin typeface="Bahnschrift SemiBold"/>
                <a:ea typeface="Bahnschrift SemiBold"/>
                <a:cs typeface="Bahnschrift SemiBold"/>
                <a:sym typeface="Bahnschrift SemiBold"/>
              </a:defRPr>
            </a:pPr>
            <a:r>
              <a:t>Literature Review</a:t>
            </a:r>
          </a:p>
          <a:p>
            <a:pPr lvl="1" marL="285750" indent="-285750">
              <a:buSzPct val="100000"/>
              <a:buFont typeface="Arial"/>
              <a:buChar char="•"/>
              <a:defRPr sz="3600">
                <a:latin typeface="Bahnschrift SemiBold"/>
                <a:ea typeface="Bahnschrift SemiBold"/>
                <a:cs typeface="Bahnschrift SemiBold"/>
                <a:sym typeface="Bahnschrift SemiBold"/>
              </a:defRPr>
            </a:pPr>
            <a:r>
              <a:t>Objective</a:t>
            </a:r>
          </a:p>
          <a:p>
            <a:pPr lvl="1" marL="285750" indent="-285750">
              <a:buSzPct val="100000"/>
              <a:buFont typeface="Arial"/>
              <a:buChar char="•"/>
              <a:defRPr sz="3600">
                <a:latin typeface="Bahnschrift SemiBold"/>
                <a:ea typeface="Bahnschrift SemiBold"/>
                <a:cs typeface="Bahnschrift SemiBold"/>
                <a:sym typeface="Bahnschrift SemiBold"/>
              </a:defRPr>
            </a:pPr>
            <a:r>
              <a:t>Methodology</a:t>
            </a:r>
          </a:p>
          <a:p>
            <a:pPr lvl="6" indent="1371600">
              <a:defRPr sz="3600">
                <a:latin typeface="Bahnschrift SemiBold"/>
                <a:ea typeface="Bahnschrift SemiBold"/>
                <a:cs typeface="Bahnschrift SemiBold"/>
                <a:sym typeface="Bahnschrift SemiBold"/>
              </a:defRPr>
            </a:pPr>
            <a:r>
              <a:t>Data &amp; Data Sources</a:t>
            </a:r>
          </a:p>
          <a:p>
            <a:pPr lvl="6" indent="1371600">
              <a:defRPr sz="3600">
                <a:latin typeface="Bahnschrift SemiBold"/>
                <a:ea typeface="Bahnschrift SemiBold"/>
                <a:cs typeface="Bahnschrift SemiBold"/>
                <a:sym typeface="Bahnschrift SemiBold"/>
              </a:defRPr>
            </a:pPr>
            <a:r>
              <a:t>Variable Description</a:t>
            </a:r>
          </a:p>
          <a:p>
            <a:pPr lvl="6" indent="1371600">
              <a:defRPr sz="3600">
                <a:latin typeface="Bahnschrift SemiBold"/>
                <a:ea typeface="Bahnschrift SemiBold"/>
                <a:cs typeface="Bahnschrift SemiBold"/>
                <a:sym typeface="Bahnschrift SemiBold"/>
              </a:defRPr>
            </a:pPr>
            <a:r>
              <a:t>Model Specification</a:t>
            </a:r>
          </a:p>
          <a:p>
            <a:pPr lvl="6" indent="1371600">
              <a:defRPr sz="3600">
                <a:latin typeface="Bahnschrift SemiBold"/>
                <a:ea typeface="Bahnschrift SemiBold"/>
                <a:cs typeface="Bahnschrift SemiBold"/>
                <a:sym typeface="Bahnschrift SemiBold"/>
              </a:defRPr>
            </a:pPr>
            <a:r>
              <a:t>Estimation Techniques</a:t>
            </a:r>
          </a:p>
          <a:p>
            <a:pPr lvl="1" marL="285750" indent="-285750">
              <a:buSzPct val="100000"/>
              <a:buFont typeface="Arial"/>
              <a:buChar char="•"/>
              <a:defRPr sz="3600">
                <a:latin typeface="Bahnschrift SemiBold"/>
                <a:ea typeface="Bahnschrift SemiBold"/>
                <a:cs typeface="Bahnschrift SemiBold"/>
                <a:sym typeface="Bahnschrift SemiBold"/>
              </a:defRPr>
            </a:pPr>
            <a:r>
              <a:t>Hypothesis Testing &amp; Counterfactual Analysis</a:t>
            </a:r>
          </a:p>
          <a:p>
            <a:pPr lvl="1" marL="285750" indent="-285750">
              <a:buSzPct val="100000"/>
              <a:buFont typeface="Arial"/>
              <a:buChar char="•"/>
              <a:defRPr sz="3600">
                <a:latin typeface="Bahnschrift SemiBold"/>
                <a:ea typeface="Bahnschrift SemiBold"/>
                <a:cs typeface="Bahnschrift SemiBold"/>
                <a:sym typeface="Bahnschrift SemiBold"/>
              </a:defRPr>
            </a:pPr>
            <a:r>
              <a:t>Tentative Conclusion</a:t>
            </a:r>
          </a:p>
          <a:p>
            <a:pPr lvl="1" marL="285750" indent="-285750">
              <a:buSzPct val="100000"/>
              <a:buFont typeface="Arial"/>
              <a:buChar char="•"/>
              <a:defRPr sz="3600">
                <a:latin typeface="Bahnschrift SemiBold"/>
                <a:ea typeface="Bahnschrift SemiBold"/>
                <a:cs typeface="Bahnschrift SemiBold"/>
                <a:sym typeface="Bahnschrift SemiBold"/>
              </a:defRPr>
            </a:pPr>
            <a:r>
              <a:t>References</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0" name="object 3"/>
          <p:cNvGrpSpPr/>
          <p:nvPr/>
        </p:nvGrpSpPr>
        <p:grpSpPr>
          <a:xfrm>
            <a:off x="-1" y="2"/>
            <a:ext cx="4294213" cy="3175001"/>
            <a:chOff x="0" y="1"/>
            <a:chExt cx="4294210" cy="3175000"/>
          </a:xfrm>
        </p:grpSpPr>
        <p:sp>
          <p:nvSpPr>
            <p:cNvPr id="96" name="Shape"/>
            <p:cNvSpPr/>
            <p:nvPr/>
          </p:nvSpPr>
          <p:spPr>
            <a:xfrm>
              <a:off x="-1" y="1"/>
              <a:ext cx="3003333" cy="317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 y="21600"/>
                  </a:moveTo>
                  <a:lnTo>
                    <a:pt x="0" y="21600"/>
                  </a:lnTo>
                  <a:lnTo>
                    <a:pt x="0" y="0"/>
                  </a:lnTo>
                  <a:lnTo>
                    <a:pt x="21600" y="0"/>
                  </a:lnTo>
                  <a:lnTo>
                    <a:pt x="20440" y="691"/>
                  </a:lnTo>
                  <a:lnTo>
                    <a:pt x="20150" y="950"/>
                  </a:lnTo>
                  <a:lnTo>
                    <a:pt x="18993" y="1642"/>
                  </a:lnTo>
                  <a:lnTo>
                    <a:pt x="18707" y="1901"/>
                  </a:lnTo>
                  <a:lnTo>
                    <a:pt x="17857" y="2419"/>
                  </a:lnTo>
                  <a:lnTo>
                    <a:pt x="17578" y="2678"/>
                  </a:lnTo>
                  <a:lnTo>
                    <a:pt x="17027" y="3024"/>
                  </a:lnTo>
                  <a:lnTo>
                    <a:pt x="16756" y="3283"/>
                  </a:lnTo>
                  <a:lnTo>
                    <a:pt x="16224" y="3629"/>
                  </a:lnTo>
                  <a:lnTo>
                    <a:pt x="15963" y="3888"/>
                  </a:lnTo>
                  <a:lnTo>
                    <a:pt x="15706" y="4061"/>
                  </a:lnTo>
                  <a:lnTo>
                    <a:pt x="15453" y="4320"/>
                  </a:lnTo>
                  <a:lnTo>
                    <a:pt x="15205" y="4493"/>
                  </a:lnTo>
                  <a:lnTo>
                    <a:pt x="14961" y="4752"/>
                  </a:lnTo>
                  <a:lnTo>
                    <a:pt x="14722" y="5011"/>
                  </a:lnTo>
                  <a:lnTo>
                    <a:pt x="14488" y="5184"/>
                  </a:lnTo>
                  <a:lnTo>
                    <a:pt x="14259" y="5443"/>
                  </a:lnTo>
                  <a:lnTo>
                    <a:pt x="14035" y="5702"/>
                  </a:lnTo>
                  <a:lnTo>
                    <a:pt x="13817" y="5962"/>
                  </a:lnTo>
                  <a:lnTo>
                    <a:pt x="13602" y="6221"/>
                  </a:lnTo>
                  <a:lnTo>
                    <a:pt x="13393" y="6480"/>
                  </a:lnTo>
                  <a:lnTo>
                    <a:pt x="13187" y="6739"/>
                  </a:lnTo>
                  <a:lnTo>
                    <a:pt x="12986" y="6998"/>
                  </a:lnTo>
                  <a:lnTo>
                    <a:pt x="12788" y="7258"/>
                  </a:lnTo>
                  <a:lnTo>
                    <a:pt x="12594" y="7517"/>
                  </a:lnTo>
                  <a:lnTo>
                    <a:pt x="12404" y="7776"/>
                  </a:lnTo>
                  <a:lnTo>
                    <a:pt x="12216" y="8122"/>
                  </a:lnTo>
                  <a:lnTo>
                    <a:pt x="12032" y="8381"/>
                  </a:lnTo>
                  <a:lnTo>
                    <a:pt x="11851" y="8640"/>
                  </a:lnTo>
                  <a:lnTo>
                    <a:pt x="11672" y="8899"/>
                  </a:lnTo>
                  <a:lnTo>
                    <a:pt x="11495" y="9245"/>
                  </a:lnTo>
                  <a:lnTo>
                    <a:pt x="11321" y="9504"/>
                  </a:lnTo>
                  <a:lnTo>
                    <a:pt x="11148" y="9763"/>
                  </a:lnTo>
                  <a:lnTo>
                    <a:pt x="10977" y="10109"/>
                  </a:lnTo>
                  <a:lnTo>
                    <a:pt x="10808" y="10368"/>
                  </a:lnTo>
                  <a:lnTo>
                    <a:pt x="10640" y="10714"/>
                  </a:lnTo>
                  <a:lnTo>
                    <a:pt x="10308" y="11232"/>
                  </a:lnTo>
                  <a:lnTo>
                    <a:pt x="10142" y="11578"/>
                  </a:lnTo>
                  <a:lnTo>
                    <a:pt x="9649" y="12442"/>
                  </a:lnTo>
                  <a:lnTo>
                    <a:pt x="9484" y="12701"/>
                  </a:lnTo>
                  <a:lnTo>
                    <a:pt x="9319" y="13046"/>
                  </a:lnTo>
                  <a:lnTo>
                    <a:pt x="9154" y="13306"/>
                  </a:lnTo>
                  <a:lnTo>
                    <a:pt x="8987" y="13651"/>
                  </a:lnTo>
                  <a:lnTo>
                    <a:pt x="8820" y="13910"/>
                  </a:lnTo>
                  <a:lnTo>
                    <a:pt x="8651" y="14170"/>
                  </a:lnTo>
                  <a:lnTo>
                    <a:pt x="8481" y="14515"/>
                  </a:lnTo>
                  <a:lnTo>
                    <a:pt x="8310" y="14774"/>
                  </a:lnTo>
                  <a:lnTo>
                    <a:pt x="8136" y="15034"/>
                  </a:lnTo>
                  <a:lnTo>
                    <a:pt x="7960" y="15293"/>
                  </a:lnTo>
                  <a:lnTo>
                    <a:pt x="7783" y="15638"/>
                  </a:lnTo>
                  <a:lnTo>
                    <a:pt x="7602" y="15898"/>
                  </a:lnTo>
                  <a:lnTo>
                    <a:pt x="7419" y="16157"/>
                  </a:lnTo>
                  <a:lnTo>
                    <a:pt x="7233" y="16416"/>
                  </a:lnTo>
                  <a:lnTo>
                    <a:pt x="7044" y="16675"/>
                  </a:lnTo>
                  <a:lnTo>
                    <a:pt x="6852" y="16934"/>
                  </a:lnTo>
                  <a:lnTo>
                    <a:pt x="6656" y="17194"/>
                  </a:lnTo>
                  <a:lnTo>
                    <a:pt x="6456" y="17453"/>
                  </a:lnTo>
                  <a:lnTo>
                    <a:pt x="6252" y="17712"/>
                  </a:lnTo>
                  <a:lnTo>
                    <a:pt x="6045" y="17971"/>
                  </a:lnTo>
                  <a:lnTo>
                    <a:pt x="5832" y="18144"/>
                  </a:lnTo>
                  <a:lnTo>
                    <a:pt x="5616" y="18403"/>
                  </a:lnTo>
                  <a:lnTo>
                    <a:pt x="5394" y="18662"/>
                  </a:lnTo>
                  <a:lnTo>
                    <a:pt x="5167" y="18835"/>
                  </a:lnTo>
                  <a:lnTo>
                    <a:pt x="4936" y="19094"/>
                  </a:lnTo>
                  <a:lnTo>
                    <a:pt x="4698" y="19267"/>
                  </a:lnTo>
                  <a:lnTo>
                    <a:pt x="4455" y="19440"/>
                  </a:lnTo>
                  <a:lnTo>
                    <a:pt x="4207" y="19699"/>
                  </a:lnTo>
                  <a:lnTo>
                    <a:pt x="3952" y="19872"/>
                  </a:lnTo>
                  <a:lnTo>
                    <a:pt x="3690" y="20045"/>
                  </a:lnTo>
                  <a:lnTo>
                    <a:pt x="3423" y="20218"/>
                  </a:lnTo>
                  <a:lnTo>
                    <a:pt x="3148" y="20390"/>
                  </a:lnTo>
                  <a:lnTo>
                    <a:pt x="2867" y="20563"/>
                  </a:lnTo>
                  <a:lnTo>
                    <a:pt x="2579" y="20736"/>
                  </a:lnTo>
                  <a:lnTo>
                    <a:pt x="2283" y="20822"/>
                  </a:lnTo>
                  <a:lnTo>
                    <a:pt x="1980" y="20995"/>
                  </a:lnTo>
                  <a:lnTo>
                    <a:pt x="1669" y="21082"/>
                  </a:lnTo>
                  <a:lnTo>
                    <a:pt x="1341" y="21254"/>
                  </a:lnTo>
                  <a:lnTo>
                    <a:pt x="3"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97" name="Shape"/>
            <p:cNvSpPr/>
            <p:nvPr/>
          </p:nvSpPr>
          <p:spPr>
            <a:xfrm>
              <a:off x="3674972" y="482600"/>
              <a:ext cx="11536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7479" y="0"/>
                  </a:lnTo>
                  <a:lnTo>
                    <a:pt x="14677" y="0"/>
                  </a:lnTo>
                  <a:lnTo>
                    <a:pt x="21600"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98" name="Shape"/>
            <p:cNvSpPr/>
            <p:nvPr/>
          </p:nvSpPr>
          <p:spPr>
            <a:xfrm>
              <a:off x="1946919" y="495301"/>
              <a:ext cx="2347292" cy="2171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19" y="21600"/>
                  </a:moveTo>
                  <a:lnTo>
                    <a:pt x="7283" y="21600"/>
                  </a:lnTo>
                  <a:lnTo>
                    <a:pt x="6872" y="21474"/>
                  </a:lnTo>
                  <a:lnTo>
                    <a:pt x="6459" y="21474"/>
                  </a:lnTo>
                  <a:lnTo>
                    <a:pt x="5219" y="21095"/>
                  </a:lnTo>
                  <a:lnTo>
                    <a:pt x="4811" y="20842"/>
                  </a:lnTo>
                  <a:lnTo>
                    <a:pt x="4013" y="20589"/>
                  </a:lnTo>
                  <a:lnTo>
                    <a:pt x="3626" y="20337"/>
                  </a:lnTo>
                  <a:lnTo>
                    <a:pt x="3250" y="20084"/>
                  </a:lnTo>
                  <a:lnTo>
                    <a:pt x="2886" y="19832"/>
                  </a:lnTo>
                  <a:lnTo>
                    <a:pt x="2536" y="19579"/>
                  </a:lnTo>
                  <a:lnTo>
                    <a:pt x="2201" y="19326"/>
                  </a:lnTo>
                  <a:lnTo>
                    <a:pt x="1883" y="19074"/>
                  </a:lnTo>
                  <a:lnTo>
                    <a:pt x="1584" y="18695"/>
                  </a:lnTo>
                  <a:lnTo>
                    <a:pt x="1306" y="18442"/>
                  </a:lnTo>
                  <a:lnTo>
                    <a:pt x="1050" y="18063"/>
                  </a:lnTo>
                  <a:lnTo>
                    <a:pt x="818" y="17684"/>
                  </a:lnTo>
                  <a:lnTo>
                    <a:pt x="611" y="17305"/>
                  </a:lnTo>
                  <a:lnTo>
                    <a:pt x="431" y="16926"/>
                  </a:lnTo>
                  <a:lnTo>
                    <a:pt x="281" y="16421"/>
                  </a:lnTo>
                  <a:lnTo>
                    <a:pt x="160" y="16042"/>
                  </a:lnTo>
                  <a:lnTo>
                    <a:pt x="73" y="15537"/>
                  </a:lnTo>
                  <a:lnTo>
                    <a:pt x="18" y="15032"/>
                  </a:lnTo>
                  <a:lnTo>
                    <a:pt x="0" y="14526"/>
                  </a:lnTo>
                  <a:lnTo>
                    <a:pt x="16" y="14147"/>
                  </a:lnTo>
                  <a:lnTo>
                    <a:pt x="64" y="13768"/>
                  </a:lnTo>
                  <a:lnTo>
                    <a:pt x="141" y="13263"/>
                  </a:lnTo>
                  <a:lnTo>
                    <a:pt x="248" y="12884"/>
                  </a:lnTo>
                  <a:lnTo>
                    <a:pt x="381" y="12505"/>
                  </a:lnTo>
                  <a:lnTo>
                    <a:pt x="540" y="12126"/>
                  </a:lnTo>
                  <a:lnTo>
                    <a:pt x="724" y="11747"/>
                  </a:lnTo>
                  <a:lnTo>
                    <a:pt x="930" y="11368"/>
                  </a:lnTo>
                  <a:lnTo>
                    <a:pt x="1158" y="10989"/>
                  </a:lnTo>
                  <a:lnTo>
                    <a:pt x="1405" y="10611"/>
                  </a:lnTo>
                  <a:lnTo>
                    <a:pt x="1671" y="10232"/>
                  </a:lnTo>
                  <a:lnTo>
                    <a:pt x="1954" y="9853"/>
                  </a:lnTo>
                  <a:lnTo>
                    <a:pt x="2253" y="9474"/>
                  </a:lnTo>
                  <a:lnTo>
                    <a:pt x="2566" y="9095"/>
                  </a:lnTo>
                  <a:lnTo>
                    <a:pt x="2892" y="8716"/>
                  </a:lnTo>
                  <a:lnTo>
                    <a:pt x="3228" y="8337"/>
                  </a:lnTo>
                  <a:lnTo>
                    <a:pt x="3575" y="8084"/>
                  </a:lnTo>
                  <a:lnTo>
                    <a:pt x="3930" y="7705"/>
                  </a:lnTo>
                  <a:lnTo>
                    <a:pt x="4292" y="7326"/>
                  </a:lnTo>
                  <a:lnTo>
                    <a:pt x="4659" y="7074"/>
                  </a:lnTo>
                  <a:lnTo>
                    <a:pt x="5031" y="6695"/>
                  </a:lnTo>
                  <a:lnTo>
                    <a:pt x="5405" y="6442"/>
                  </a:lnTo>
                  <a:lnTo>
                    <a:pt x="5780" y="6063"/>
                  </a:lnTo>
                  <a:lnTo>
                    <a:pt x="6155" y="5811"/>
                  </a:lnTo>
                  <a:lnTo>
                    <a:pt x="6528" y="5432"/>
                  </a:lnTo>
                  <a:lnTo>
                    <a:pt x="7263" y="4926"/>
                  </a:lnTo>
                  <a:lnTo>
                    <a:pt x="7622" y="4674"/>
                  </a:lnTo>
                  <a:lnTo>
                    <a:pt x="8316" y="4042"/>
                  </a:lnTo>
                  <a:lnTo>
                    <a:pt x="8648" y="3789"/>
                  </a:lnTo>
                  <a:lnTo>
                    <a:pt x="8878" y="3663"/>
                  </a:lnTo>
                  <a:lnTo>
                    <a:pt x="9102" y="3537"/>
                  </a:lnTo>
                  <a:lnTo>
                    <a:pt x="9318" y="3284"/>
                  </a:lnTo>
                  <a:lnTo>
                    <a:pt x="9893" y="2905"/>
                  </a:lnTo>
                  <a:lnTo>
                    <a:pt x="10265" y="2526"/>
                  </a:lnTo>
                  <a:lnTo>
                    <a:pt x="11020" y="2021"/>
                  </a:lnTo>
                  <a:lnTo>
                    <a:pt x="11796" y="1516"/>
                  </a:lnTo>
                  <a:lnTo>
                    <a:pt x="12598" y="1011"/>
                  </a:lnTo>
                  <a:lnTo>
                    <a:pt x="13009" y="758"/>
                  </a:lnTo>
                  <a:lnTo>
                    <a:pt x="13428" y="632"/>
                  </a:lnTo>
                  <a:lnTo>
                    <a:pt x="13855" y="379"/>
                  </a:lnTo>
                  <a:lnTo>
                    <a:pt x="14291" y="253"/>
                  </a:lnTo>
                  <a:lnTo>
                    <a:pt x="15125" y="0"/>
                  </a:lnTo>
                  <a:lnTo>
                    <a:pt x="17604" y="0"/>
                  </a:lnTo>
                  <a:lnTo>
                    <a:pt x="18191" y="253"/>
                  </a:lnTo>
                  <a:lnTo>
                    <a:pt x="18728" y="505"/>
                  </a:lnTo>
                  <a:lnTo>
                    <a:pt x="19214" y="884"/>
                  </a:lnTo>
                  <a:lnTo>
                    <a:pt x="19439" y="1011"/>
                  </a:lnTo>
                  <a:lnTo>
                    <a:pt x="19651" y="1263"/>
                  </a:lnTo>
                  <a:lnTo>
                    <a:pt x="19852" y="1389"/>
                  </a:lnTo>
                  <a:lnTo>
                    <a:pt x="20041" y="1642"/>
                  </a:lnTo>
                  <a:lnTo>
                    <a:pt x="20218" y="1895"/>
                  </a:lnTo>
                  <a:lnTo>
                    <a:pt x="20384" y="2147"/>
                  </a:lnTo>
                  <a:lnTo>
                    <a:pt x="20539" y="2400"/>
                  </a:lnTo>
                  <a:lnTo>
                    <a:pt x="20682" y="2779"/>
                  </a:lnTo>
                  <a:lnTo>
                    <a:pt x="20814" y="3032"/>
                  </a:lnTo>
                  <a:lnTo>
                    <a:pt x="20936" y="3411"/>
                  </a:lnTo>
                  <a:lnTo>
                    <a:pt x="21047" y="3663"/>
                  </a:lnTo>
                  <a:lnTo>
                    <a:pt x="21147" y="4042"/>
                  </a:lnTo>
                  <a:lnTo>
                    <a:pt x="21316" y="4674"/>
                  </a:lnTo>
                  <a:lnTo>
                    <a:pt x="21385" y="5053"/>
                  </a:lnTo>
                  <a:lnTo>
                    <a:pt x="21445" y="5432"/>
                  </a:lnTo>
                  <a:lnTo>
                    <a:pt x="21494" y="5811"/>
                  </a:lnTo>
                  <a:lnTo>
                    <a:pt x="21534" y="6189"/>
                  </a:lnTo>
                  <a:lnTo>
                    <a:pt x="21564" y="6568"/>
                  </a:lnTo>
                  <a:lnTo>
                    <a:pt x="21585" y="6947"/>
                  </a:lnTo>
                  <a:lnTo>
                    <a:pt x="21597" y="7326"/>
                  </a:lnTo>
                  <a:lnTo>
                    <a:pt x="21600" y="7705"/>
                  </a:lnTo>
                  <a:lnTo>
                    <a:pt x="21594" y="8084"/>
                  </a:lnTo>
                  <a:lnTo>
                    <a:pt x="21579" y="8463"/>
                  </a:lnTo>
                  <a:lnTo>
                    <a:pt x="21555" y="8842"/>
                  </a:lnTo>
                  <a:lnTo>
                    <a:pt x="21523" y="9221"/>
                  </a:lnTo>
                  <a:lnTo>
                    <a:pt x="21483" y="9726"/>
                  </a:lnTo>
                  <a:lnTo>
                    <a:pt x="21435" y="10105"/>
                  </a:lnTo>
                  <a:lnTo>
                    <a:pt x="21378" y="10484"/>
                  </a:lnTo>
                  <a:lnTo>
                    <a:pt x="21314" y="10863"/>
                  </a:lnTo>
                  <a:lnTo>
                    <a:pt x="21242" y="11242"/>
                  </a:lnTo>
                  <a:lnTo>
                    <a:pt x="21162" y="11621"/>
                  </a:lnTo>
                  <a:lnTo>
                    <a:pt x="21075" y="12000"/>
                  </a:lnTo>
                  <a:lnTo>
                    <a:pt x="20981" y="12379"/>
                  </a:lnTo>
                  <a:lnTo>
                    <a:pt x="20880" y="12884"/>
                  </a:lnTo>
                  <a:lnTo>
                    <a:pt x="20771" y="13263"/>
                  </a:lnTo>
                  <a:lnTo>
                    <a:pt x="20656" y="13516"/>
                  </a:lnTo>
                  <a:lnTo>
                    <a:pt x="20534" y="13895"/>
                  </a:lnTo>
                  <a:lnTo>
                    <a:pt x="20406" y="14274"/>
                  </a:lnTo>
                  <a:lnTo>
                    <a:pt x="20272" y="14653"/>
                  </a:lnTo>
                  <a:lnTo>
                    <a:pt x="20131" y="15032"/>
                  </a:lnTo>
                  <a:lnTo>
                    <a:pt x="19984" y="15284"/>
                  </a:lnTo>
                  <a:lnTo>
                    <a:pt x="19831" y="15663"/>
                  </a:lnTo>
                  <a:lnTo>
                    <a:pt x="19673" y="16042"/>
                  </a:lnTo>
                  <a:lnTo>
                    <a:pt x="19509" y="16295"/>
                  </a:lnTo>
                  <a:lnTo>
                    <a:pt x="19339" y="16547"/>
                  </a:lnTo>
                  <a:lnTo>
                    <a:pt x="19164" y="16926"/>
                  </a:lnTo>
                  <a:lnTo>
                    <a:pt x="18800" y="17432"/>
                  </a:lnTo>
                  <a:lnTo>
                    <a:pt x="18415" y="17937"/>
                  </a:lnTo>
                  <a:lnTo>
                    <a:pt x="18216" y="18063"/>
                  </a:lnTo>
                  <a:lnTo>
                    <a:pt x="18013" y="18316"/>
                  </a:lnTo>
                  <a:lnTo>
                    <a:pt x="17663" y="18695"/>
                  </a:lnTo>
                  <a:lnTo>
                    <a:pt x="17303" y="18947"/>
                  </a:lnTo>
                  <a:lnTo>
                    <a:pt x="16931" y="19200"/>
                  </a:lnTo>
                  <a:lnTo>
                    <a:pt x="16550" y="19579"/>
                  </a:lnTo>
                  <a:lnTo>
                    <a:pt x="16160" y="19832"/>
                  </a:lnTo>
                  <a:lnTo>
                    <a:pt x="15761" y="20084"/>
                  </a:lnTo>
                  <a:lnTo>
                    <a:pt x="15354" y="20211"/>
                  </a:lnTo>
                  <a:lnTo>
                    <a:pt x="14518" y="20716"/>
                  </a:lnTo>
                  <a:lnTo>
                    <a:pt x="11419"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99" name="Shape"/>
            <p:cNvSpPr/>
            <p:nvPr/>
          </p:nvSpPr>
          <p:spPr>
            <a:xfrm>
              <a:off x="2787947" y="2667000"/>
              <a:ext cx="35016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22" y="21600"/>
                  </a:moveTo>
                  <a:lnTo>
                    <a:pt x="3075" y="21600"/>
                  </a:lnTo>
                  <a:lnTo>
                    <a:pt x="0" y="0"/>
                  </a:lnTo>
                  <a:lnTo>
                    <a:pt x="21600" y="0"/>
                  </a:lnTo>
                  <a:lnTo>
                    <a:pt x="18522"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grpSp>
      <p:pic>
        <p:nvPicPr>
          <p:cNvPr id="101" name="object 8" descr="object 8"/>
          <p:cNvPicPr>
            <a:picLocks noChangeAspect="1"/>
          </p:cNvPicPr>
          <p:nvPr/>
        </p:nvPicPr>
        <p:blipFill>
          <a:blip r:embed="rId2">
            <a:extLst/>
          </a:blip>
          <a:stretch>
            <a:fillRect/>
          </a:stretch>
        </p:blipFill>
        <p:spPr>
          <a:xfrm>
            <a:off x="15386050" y="6340475"/>
            <a:ext cx="8339164" cy="7847353"/>
          </a:xfrm>
          <a:prstGeom prst="rect">
            <a:avLst/>
          </a:prstGeom>
          <a:ln w="12700">
            <a:miter lim="400000"/>
          </a:ln>
        </p:spPr>
      </p:pic>
      <p:sp>
        <p:nvSpPr>
          <p:cNvPr id="102" name="Title 13"/>
          <p:cNvSpPr txBox="1"/>
          <p:nvPr>
            <p:ph type="title"/>
          </p:nvPr>
        </p:nvSpPr>
        <p:spPr>
          <a:xfrm>
            <a:off x="1005206" y="452374"/>
            <a:ext cx="18093688" cy="1231106"/>
          </a:xfrm>
          <a:prstGeom prst="rect">
            <a:avLst/>
          </a:prstGeom>
        </p:spPr>
        <p:txBody>
          <a:bodyPr/>
          <a:lstStyle>
            <a:lvl1pPr>
              <a:defRPr sz="8000">
                <a:latin typeface="Bahnschrift SemiBold"/>
                <a:ea typeface="Bahnschrift SemiBold"/>
                <a:cs typeface="Bahnschrift SemiBold"/>
                <a:sym typeface="Bahnschrift SemiBold"/>
              </a:defRPr>
            </a:lvl1pPr>
          </a:lstStyle>
          <a:p>
            <a:pPr/>
            <a:r>
              <a:t>INTRODUCTION</a:t>
            </a:r>
          </a:p>
        </p:txBody>
      </p:sp>
      <p:sp>
        <p:nvSpPr>
          <p:cNvPr id="103" name="Text Placeholder 14"/>
          <p:cNvSpPr txBox="1"/>
          <p:nvPr>
            <p:ph type="body" idx="1"/>
          </p:nvPr>
        </p:nvSpPr>
        <p:spPr>
          <a:xfrm>
            <a:off x="1005206" y="2601149"/>
            <a:ext cx="18093688" cy="6924973"/>
          </a:xfrm>
          <a:prstGeom prst="rect">
            <a:avLst/>
          </a:prstGeom>
        </p:spPr>
        <p:txBody>
          <a:bodyPr/>
          <a:lstStyle/>
          <a:p>
            <a:pPr>
              <a:defRPr b="1" sz="4400">
                <a:latin typeface="Bahnschrift SemiBold"/>
                <a:ea typeface="Bahnschrift SemiBold"/>
                <a:cs typeface="Bahnschrift SemiBold"/>
                <a:sym typeface="Bahnschrift SemiBold"/>
              </a:defRPr>
            </a:pPr>
            <a:r>
              <a:t>INTERNATIONAL TRADE AND TRADE AGREEMENTS</a:t>
            </a:r>
          </a:p>
          <a:p>
            <a:pPr>
              <a:defRPr sz="4400">
                <a:latin typeface="Bahnschrift SemiBold"/>
                <a:ea typeface="Bahnschrift SemiBold"/>
                <a:cs typeface="Bahnschrift SemiBold"/>
                <a:sym typeface="Bahnschrift SemiBold"/>
              </a:defRPr>
            </a:pPr>
          </a:p>
          <a:p>
            <a:pPr>
              <a:defRPr sz="4400">
                <a:latin typeface="Bahnschrift SemiBold"/>
                <a:ea typeface="Bahnschrift SemiBold"/>
                <a:cs typeface="Bahnschrift SemiBold"/>
                <a:sym typeface="Bahnschrift SemiBold"/>
              </a:defRPr>
            </a:pPr>
            <a:r>
              <a:t>International trade is pivotal in global economic prosperity, fostering specialisation, efficiency, and productivity. Trade agreements, like the Comprehensive and Progressive Agreement for Trans-Pacific Partnership (CPTPP), aim to facilitate trade by reducing tariffs and non-tariff barriers (NTBs) between member countries. These NTBs can include complex customs procedures, technical standards, and sanitary and phytosanitary (SPS) measures.</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9" name="object 3"/>
          <p:cNvGrpSpPr/>
          <p:nvPr/>
        </p:nvGrpSpPr>
        <p:grpSpPr>
          <a:xfrm>
            <a:off x="-1" y="2"/>
            <a:ext cx="4294213" cy="3175001"/>
            <a:chOff x="0" y="1"/>
            <a:chExt cx="4294210" cy="3175000"/>
          </a:xfrm>
        </p:grpSpPr>
        <p:sp>
          <p:nvSpPr>
            <p:cNvPr id="105" name="Shape"/>
            <p:cNvSpPr/>
            <p:nvPr/>
          </p:nvSpPr>
          <p:spPr>
            <a:xfrm>
              <a:off x="-1" y="1"/>
              <a:ext cx="3003333" cy="317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 y="21600"/>
                  </a:moveTo>
                  <a:lnTo>
                    <a:pt x="0" y="21600"/>
                  </a:lnTo>
                  <a:lnTo>
                    <a:pt x="0" y="0"/>
                  </a:lnTo>
                  <a:lnTo>
                    <a:pt x="21600" y="0"/>
                  </a:lnTo>
                  <a:lnTo>
                    <a:pt x="20440" y="691"/>
                  </a:lnTo>
                  <a:lnTo>
                    <a:pt x="20150" y="950"/>
                  </a:lnTo>
                  <a:lnTo>
                    <a:pt x="18993" y="1642"/>
                  </a:lnTo>
                  <a:lnTo>
                    <a:pt x="18707" y="1901"/>
                  </a:lnTo>
                  <a:lnTo>
                    <a:pt x="17857" y="2419"/>
                  </a:lnTo>
                  <a:lnTo>
                    <a:pt x="17578" y="2678"/>
                  </a:lnTo>
                  <a:lnTo>
                    <a:pt x="17027" y="3024"/>
                  </a:lnTo>
                  <a:lnTo>
                    <a:pt x="16756" y="3283"/>
                  </a:lnTo>
                  <a:lnTo>
                    <a:pt x="16224" y="3629"/>
                  </a:lnTo>
                  <a:lnTo>
                    <a:pt x="15963" y="3888"/>
                  </a:lnTo>
                  <a:lnTo>
                    <a:pt x="15706" y="4061"/>
                  </a:lnTo>
                  <a:lnTo>
                    <a:pt x="15453" y="4320"/>
                  </a:lnTo>
                  <a:lnTo>
                    <a:pt x="15205" y="4493"/>
                  </a:lnTo>
                  <a:lnTo>
                    <a:pt x="14961" y="4752"/>
                  </a:lnTo>
                  <a:lnTo>
                    <a:pt x="14722" y="5011"/>
                  </a:lnTo>
                  <a:lnTo>
                    <a:pt x="14488" y="5184"/>
                  </a:lnTo>
                  <a:lnTo>
                    <a:pt x="14259" y="5443"/>
                  </a:lnTo>
                  <a:lnTo>
                    <a:pt x="14035" y="5702"/>
                  </a:lnTo>
                  <a:lnTo>
                    <a:pt x="13817" y="5962"/>
                  </a:lnTo>
                  <a:lnTo>
                    <a:pt x="13602" y="6221"/>
                  </a:lnTo>
                  <a:lnTo>
                    <a:pt x="13393" y="6480"/>
                  </a:lnTo>
                  <a:lnTo>
                    <a:pt x="13187" y="6739"/>
                  </a:lnTo>
                  <a:lnTo>
                    <a:pt x="12986" y="6998"/>
                  </a:lnTo>
                  <a:lnTo>
                    <a:pt x="12788" y="7258"/>
                  </a:lnTo>
                  <a:lnTo>
                    <a:pt x="12594" y="7517"/>
                  </a:lnTo>
                  <a:lnTo>
                    <a:pt x="12404" y="7776"/>
                  </a:lnTo>
                  <a:lnTo>
                    <a:pt x="12216" y="8122"/>
                  </a:lnTo>
                  <a:lnTo>
                    <a:pt x="12032" y="8381"/>
                  </a:lnTo>
                  <a:lnTo>
                    <a:pt x="11851" y="8640"/>
                  </a:lnTo>
                  <a:lnTo>
                    <a:pt x="11672" y="8899"/>
                  </a:lnTo>
                  <a:lnTo>
                    <a:pt x="11495" y="9245"/>
                  </a:lnTo>
                  <a:lnTo>
                    <a:pt x="11321" y="9504"/>
                  </a:lnTo>
                  <a:lnTo>
                    <a:pt x="11148" y="9763"/>
                  </a:lnTo>
                  <a:lnTo>
                    <a:pt x="10977" y="10109"/>
                  </a:lnTo>
                  <a:lnTo>
                    <a:pt x="10808" y="10368"/>
                  </a:lnTo>
                  <a:lnTo>
                    <a:pt x="10640" y="10714"/>
                  </a:lnTo>
                  <a:lnTo>
                    <a:pt x="10308" y="11232"/>
                  </a:lnTo>
                  <a:lnTo>
                    <a:pt x="10142" y="11578"/>
                  </a:lnTo>
                  <a:lnTo>
                    <a:pt x="9649" y="12442"/>
                  </a:lnTo>
                  <a:lnTo>
                    <a:pt x="9484" y="12701"/>
                  </a:lnTo>
                  <a:lnTo>
                    <a:pt x="9319" y="13046"/>
                  </a:lnTo>
                  <a:lnTo>
                    <a:pt x="9154" y="13306"/>
                  </a:lnTo>
                  <a:lnTo>
                    <a:pt x="8987" y="13651"/>
                  </a:lnTo>
                  <a:lnTo>
                    <a:pt x="8820" y="13910"/>
                  </a:lnTo>
                  <a:lnTo>
                    <a:pt x="8651" y="14170"/>
                  </a:lnTo>
                  <a:lnTo>
                    <a:pt x="8481" y="14515"/>
                  </a:lnTo>
                  <a:lnTo>
                    <a:pt x="8310" y="14774"/>
                  </a:lnTo>
                  <a:lnTo>
                    <a:pt x="8136" y="15034"/>
                  </a:lnTo>
                  <a:lnTo>
                    <a:pt x="7960" y="15293"/>
                  </a:lnTo>
                  <a:lnTo>
                    <a:pt x="7783" y="15638"/>
                  </a:lnTo>
                  <a:lnTo>
                    <a:pt x="7602" y="15898"/>
                  </a:lnTo>
                  <a:lnTo>
                    <a:pt x="7419" y="16157"/>
                  </a:lnTo>
                  <a:lnTo>
                    <a:pt x="7233" y="16416"/>
                  </a:lnTo>
                  <a:lnTo>
                    <a:pt x="7044" y="16675"/>
                  </a:lnTo>
                  <a:lnTo>
                    <a:pt x="6852" y="16934"/>
                  </a:lnTo>
                  <a:lnTo>
                    <a:pt x="6656" y="17194"/>
                  </a:lnTo>
                  <a:lnTo>
                    <a:pt x="6456" y="17453"/>
                  </a:lnTo>
                  <a:lnTo>
                    <a:pt x="6252" y="17712"/>
                  </a:lnTo>
                  <a:lnTo>
                    <a:pt x="6045" y="17971"/>
                  </a:lnTo>
                  <a:lnTo>
                    <a:pt x="5832" y="18144"/>
                  </a:lnTo>
                  <a:lnTo>
                    <a:pt x="5616" y="18403"/>
                  </a:lnTo>
                  <a:lnTo>
                    <a:pt x="5394" y="18662"/>
                  </a:lnTo>
                  <a:lnTo>
                    <a:pt x="5167" y="18835"/>
                  </a:lnTo>
                  <a:lnTo>
                    <a:pt x="4936" y="19094"/>
                  </a:lnTo>
                  <a:lnTo>
                    <a:pt x="4698" y="19267"/>
                  </a:lnTo>
                  <a:lnTo>
                    <a:pt x="4455" y="19440"/>
                  </a:lnTo>
                  <a:lnTo>
                    <a:pt x="4207" y="19699"/>
                  </a:lnTo>
                  <a:lnTo>
                    <a:pt x="3952" y="19872"/>
                  </a:lnTo>
                  <a:lnTo>
                    <a:pt x="3690" y="20045"/>
                  </a:lnTo>
                  <a:lnTo>
                    <a:pt x="3423" y="20218"/>
                  </a:lnTo>
                  <a:lnTo>
                    <a:pt x="3148" y="20390"/>
                  </a:lnTo>
                  <a:lnTo>
                    <a:pt x="2867" y="20563"/>
                  </a:lnTo>
                  <a:lnTo>
                    <a:pt x="2579" y="20736"/>
                  </a:lnTo>
                  <a:lnTo>
                    <a:pt x="2283" y="20822"/>
                  </a:lnTo>
                  <a:lnTo>
                    <a:pt x="1980" y="20995"/>
                  </a:lnTo>
                  <a:lnTo>
                    <a:pt x="1669" y="21082"/>
                  </a:lnTo>
                  <a:lnTo>
                    <a:pt x="1341" y="21254"/>
                  </a:lnTo>
                  <a:lnTo>
                    <a:pt x="3"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06" name="Shape"/>
            <p:cNvSpPr/>
            <p:nvPr/>
          </p:nvSpPr>
          <p:spPr>
            <a:xfrm>
              <a:off x="3674972" y="482600"/>
              <a:ext cx="11536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7479" y="0"/>
                  </a:lnTo>
                  <a:lnTo>
                    <a:pt x="14677" y="0"/>
                  </a:lnTo>
                  <a:lnTo>
                    <a:pt x="21600"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07" name="Shape"/>
            <p:cNvSpPr/>
            <p:nvPr/>
          </p:nvSpPr>
          <p:spPr>
            <a:xfrm>
              <a:off x="1946919" y="495301"/>
              <a:ext cx="2347292" cy="2171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19" y="21600"/>
                  </a:moveTo>
                  <a:lnTo>
                    <a:pt x="7283" y="21600"/>
                  </a:lnTo>
                  <a:lnTo>
                    <a:pt x="6872" y="21474"/>
                  </a:lnTo>
                  <a:lnTo>
                    <a:pt x="6459" y="21474"/>
                  </a:lnTo>
                  <a:lnTo>
                    <a:pt x="5219" y="21095"/>
                  </a:lnTo>
                  <a:lnTo>
                    <a:pt x="4811" y="20842"/>
                  </a:lnTo>
                  <a:lnTo>
                    <a:pt x="4013" y="20589"/>
                  </a:lnTo>
                  <a:lnTo>
                    <a:pt x="3626" y="20337"/>
                  </a:lnTo>
                  <a:lnTo>
                    <a:pt x="3250" y="20084"/>
                  </a:lnTo>
                  <a:lnTo>
                    <a:pt x="2886" y="19832"/>
                  </a:lnTo>
                  <a:lnTo>
                    <a:pt x="2536" y="19579"/>
                  </a:lnTo>
                  <a:lnTo>
                    <a:pt x="2201" y="19326"/>
                  </a:lnTo>
                  <a:lnTo>
                    <a:pt x="1883" y="19074"/>
                  </a:lnTo>
                  <a:lnTo>
                    <a:pt x="1584" y="18695"/>
                  </a:lnTo>
                  <a:lnTo>
                    <a:pt x="1306" y="18442"/>
                  </a:lnTo>
                  <a:lnTo>
                    <a:pt x="1050" y="18063"/>
                  </a:lnTo>
                  <a:lnTo>
                    <a:pt x="818" y="17684"/>
                  </a:lnTo>
                  <a:lnTo>
                    <a:pt x="611" y="17305"/>
                  </a:lnTo>
                  <a:lnTo>
                    <a:pt x="431" y="16926"/>
                  </a:lnTo>
                  <a:lnTo>
                    <a:pt x="281" y="16421"/>
                  </a:lnTo>
                  <a:lnTo>
                    <a:pt x="160" y="16042"/>
                  </a:lnTo>
                  <a:lnTo>
                    <a:pt x="73" y="15537"/>
                  </a:lnTo>
                  <a:lnTo>
                    <a:pt x="18" y="15032"/>
                  </a:lnTo>
                  <a:lnTo>
                    <a:pt x="0" y="14526"/>
                  </a:lnTo>
                  <a:lnTo>
                    <a:pt x="16" y="14147"/>
                  </a:lnTo>
                  <a:lnTo>
                    <a:pt x="64" y="13768"/>
                  </a:lnTo>
                  <a:lnTo>
                    <a:pt x="141" y="13263"/>
                  </a:lnTo>
                  <a:lnTo>
                    <a:pt x="248" y="12884"/>
                  </a:lnTo>
                  <a:lnTo>
                    <a:pt x="381" y="12505"/>
                  </a:lnTo>
                  <a:lnTo>
                    <a:pt x="540" y="12126"/>
                  </a:lnTo>
                  <a:lnTo>
                    <a:pt x="724" y="11747"/>
                  </a:lnTo>
                  <a:lnTo>
                    <a:pt x="930" y="11368"/>
                  </a:lnTo>
                  <a:lnTo>
                    <a:pt x="1158" y="10989"/>
                  </a:lnTo>
                  <a:lnTo>
                    <a:pt x="1405" y="10611"/>
                  </a:lnTo>
                  <a:lnTo>
                    <a:pt x="1671" y="10232"/>
                  </a:lnTo>
                  <a:lnTo>
                    <a:pt x="1954" y="9853"/>
                  </a:lnTo>
                  <a:lnTo>
                    <a:pt x="2253" y="9474"/>
                  </a:lnTo>
                  <a:lnTo>
                    <a:pt x="2566" y="9095"/>
                  </a:lnTo>
                  <a:lnTo>
                    <a:pt x="2892" y="8716"/>
                  </a:lnTo>
                  <a:lnTo>
                    <a:pt x="3228" y="8337"/>
                  </a:lnTo>
                  <a:lnTo>
                    <a:pt x="3575" y="8084"/>
                  </a:lnTo>
                  <a:lnTo>
                    <a:pt x="3930" y="7705"/>
                  </a:lnTo>
                  <a:lnTo>
                    <a:pt x="4292" y="7326"/>
                  </a:lnTo>
                  <a:lnTo>
                    <a:pt x="4659" y="7074"/>
                  </a:lnTo>
                  <a:lnTo>
                    <a:pt x="5031" y="6695"/>
                  </a:lnTo>
                  <a:lnTo>
                    <a:pt x="5405" y="6442"/>
                  </a:lnTo>
                  <a:lnTo>
                    <a:pt x="5780" y="6063"/>
                  </a:lnTo>
                  <a:lnTo>
                    <a:pt x="6155" y="5811"/>
                  </a:lnTo>
                  <a:lnTo>
                    <a:pt x="6528" y="5432"/>
                  </a:lnTo>
                  <a:lnTo>
                    <a:pt x="7263" y="4926"/>
                  </a:lnTo>
                  <a:lnTo>
                    <a:pt x="7622" y="4674"/>
                  </a:lnTo>
                  <a:lnTo>
                    <a:pt x="8316" y="4042"/>
                  </a:lnTo>
                  <a:lnTo>
                    <a:pt x="8648" y="3789"/>
                  </a:lnTo>
                  <a:lnTo>
                    <a:pt x="8878" y="3663"/>
                  </a:lnTo>
                  <a:lnTo>
                    <a:pt x="9102" y="3537"/>
                  </a:lnTo>
                  <a:lnTo>
                    <a:pt x="9318" y="3284"/>
                  </a:lnTo>
                  <a:lnTo>
                    <a:pt x="9893" y="2905"/>
                  </a:lnTo>
                  <a:lnTo>
                    <a:pt x="10265" y="2526"/>
                  </a:lnTo>
                  <a:lnTo>
                    <a:pt x="11020" y="2021"/>
                  </a:lnTo>
                  <a:lnTo>
                    <a:pt x="11796" y="1516"/>
                  </a:lnTo>
                  <a:lnTo>
                    <a:pt x="12598" y="1011"/>
                  </a:lnTo>
                  <a:lnTo>
                    <a:pt x="13009" y="758"/>
                  </a:lnTo>
                  <a:lnTo>
                    <a:pt x="13428" y="632"/>
                  </a:lnTo>
                  <a:lnTo>
                    <a:pt x="13855" y="379"/>
                  </a:lnTo>
                  <a:lnTo>
                    <a:pt x="14291" y="253"/>
                  </a:lnTo>
                  <a:lnTo>
                    <a:pt x="15125" y="0"/>
                  </a:lnTo>
                  <a:lnTo>
                    <a:pt x="17604" y="0"/>
                  </a:lnTo>
                  <a:lnTo>
                    <a:pt x="18191" y="253"/>
                  </a:lnTo>
                  <a:lnTo>
                    <a:pt x="18728" y="505"/>
                  </a:lnTo>
                  <a:lnTo>
                    <a:pt x="19214" y="884"/>
                  </a:lnTo>
                  <a:lnTo>
                    <a:pt x="19439" y="1011"/>
                  </a:lnTo>
                  <a:lnTo>
                    <a:pt x="19651" y="1263"/>
                  </a:lnTo>
                  <a:lnTo>
                    <a:pt x="19852" y="1389"/>
                  </a:lnTo>
                  <a:lnTo>
                    <a:pt x="20041" y="1642"/>
                  </a:lnTo>
                  <a:lnTo>
                    <a:pt x="20218" y="1895"/>
                  </a:lnTo>
                  <a:lnTo>
                    <a:pt x="20384" y="2147"/>
                  </a:lnTo>
                  <a:lnTo>
                    <a:pt x="20539" y="2400"/>
                  </a:lnTo>
                  <a:lnTo>
                    <a:pt x="20682" y="2779"/>
                  </a:lnTo>
                  <a:lnTo>
                    <a:pt x="20814" y="3032"/>
                  </a:lnTo>
                  <a:lnTo>
                    <a:pt x="20936" y="3411"/>
                  </a:lnTo>
                  <a:lnTo>
                    <a:pt x="21047" y="3663"/>
                  </a:lnTo>
                  <a:lnTo>
                    <a:pt x="21147" y="4042"/>
                  </a:lnTo>
                  <a:lnTo>
                    <a:pt x="21316" y="4674"/>
                  </a:lnTo>
                  <a:lnTo>
                    <a:pt x="21385" y="5053"/>
                  </a:lnTo>
                  <a:lnTo>
                    <a:pt x="21445" y="5432"/>
                  </a:lnTo>
                  <a:lnTo>
                    <a:pt x="21494" y="5811"/>
                  </a:lnTo>
                  <a:lnTo>
                    <a:pt x="21534" y="6189"/>
                  </a:lnTo>
                  <a:lnTo>
                    <a:pt x="21564" y="6568"/>
                  </a:lnTo>
                  <a:lnTo>
                    <a:pt x="21585" y="6947"/>
                  </a:lnTo>
                  <a:lnTo>
                    <a:pt x="21597" y="7326"/>
                  </a:lnTo>
                  <a:lnTo>
                    <a:pt x="21600" y="7705"/>
                  </a:lnTo>
                  <a:lnTo>
                    <a:pt x="21594" y="8084"/>
                  </a:lnTo>
                  <a:lnTo>
                    <a:pt x="21579" y="8463"/>
                  </a:lnTo>
                  <a:lnTo>
                    <a:pt x="21555" y="8842"/>
                  </a:lnTo>
                  <a:lnTo>
                    <a:pt x="21523" y="9221"/>
                  </a:lnTo>
                  <a:lnTo>
                    <a:pt x="21483" y="9726"/>
                  </a:lnTo>
                  <a:lnTo>
                    <a:pt x="21435" y="10105"/>
                  </a:lnTo>
                  <a:lnTo>
                    <a:pt x="21378" y="10484"/>
                  </a:lnTo>
                  <a:lnTo>
                    <a:pt x="21314" y="10863"/>
                  </a:lnTo>
                  <a:lnTo>
                    <a:pt x="21242" y="11242"/>
                  </a:lnTo>
                  <a:lnTo>
                    <a:pt x="21162" y="11621"/>
                  </a:lnTo>
                  <a:lnTo>
                    <a:pt x="21075" y="12000"/>
                  </a:lnTo>
                  <a:lnTo>
                    <a:pt x="20981" y="12379"/>
                  </a:lnTo>
                  <a:lnTo>
                    <a:pt x="20880" y="12884"/>
                  </a:lnTo>
                  <a:lnTo>
                    <a:pt x="20771" y="13263"/>
                  </a:lnTo>
                  <a:lnTo>
                    <a:pt x="20656" y="13516"/>
                  </a:lnTo>
                  <a:lnTo>
                    <a:pt x="20534" y="13895"/>
                  </a:lnTo>
                  <a:lnTo>
                    <a:pt x="20406" y="14274"/>
                  </a:lnTo>
                  <a:lnTo>
                    <a:pt x="20272" y="14653"/>
                  </a:lnTo>
                  <a:lnTo>
                    <a:pt x="20131" y="15032"/>
                  </a:lnTo>
                  <a:lnTo>
                    <a:pt x="19984" y="15284"/>
                  </a:lnTo>
                  <a:lnTo>
                    <a:pt x="19831" y="15663"/>
                  </a:lnTo>
                  <a:lnTo>
                    <a:pt x="19673" y="16042"/>
                  </a:lnTo>
                  <a:lnTo>
                    <a:pt x="19509" y="16295"/>
                  </a:lnTo>
                  <a:lnTo>
                    <a:pt x="19339" y="16547"/>
                  </a:lnTo>
                  <a:lnTo>
                    <a:pt x="19164" y="16926"/>
                  </a:lnTo>
                  <a:lnTo>
                    <a:pt x="18800" y="17432"/>
                  </a:lnTo>
                  <a:lnTo>
                    <a:pt x="18415" y="17937"/>
                  </a:lnTo>
                  <a:lnTo>
                    <a:pt x="18216" y="18063"/>
                  </a:lnTo>
                  <a:lnTo>
                    <a:pt x="18013" y="18316"/>
                  </a:lnTo>
                  <a:lnTo>
                    <a:pt x="17663" y="18695"/>
                  </a:lnTo>
                  <a:lnTo>
                    <a:pt x="17303" y="18947"/>
                  </a:lnTo>
                  <a:lnTo>
                    <a:pt x="16931" y="19200"/>
                  </a:lnTo>
                  <a:lnTo>
                    <a:pt x="16550" y="19579"/>
                  </a:lnTo>
                  <a:lnTo>
                    <a:pt x="16160" y="19832"/>
                  </a:lnTo>
                  <a:lnTo>
                    <a:pt x="15761" y="20084"/>
                  </a:lnTo>
                  <a:lnTo>
                    <a:pt x="15354" y="20211"/>
                  </a:lnTo>
                  <a:lnTo>
                    <a:pt x="14518" y="20716"/>
                  </a:lnTo>
                  <a:lnTo>
                    <a:pt x="11419"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08" name="Shape"/>
            <p:cNvSpPr/>
            <p:nvPr/>
          </p:nvSpPr>
          <p:spPr>
            <a:xfrm>
              <a:off x="2787947" y="2667000"/>
              <a:ext cx="35016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22" y="21600"/>
                  </a:moveTo>
                  <a:lnTo>
                    <a:pt x="3075" y="21600"/>
                  </a:lnTo>
                  <a:lnTo>
                    <a:pt x="0" y="0"/>
                  </a:lnTo>
                  <a:lnTo>
                    <a:pt x="21600" y="0"/>
                  </a:lnTo>
                  <a:lnTo>
                    <a:pt x="18522"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grpSp>
      <p:pic>
        <p:nvPicPr>
          <p:cNvPr id="110" name="object 8" descr="object 8"/>
          <p:cNvPicPr>
            <a:picLocks noChangeAspect="1"/>
          </p:cNvPicPr>
          <p:nvPr/>
        </p:nvPicPr>
        <p:blipFill>
          <a:blip r:embed="rId2">
            <a:extLst/>
          </a:blip>
          <a:stretch>
            <a:fillRect/>
          </a:stretch>
        </p:blipFill>
        <p:spPr>
          <a:xfrm>
            <a:off x="15233650" y="6228445"/>
            <a:ext cx="8339164" cy="7847353"/>
          </a:xfrm>
          <a:prstGeom prst="rect">
            <a:avLst/>
          </a:prstGeom>
          <a:ln w="12700">
            <a:miter lim="400000"/>
          </a:ln>
        </p:spPr>
      </p:pic>
      <p:sp>
        <p:nvSpPr>
          <p:cNvPr id="111" name="Title 13"/>
          <p:cNvSpPr txBox="1"/>
          <p:nvPr>
            <p:ph type="title"/>
          </p:nvPr>
        </p:nvSpPr>
        <p:spPr>
          <a:xfrm>
            <a:off x="1005206" y="452373"/>
            <a:ext cx="18093688" cy="1138775"/>
          </a:xfrm>
          <a:prstGeom prst="rect">
            <a:avLst/>
          </a:prstGeom>
        </p:spPr>
        <p:txBody>
          <a:bodyPr/>
          <a:lstStyle>
            <a:lvl1pPr defTabSz="841247">
              <a:defRPr sz="6808">
                <a:latin typeface="Bahnschrift SemiBold"/>
                <a:ea typeface="Bahnschrift SemiBold"/>
                <a:cs typeface="Bahnschrift SemiBold"/>
                <a:sym typeface="Bahnschrift SemiBold"/>
              </a:defRPr>
            </a:lvl1pPr>
          </a:lstStyle>
          <a:p>
            <a:pPr/>
            <a:r>
              <a:t>RESEARCH GAP AND LITERATURE REVIEW</a:t>
            </a:r>
          </a:p>
        </p:txBody>
      </p:sp>
      <p:sp>
        <p:nvSpPr>
          <p:cNvPr id="112" name="Text Placeholder 14"/>
          <p:cNvSpPr txBox="1"/>
          <p:nvPr>
            <p:ph type="body" idx="1"/>
          </p:nvPr>
        </p:nvSpPr>
        <p:spPr>
          <a:xfrm>
            <a:off x="1005206" y="2601149"/>
            <a:ext cx="18093688" cy="10491720"/>
          </a:xfrm>
          <a:prstGeom prst="rect">
            <a:avLst/>
          </a:prstGeom>
        </p:spPr>
        <p:txBody>
          <a:bodyPr/>
          <a:lstStyle/>
          <a:p>
            <a:pPr>
              <a:defRPr b="1" sz="4400">
                <a:latin typeface="Bahnschrift SemiBold"/>
                <a:ea typeface="Bahnschrift SemiBold"/>
                <a:cs typeface="Bahnschrift SemiBold"/>
                <a:sym typeface="Bahnschrift SemiBold"/>
              </a:defRPr>
            </a:pPr>
            <a:r>
              <a:t>The Gravity Model in International Trade:</a:t>
            </a:r>
          </a:p>
          <a:p>
            <a:pPr>
              <a:defRPr b="1" sz="4400">
                <a:latin typeface="Bahnschrift SemiBold"/>
                <a:ea typeface="Bahnschrift SemiBold"/>
                <a:cs typeface="Bahnschrift SemiBold"/>
                <a:sym typeface="Bahnschrift SemiBold"/>
              </a:defRPr>
            </a:pPr>
          </a:p>
          <a:p>
            <a:pPr marR="279400">
              <a:lnSpc>
                <a:spcPct val="105999"/>
              </a:lnSpc>
              <a:spcBef>
                <a:spcPts val="1600"/>
              </a:spcBef>
              <a:defRPr sz="4400">
                <a:latin typeface="Bahnschrift SemiBold"/>
                <a:ea typeface="Bahnschrift SemiBold"/>
                <a:cs typeface="Bahnschrift SemiBold"/>
                <a:sym typeface="Bahnschrift SemiBold"/>
              </a:defRPr>
            </a:pPr>
            <a:r>
              <a:t>The gravity model is a fundamental framework in international trade analysis. It posits that the trade value between two countries is positively correlated with their economic sizes (GDPs) and negatively correlated with the distance between them, representing trade costs. However, the basic gravity model has limitations:</a:t>
            </a:r>
          </a:p>
          <a:p>
            <a:pPr lvl="1" marR="279400">
              <a:lnSpc>
                <a:spcPct val="105999"/>
              </a:lnSpc>
              <a:spcBef>
                <a:spcPts val="1600"/>
              </a:spcBef>
              <a:defRPr sz="4400">
                <a:latin typeface="Bahnschrift SemiBold"/>
                <a:ea typeface="Bahnschrift SemiBold"/>
                <a:cs typeface="Bahnschrift SemiBold"/>
                <a:sym typeface="Bahnschrift SemiBold"/>
              </a:defRPr>
            </a:pPr>
            <a:r>
              <a:t>Omission of Trade Agreements: It doesn't account for the impact of trade agreements on trade flows.</a:t>
            </a:r>
          </a:p>
          <a:p>
            <a:pPr lvl="1" marR="279400">
              <a:lnSpc>
                <a:spcPct val="105999"/>
              </a:lnSpc>
              <a:spcBef>
                <a:spcPts val="1600"/>
              </a:spcBef>
              <a:defRPr sz="4400">
                <a:latin typeface="Bahnschrift SemiBold"/>
                <a:ea typeface="Bahnschrift SemiBold"/>
                <a:cs typeface="Bahnschrift SemiBold"/>
                <a:sym typeface="Bahnschrift SemiBold"/>
              </a:defRPr>
            </a:pPr>
            <a:r>
              <a:t>Neglect of Heterogeneity: It assumes similar trade policies across countries.</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object 8"/>
          <p:cNvSpPr/>
          <p:nvPr/>
        </p:nvSpPr>
        <p:spPr>
          <a:xfrm>
            <a:off x="0" y="4923237"/>
            <a:ext cx="3043760" cy="57863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5" y="0"/>
                </a:moveTo>
                <a:lnTo>
                  <a:pt x="639" y="3"/>
                </a:lnTo>
                <a:lnTo>
                  <a:pt x="984" y="12"/>
                </a:lnTo>
                <a:lnTo>
                  <a:pt x="1328" y="28"/>
                </a:lnTo>
                <a:lnTo>
                  <a:pt x="1672" y="49"/>
                </a:lnTo>
                <a:lnTo>
                  <a:pt x="2016" y="76"/>
                </a:lnTo>
                <a:lnTo>
                  <a:pt x="2358" y="109"/>
                </a:lnTo>
                <a:lnTo>
                  <a:pt x="2700" y="148"/>
                </a:lnTo>
                <a:lnTo>
                  <a:pt x="3040" y="192"/>
                </a:lnTo>
                <a:lnTo>
                  <a:pt x="3378" y="241"/>
                </a:lnTo>
                <a:lnTo>
                  <a:pt x="3714" y="295"/>
                </a:lnTo>
                <a:lnTo>
                  <a:pt x="4048" y="354"/>
                </a:lnTo>
                <a:lnTo>
                  <a:pt x="4379" y="419"/>
                </a:lnTo>
                <a:lnTo>
                  <a:pt x="4708" y="487"/>
                </a:lnTo>
                <a:lnTo>
                  <a:pt x="5032" y="561"/>
                </a:lnTo>
                <a:lnTo>
                  <a:pt x="5354" y="639"/>
                </a:lnTo>
                <a:lnTo>
                  <a:pt x="5671" y="722"/>
                </a:lnTo>
                <a:lnTo>
                  <a:pt x="5984" y="808"/>
                </a:lnTo>
                <a:lnTo>
                  <a:pt x="6293" y="899"/>
                </a:lnTo>
                <a:lnTo>
                  <a:pt x="6597" y="993"/>
                </a:lnTo>
                <a:lnTo>
                  <a:pt x="6896" y="1092"/>
                </a:lnTo>
                <a:lnTo>
                  <a:pt x="7189" y="1194"/>
                </a:lnTo>
                <a:lnTo>
                  <a:pt x="7477" y="1300"/>
                </a:lnTo>
                <a:lnTo>
                  <a:pt x="7759" y="1409"/>
                </a:lnTo>
                <a:lnTo>
                  <a:pt x="8044" y="1526"/>
                </a:lnTo>
                <a:lnTo>
                  <a:pt x="8319" y="1646"/>
                </a:lnTo>
                <a:lnTo>
                  <a:pt x="8586" y="1770"/>
                </a:lnTo>
                <a:lnTo>
                  <a:pt x="8843" y="1897"/>
                </a:lnTo>
                <a:lnTo>
                  <a:pt x="9093" y="2027"/>
                </a:lnTo>
                <a:lnTo>
                  <a:pt x="9336" y="2159"/>
                </a:lnTo>
                <a:lnTo>
                  <a:pt x="9572" y="2294"/>
                </a:lnTo>
                <a:lnTo>
                  <a:pt x="9802" y="2431"/>
                </a:lnTo>
                <a:lnTo>
                  <a:pt x="10026" y="2570"/>
                </a:lnTo>
                <a:lnTo>
                  <a:pt x="10246" y="2711"/>
                </a:lnTo>
                <a:lnTo>
                  <a:pt x="10462" y="2853"/>
                </a:lnTo>
                <a:lnTo>
                  <a:pt x="10675" y="2996"/>
                </a:lnTo>
                <a:lnTo>
                  <a:pt x="10884" y="3140"/>
                </a:lnTo>
                <a:lnTo>
                  <a:pt x="11092" y="3285"/>
                </a:lnTo>
                <a:lnTo>
                  <a:pt x="11912" y="3868"/>
                </a:lnTo>
                <a:lnTo>
                  <a:pt x="12118" y="4013"/>
                </a:lnTo>
                <a:lnTo>
                  <a:pt x="12326" y="4158"/>
                </a:lnTo>
                <a:lnTo>
                  <a:pt x="12536" y="4301"/>
                </a:lnTo>
                <a:lnTo>
                  <a:pt x="12748" y="4444"/>
                </a:lnTo>
                <a:lnTo>
                  <a:pt x="12965" y="4585"/>
                </a:lnTo>
                <a:lnTo>
                  <a:pt x="13185" y="4725"/>
                </a:lnTo>
                <a:lnTo>
                  <a:pt x="13410" y="4863"/>
                </a:lnTo>
                <a:lnTo>
                  <a:pt x="13640" y="4999"/>
                </a:lnTo>
                <a:lnTo>
                  <a:pt x="13877" y="5133"/>
                </a:lnTo>
                <a:lnTo>
                  <a:pt x="14120" y="5264"/>
                </a:lnTo>
                <a:lnTo>
                  <a:pt x="14370" y="5392"/>
                </a:lnTo>
                <a:lnTo>
                  <a:pt x="14638" y="5523"/>
                </a:lnTo>
                <a:lnTo>
                  <a:pt x="14909" y="5648"/>
                </a:lnTo>
                <a:lnTo>
                  <a:pt x="15182" y="5768"/>
                </a:lnTo>
                <a:lnTo>
                  <a:pt x="15458" y="5885"/>
                </a:lnTo>
                <a:lnTo>
                  <a:pt x="15736" y="5999"/>
                </a:lnTo>
                <a:lnTo>
                  <a:pt x="16014" y="6110"/>
                </a:lnTo>
                <a:lnTo>
                  <a:pt x="17129" y="6544"/>
                </a:lnTo>
                <a:lnTo>
                  <a:pt x="17405" y="6654"/>
                </a:lnTo>
                <a:lnTo>
                  <a:pt x="17679" y="6765"/>
                </a:lnTo>
                <a:lnTo>
                  <a:pt x="17950" y="6879"/>
                </a:lnTo>
                <a:lnTo>
                  <a:pt x="18217" y="6995"/>
                </a:lnTo>
                <a:lnTo>
                  <a:pt x="18481" y="7116"/>
                </a:lnTo>
                <a:lnTo>
                  <a:pt x="18741" y="7240"/>
                </a:lnTo>
                <a:lnTo>
                  <a:pt x="18995" y="7370"/>
                </a:lnTo>
                <a:lnTo>
                  <a:pt x="19244" y="7506"/>
                </a:lnTo>
                <a:lnTo>
                  <a:pt x="19488" y="7648"/>
                </a:lnTo>
                <a:lnTo>
                  <a:pt x="19724" y="7798"/>
                </a:lnTo>
                <a:lnTo>
                  <a:pt x="19954" y="7955"/>
                </a:lnTo>
                <a:lnTo>
                  <a:pt x="20175" y="8121"/>
                </a:lnTo>
                <a:lnTo>
                  <a:pt x="20372" y="8279"/>
                </a:lnTo>
                <a:lnTo>
                  <a:pt x="20558" y="8437"/>
                </a:lnTo>
                <a:lnTo>
                  <a:pt x="20732" y="8596"/>
                </a:lnTo>
                <a:lnTo>
                  <a:pt x="20897" y="8754"/>
                </a:lnTo>
                <a:lnTo>
                  <a:pt x="21051" y="8913"/>
                </a:lnTo>
                <a:lnTo>
                  <a:pt x="21194" y="9073"/>
                </a:lnTo>
                <a:lnTo>
                  <a:pt x="21328" y="9232"/>
                </a:lnTo>
                <a:lnTo>
                  <a:pt x="21451" y="9392"/>
                </a:lnTo>
                <a:lnTo>
                  <a:pt x="21565" y="9551"/>
                </a:lnTo>
                <a:lnTo>
                  <a:pt x="21600" y="9605"/>
                </a:lnTo>
                <a:lnTo>
                  <a:pt x="21600" y="13402"/>
                </a:lnTo>
                <a:lnTo>
                  <a:pt x="21453" y="13630"/>
                </a:lnTo>
                <a:lnTo>
                  <a:pt x="21348" y="13780"/>
                </a:lnTo>
                <a:lnTo>
                  <a:pt x="21235" y="13930"/>
                </a:lnTo>
                <a:lnTo>
                  <a:pt x="21117" y="14078"/>
                </a:lnTo>
                <a:lnTo>
                  <a:pt x="20993" y="14226"/>
                </a:lnTo>
                <a:lnTo>
                  <a:pt x="20862" y="14373"/>
                </a:lnTo>
                <a:lnTo>
                  <a:pt x="20726" y="14519"/>
                </a:lnTo>
                <a:lnTo>
                  <a:pt x="20584" y="14664"/>
                </a:lnTo>
                <a:lnTo>
                  <a:pt x="20437" y="14809"/>
                </a:lnTo>
                <a:lnTo>
                  <a:pt x="20284" y="14952"/>
                </a:lnTo>
                <a:lnTo>
                  <a:pt x="20126" y="15094"/>
                </a:lnTo>
                <a:lnTo>
                  <a:pt x="19963" y="15235"/>
                </a:lnTo>
                <a:lnTo>
                  <a:pt x="19794" y="15375"/>
                </a:lnTo>
                <a:lnTo>
                  <a:pt x="19621" y="15514"/>
                </a:lnTo>
                <a:lnTo>
                  <a:pt x="19443" y="15652"/>
                </a:lnTo>
                <a:lnTo>
                  <a:pt x="19260" y="15788"/>
                </a:lnTo>
                <a:lnTo>
                  <a:pt x="19073" y="15924"/>
                </a:lnTo>
                <a:lnTo>
                  <a:pt x="18881" y="16058"/>
                </a:lnTo>
                <a:lnTo>
                  <a:pt x="18686" y="16191"/>
                </a:lnTo>
                <a:lnTo>
                  <a:pt x="18486" y="16322"/>
                </a:lnTo>
                <a:lnTo>
                  <a:pt x="18282" y="16453"/>
                </a:lnTo>
                <a:lnTo>
                  <a:pt x="18074" y="16582"/>
                </a:lnTo>
                <a:lnTo>
                  <a:pt x="17862" y="16709"/>
                </a:lnTo>
                <a:lnTo>
                  <a:pt x="17647" y="16835"/>
                </a:lnTo>
                <a:lnTo>
                  <a:pt x="17428" y="16960"/>
                </a:lnTo>
                <a:lnTo>
                  <a:pt x="17206" y="17083"/>
                </a:lnTo>
                <a:lnTo>
                  <a:pt x="16981" y="17205"/>
                </a:lnTo>
                <a:lnTo>
                  <a:pt x="16752" y="17325"/>
                </a:lnTo>
                <a:lnTo>
                  <a:pt x="16521" y="17443"/>
                </a:lnTo>
                <a:lnTo>
                  <a:pt x="16287" y="17560"/>
                </a:lnTo>
                <a:lnTo>
                  <a:pt x="16050" y="17675"/>
                </a:lnTo>
                <a:lnTo>
                  <a:pt x="15810" y="17789"/>
                </a:lnTo>
                <a:lnTo>
                  <a:pt x="15568" y="17901"/>
                </a:lnTo>
                <a:lnTo>
                  <a:pt x="15323" y="18011"/>
                </a:lnTo>
                <a:lnTo>
                  <a:pt x="15077" y="18119"/>
                </a:lnTo>
                <a:lnTo>
                  <a:pt x="14828" y="18226"/>
                </a:lnTo>
                <a:lnTo>
                  <a:pt x="14577" y="18331"/>
                </a:lnTo>
                <a:lnTo>
                  <a:pt x="14325" y="18433"/>
                </a:lnTo>
                <a:lnTo>
                  <a:pt x="14071" y="18534"/>
                </a:lnTo>
                <a:lnTo>
                  <a:pt x="13815" y="18634"/>
                </a:lnTo>
                <a:lnTo>
                  <a:pt x="13558" y="18731"/>
                </a:lnTo>
                <a:lnTo>
                  <a:pt x="13299" y="18826"/>
                </a:lnTo>
                <a:lnTo>
                  <a:pt x="13040" y="18919"/>
                </a:lnTo>
                <a:lnTo>
                  <a:pt x="12779" y="19010"/>
                </a:lnTo>
                <a:lnTo>
                  <a:pt x="12517" y="19099"/>
                </a:lnTo>
                <a:lnTo>
                  <a:pt x="12255" y="19186"/>
                </a:lnTo>
                <a:lnTo>
                  <a:pt x="11992" y="19271"/>
                </a:lnTo>
                <a:lnTo>
                  <a:pt x="11728" y="19354"/>
                </a:lnTo>
                <a:lnTo>
                  <a:pt x="11464" y="19434"/>
                </a:lnTo>
                <a:lnTo>
                  <a:pt x="11200" y="19512"/>
                </a:lnTo>
                <a:lnTo>
                  <a:pt x="10935" y="19588"/>
                </a:lnTo>
                <a:lnTo>
                  <a:pt x="10671" y="19662"/>
                </a:lnTo>
                <a:lnTo>
                  <a:pt x="10358" y="19747"/>
                </a:lnTo>
                <a:lnTo>
                  <a:pt x="10043" y="19830"/>
                </a:lnTo>
                <a:lnTo>
                  <a:pt x="9727" y="19912"/>
                </a:lnTo>
                <a:lnTo>
                  <a:pt x="9410" y="19992"/>
                </a:lnTo>
                <a:lnTo>
                  <a:pt x="9091" y="20071"/>
                </a:lnTo>
                <a:lnTo>
                  <a:pt x="8771" y="20148"/>
                </a:lnTo>
                <a:lnTo>
                  <a:pt x="8450" y="20223"/>
                </a:lnTo>
                <a:lnTo>
                  <a:pt x="8127" y="20297"/>
                </a:lnTo>
                <a:lnTo>
                  <a:pt x="7803" y="20369"/>
                </a:lnTo>
                <a:lnTo>
                  <a:pt x="7478" y="20440"/>
                </a:lnTo>
                <a:lnTo>
                  <a:pt x="7152" y="20509"/>
                </a:lnTo>
                <a:lnTo>
                  <a:pt x="6824" y="20576"/>
                </a:lnTo>
                <a:lnTo>
                  <a:pt x="6496" y="20642"/>
                </a:lnTo>
                <a:lnTo>
                  <a:pt x="6166" y="20706"/>
                </a:lnTo>
                <a:lnTo>
                  <a:pt x="5835" y="20769"/>
                </a:lnTo>
                <a:lnTo>
                  <a:pt x="5503" y="20830"/>
                </a:lnTo>
                <a:lnTo>
                  <a:pt x="5171" y="20890"/>
                </a:lnTo>
                <a:lnTo>
                  <a:pt x="4502" y="21004"/>
                </a:lnTo>
                <a:lnTo>
                  <a:pt x="3829" y="21112"/>
                </a:lnTo>
                <a:lnTo>
                  <a:pt x="3153" y="21214"/>
                </a:lnTo>
                <a:lnTo>
                  <a:pt x="2473" y="21309"/>
                </a:lnTo>
                <a:lnTo>
                  <a:pt x="1791" y="21398"/>
                </a:lnTo>
                <a:lnTo>
                  <a:pt x="1105" y="21481"/>
                </a:lnTo>
                <a:lnTo>
                  <a:pt x="417" y="21557"/>
                </a:lnTo>
                <a:lnTo>
                  <a:pt x="0" y="21600"/>
                </a:lnTo>
                <a:lnTo>
                  <a:pt x="0" y="3"/>
                </a:lnTo>
                <a:lnTo>
                  <a:pt x="295" y="0"/>
                </a:lnTo>
                <a:close/>
              </a:path>
            </a:pathLst>
          </a:custGeom>
          <a:solidFill>
            <a:srgbClr val="FFC740"/>
          </a:solidFill>
          <a:ln w="12700">
            <a:miter lim="400000"/>
          </a:ln>
        </p:spPr>
        <p:txBody>
          <a:bodyPr lIns="45719" rIns="45719"/>
          <a:lstStyle/>
          <a:p>
            <a:pPr/>
          </a:p>
        </p:txBody>
      </p:sp>
      <p:grpSp>
        <p:nvGrpSpPr>
          <p:cNvPr id="117" name="object 9"/>
          <p:cNvGrpSpPr/>
          <p:nvPr/>
        </p:nvGrpSpPr>
        <p:grpSpPr>
          <a:xfrm>
            <a:off x="16800754" y="-1"/>
            <a:ext cx="3303344" cy="5958842"/>
            <a:chOff x="0" y="0"/>
            <a:chExt cx="3303343" cy="5958840"/>
          </a:xfrm>
        </p:grpSpPr>
        <p:sp>
          <p:nvSpPr>
            <p:cNvPr id="115" name="Shape"/>
            <p:cNvSpPr/>
            <p:nvPr/>
          </p:nvSpPr>
          <p:spPr>
            <a:xfrm>
              <a:off x="1140088" y="0"/>
              <a:ext cx="1424851" cy="1301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87" y="21600"/>
                  </a:moveTo>
                  <a:lnTo>
                    <a:pt x="9371" y="21573"/>
                  </a:lnTo>
                  <a:lnTo>
                    <a:pt x="8670" y="21493"/>
                  </a:lnTo>
                  <a:lnTo>
                    <a:pt x="7987" y="21362"/>
                  </a:lnTo>
                  <a:lnTo>
                    <a:pt x="7321" y="21183"/>
                  </a:lnTo>
                  <a:lnTo>
                    <a:pt x="6675" y="20956"/>
                  </a:lnTo>
                  <a:lnTo>
                    <a:pt x="6051" y="20685"/>
                  </a:lnTo>
                  <a:lnTo>
                    <a:pt x="5448" y="20370"/>
                  </a:lnTo>
                  <a:lnTo>
                    <a:pt x="4870" y="20014"/>
                  </a:lnTo>
                  <a:lnTo>
                    <a:pt x="4317" y="19619"/>
                  </a:lnTo>
                  <a:lnTo>
                    <a:pt x="3790" y="19187"/>
                  </a:lnTo>
                  <a:lnTo>
                    <a:pt x="3291" y="18719"/>
                  </a:lnTo>
                  <a:lnTo>
                    <a:pt x="2822" y="18218"/>
                  </a:lnTo>
                  <a:lnTo>
                    <a:pt x="2384" y="17686"/>
                  </a:lnTo>
                  <a:lnTo>
                    <a:pt x="1978" y="17124"/>
                  </a:lnTo>
                  <a:lnTo>
                    <a:pt x="1606" y="16534"/>
                  </a:lnTo>
                  <a:lnTo>
                    <a:pt x="1268" y="15919"/>
                  </a:lnTo>
                  <a:lnTo>
                    <a:pt x="967" y="15280"/>
                  </a:lnTo>
                  <a:lnTo>
                    <a:pt x="704" y="14620"/>
                  </a:lnTo>
                  <a:lnTo>
                    <a:pt x="481" y="13939"/>
                  </a:lnTo>
                  <a:lnTo>
                    <a:pt x="298" y="13241"/>
                  </a:lnTo>
                  <a:lnTo>
                    <a:pt x="157" y="12527"/>
                  </a:lnTo>
                  <a:lnTo>
                    <a:pt x="59" y="11799"/>
                  </a:lnTo>
                  <a:lnTo>
                    <a:pt x="6" y="11059"/>
                  </a:lnTo>
                  <a:lnTo>
                    <a:pt x="0" y="10308"/>
                  </a:lnTo>
                  <a:lnTo>
                    <a:pt x="41" y="9550"/>
                  </a:lnTo>
                  <a:lnTo>
                    <a:pt x="132" y="8785"/>
                  </a:lnTo>
                  <a:lnTo>
                    <a:pt x="272" y="8016"/>
                  </a:lnTo>
                  <a:lnTo>
                    <a:pt x="903" y="5098"/>
                  </a:lnTo>
                  <a:lnTo>
                    <a:pt x="1100" y="4313"/>
                  </a:lnTo>
                  <a:lnTo>
                    <a:pt x="1346" y="3555"/>
                  </a:lnTo>
                  <a:lnTo>
                    <a:pt x="1638" y="2828"/>
                  </a:lnTo>
                  <a:lnTo>
                    <a:pt x="1973" y="2132"/>
                  </a:lnTo>
                  <a:lnTo>
                    <a:pt x="2351" y="1469"/>
                  </a:lnTo>
                  <a:lnTo>
                    <a:pt x="2768" y="841"/>
                  </a:lnTo>
                  <a:lnTo>
                    <a:pt x="3222" y="250"/>
                  </a:lnTo>
                  <a:lnTo>
                    <a:pt x="3443" y="0"/>
                  </a:lnTo>
                  <a:lnTo>
                    <a:pt x="18675" y="0"/>
                  </a:lnTo>
                  <a:lnTo>
                    <a:pt x="19344" y="813"/>
                  </a:lnTo>
                  <a:lnTo>
                    <a:pt x="19737" y="1382"/>
                  </a:lnTo>
                  <a:lnTo>
                    <a:pt x="20096" y="1977"/>
                  </a:lnTo>
                  <a:lnTo>
                    <a:pt x="20419" y="2595"/>
                  </a:lnTo>
                  <a:lnTo>
                    <a:pt x="20705" y="3234"/>
                  </a:lnTo>
                  <a:lnTo>
                    <a:pt x="20953" y="3892"/>
                  </a:lnTo>
                  <a:lnTo>
                    <a:pt x="21163" y="4567"/>
                  </a:lnTo>
                  <a:lnTo>
                    <a:pt x="21334" y="5256"/>
                  </a:lnTo>
                  <a:lnTo>
                    <a:pt x="21464" y="5957"/>
                  </a:lnTo>
                  <a:lnTo>
                    <a:pt x="21552" y="6668"/>
                  </a:lnTo>
                  <a:lnTo>
                    <a:pt x="21598" y="7387"/>
                  </a:lnTo>
                  <a:lnTo>
                    <a:pt x="21600" y="8111"/>
                  </a:lnTo>
                  <a:lnTo>
                    <a:pt x="21558" y="8839"/>
                  </a:lnTo>
                  <a:lnTo>
                    <a:pt x="21470" y="9568"/>
                  </a:lnTo>
                  <a:lnTo>
                    <a:pt x="21336" y="10296"/>
                  </a:lnTo>
                  <a:lnTo>
                    <a:pt x="21154" y="11021"/>
                  </a:lnTo>
                  <a:lnTo>
                    <a:pt x="20924" y="11741"/>
                  </a:lnTo>
                  <a:lnTo>
                    <a:pt x="20645" y="12453"/>
                  </a:lnTo>
                  <a:lnTo>
                    <a:pt x="20315" y="13155"/>
                  </a:lnTo>
                  <a:lnTo>
                    <a:pt x="18891" y="15944"/>
                  </a:lnTo>
                  <a:lnTo>
                    <a:pt x="18514" y="16624"/>
                  </a:lnTo>
                  <a:lnTo>
                    <a:pt x="18097" y="17268"/>
                  </a:lnTo>
                  <a:lnTo>
                    <a:pt x="17642" y="17873"/>
                  </a:lnTo>
                  <a:lnTo>
                    <a:pt x="17152" y="18438"/>
                  </a:lnTo>
                  <a:lnTo>
                    <a:pt x="16629" y="18962"/>
                  </a:lnTo>
                  <a:lnTo>
                    <a:pt x="16075" y="19443"/>
                  </a:lnTo>
                  <a:lnTo>
                    <a:pt x="15493" y="19880"/>
                  </a:lnTo>
                  <a:lnTo>
                    <a:pt x="14884" y="20271"/>
                  </a:lnTo>
                  <a:lnTo>
                    <a:pt x="14252" y="20615"/>
                  </a:lnTo>
                  <a:lnTo>
                    <a:pt x="13598" y="20909"/>
                  </a:lnTo>
                  <a:lnTo>
                    <a:pt x="12925" y="21154"/>
                  </a:lnTo>
                  <a:lnTo>
                    <a:pt x="12235" y="21347"/>
                  </a:lnTo>
                  <a:lnTo>
                    <a:pt x="11531" y="21487"/>
                  </a:lnTo>
                  <a:lnTo>
                    <a:pt x="10814" y="21571"/>
                  </a:lnTo>
                  <a:lnTo>
                    <a:pt x="10087"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116" name="Shape"/>
            <p:cNvSpPr/>
            <p:nvPr/>
          </p:nvSpPr>
          <p:spPr>
            <a:xfrm>
              <a:off x="0" y="924071"/>
              <a:ext cx="3303344" cy="5034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02" y="21600"/>
                  </a:moveTo>
                  <a:lnTo>
                    <a:pt x="17179" y="21596"/>
                  </a:lnTo>
                  <a:lnTo>
                    <a:pt x="16856" y="21585"/>
                  </a:lnTo>
                  <a:lnTo>
                    <a:pt x="16536" y="21566"/>
                  </a:lnTo>
                  <a:lnTo>
                    <a:pt x="16218" y="21540"/>
                  </a:lnTo>
                  <a:lnTo>
                    <a:pt x="15902" y="21507"/>
                  </a:lnTo>
                  <a:lnTo>
                    <a:pt x="15588" y="21466"/>
                  </a:lnTo>
                  <a:lnTo>
                    <a:pt x="15278" y="21418"/>
                  </a:lnTo>
                  <a:lnTo>
                    <a:pt x="14971" y="21363"/>
                  </a:lnTo>
                  <a:lnTo>
                    <a:pt x="14667" y="21301"/>
                  </a:lnTo>
                  <a:lnTo>
                    <a:pt x="14368" y="21232"/>
                  </a:lnTo>
                  <a:lnTo>
                    <a:pt x="14072" y="21157"/>
                  </a:lnTo>
                  <a:lnTo>
                    <a:pt x="13780" y="21074"/>
                  </a:lnTo>
                  <a:lnTo>
                    <a:pt x="13494" y="20985"/>
                  </a:lnTo>
                  <a:lnTo>
                    <a:pt x="13212" y="20890"/>
                  </a:lnTo>
                  <a:lnTo>
                    <a:pt x="12935" y="20787"/>
                  </a:lnTo>
                  <a:lnTo>
                    <a:pt x="12663" y="20679"/>
                  </a:lnTo>
                  <a:lnTo>
                    <a:pt x="12398" y="20564"/>
                  </a:lnTo>
                  <a:lnTo>
                    <a:pt x="12138" y="20443"/>
                  </a:lnTo>
                  <a:lnTo>
                    <a:pt x="11884" y="20316"/>
                  </a:lnTo>
                  <a:lnTo>
                    <a:pt x="11637" y="20182"/>
                  </a:lnTo>
                  <a:lnTo>
                    <a:pt x="11397" y="20043"/>
                  </a:lnTo>
                  <a:lnTo>
                    <a:pt x="11164" y="19897"/>
                  </a:lnTo>
                  <a:lnTo>
                    <a:pt x="10938" y="19746"/>
                  </a:lnTo>
                  <a:lnTo>
                    <a:pt x="10720" y="19589"/>
                  </a:lnTo>
                  <a:lnTo>
                    <a:pt x="10509" y="19427"/>
                  </a:lnTo>
                  <a:lnTo>
                    <a:pt x="8907" y="18142"/>
                  </a:lnTo>
                  <a:lnTo>
                    <a:pt x="8690" y="17974"/>
                  </a:lnTo>
                  <a:lnTo>
                    <a:pt x="8465" y="17812"/>
                  </a:lnTo>
                  <a:lnTo>
                    <a:pt x="8230" y="17656"/>
                  </a:lnTo>
                  <a:lnTo>
                    <a:pt x="7987" y="17507"/>
                  </a:lnTo>
                  <a:lnTo>
                    <a:pt x="7737" y="17363"/>
                  </a:lnTo>
                  <a:lnTo>
                    <a:pt x="7478" y="17225"/>
                  </a:lnTo>
                  <a:lnTo>
                    <a:pt x="7212" y="17094"/>
                  </a:lnTo>
                  <a:lnTo>
                    <a:pt x="6939" y="16969"/>
                  </a:lnTo>
                  <a:lnTo>
                    <a:pt x="6659" y="16851"/>
                  </a:lnTo>
                  <a:lnTo>
                    <a:pt x="6372" y="16739"/>
                  </a:lnTo>
                  <a:lnTo>
                    <a:pt x="6079" y="16635"/>
                  </a:lnTo>
                  <a:lnTo>
                    <a:pt x="5779" y="16538"/>
                  </a:lnTo>
                  <a:lnTo>
                    <a:pt x="5185" y="16362"/>
                  </a:lnTo>
                  <a:lnTo>
                    <a:pt x="4902" y="16271"/>
                  </a:lnTo>
                  <a:lnTo>
                    <a:pt x="4626" y="16174"/>
                  </a:lnTo>
                  <a:lnTo>
                    <a:pt x="4356" y="16071"/>
                  </a:lnTo>
                  <a:lnTo>
                    <a:pt x="4093" y="15962"/>
                  </a:lnTo>
                  <a:lnTo>
                    <a:pt x="3837" y="15849"/>
                  </a:lnTo>
                  <a:lnTo>
                    <a:pt x="3588" y="15730"/>
                  </a:lnTo>
                  <a:lnTo>
                    <a:pt x="3346" y="15605"/>
                  </a:lnTo>
                  <a:lnTo>
                    <a:pt x="3111" y="15476"/>
                  </a:lnTo>
                  <a:lnTo>
                    <a:pt x="2884" y="15342"/>
                  </a:lnTo>
                  <a:lnTo>
                    <a:pt x="2664" y="15203"/>
                  </a:lnTo>
                  <a:lnTo>
                    <a:pt x="2452" y="15060"/>
                  </a:lnTo>
                  <a:lnTo>
                    <a:pt x="2248" y="14913"/>
                  </a:lnTo>
                  <a:lnTo>
                    <a:pt x="2051" y="14761"/>
                  </a:lnTo>
                  <a:lnTo>
                    <a:pt x="1863" y="14605"/>
                  </a:lnTo>
                  <a:lnTo>
                    <a:pt x="1683" y="14445"/>
                  </a:lnTo>
                  <a:lnTo>
                    <a:pt x="1511" y="14282"/>
                  </a:lnTo>
                  <a:lnTo>
                    <a:pt x="1348" y="14115"/>
                  </a:lnTo>
                  <a:lnTo>
                    <a:pt x="1193" y="13944"/>
                  </a:lnTo>
                  <a:lnTo>
                    <a:pt x="1047" y="13770"/>
                  </a:lnTo>
                  <a:lnTo>
                    <a:pt x="910" y="13593"/>
                  </a:lnTo>
                  <a:lnTo>
                    <a:pt x="782" y="13413"/>
                  </a:lnTo>
                  <a:lnTo>
                    <a:pt x="663" y="13230"/>
                  </a:lnTo>
                  <a:lnTo>
                    <a:pt x="554" y="13044"/>
                  </a:lnTo>
                  <a:lnTo>
                    <a:pt x="453" y="12856"/>
                  </a:lnTo>
                  <a:lnTo>
                    <a:pt x="363" y="12665"/>
                  </a:lnTo>
                  <a:lnTo>
                    <a:pt x="282" y="12472"/>
                  </a:lnTo>
                  <a:lnTo>
                    <a:pt x="211" y="12277"/>
                  </a:lnTo>
                  <a:lnTo>
                    <a:pt x="150" y="12080"/>
                  </a:lnTo>
                  <a:lnTo>
                    <a:pt x="99" y="11881"/>
                  </a:lnTo>
                  <a:lnTo>
                    <a:pt x="59" y="11681"/>
                  </a:lnTo>
                  <a:lnTo>
                    <a:pt x="29" y="11479"/>
                  </a:lnTo>
                  <a:lnTo>
                    <a:pt x="9" y="11276"/>
                  </a:lnTo>
                  <a:lnTo>
                    <a:pt x="0" y="11071"/>
                  </a:lnTo>
                  <a:lnTo>
                    <a:pt x="2" y="10865"/>
                  </a:lnTo>
                  <a:lnTo>
                    <a:pt x="15" y="10659"/>
                  </a:lnTo>
                  <a:lnTo>
                    <a:pt x="38" y="10452"/>
                  </a:lnTo>
                  <a:lnTo>
                    <a:pt x="298" y="8617"/>
                  </a:lnTo>
                  <a:lnTo>
                    <a:pt x="333" y="8410"/>
                  </a:lnTo>
                  <a:lnTo>
                    <a:pt x="379" y="8205"/>
                  </a:lnTo>
                  <a:lnTo>
                    <a:pt x="435" y="8002"/>
                  </a:lnTo>
                  <a:lnTo>
                    <a:pt x="501" y="7802"/>
                  </a:lnTo>
                  <a:lnTo>
                    <a:pt x="578" y="7604"/>
                  </a:lnTo>
                  <a:lnTo>
                    <a:pt x="665" y="7409"/>
                  </a:lnTo>
                  <a:lnTo>
                    <a:pt x="761" y="7216"/>
                  </a:lnTo>
                  <a:lnTo>
                    <a:pt x="867" y="7027"/>
                  </a:lnTo>
                  <a:lnTo>
                    <a:pt x="983" y="6840"/>
                  </a:lnTo>
                  <a:lnTo>
                    <a:pt x="1107" y="6657"/>
                  </a:lnTo>
                  <a:lnTo>
                    <a:pt x="1241" y="6477"/>
                  </a:lnTo>
                  <a:lnTo>
                    <a:pt x="1384" y="6301"/>
                  </a:lnTo>
                  <a:lnTo>
                    <a:pt x="1535" y="6128"/>
                  </a:lnTo>
                  <a:lnTo>
                    <a:pt x="1695" y="5959"/>
                  </a:lnTo>
                  <a:lnTo>
                    <a:pt x="1864" y="5794"/>
                  </a:lnTo>
                  <a:lnTo>
                    <a:pt x="2040" y="5632"/>
                  </a:lnTo>
                  <a:lnTo>
                    <a:pt x="2224" y="5475"/>
                  </a:lnTo>
                  <a:lnTo>
                    <a:pt x="2416" y="5322"/>
                  </a:lnTo>
                  <a:lnTo>
                    <a:pt x="2616" y="5174"/>
                  </a:lnTo>
                  <a:lnTo>
                    <a:pt x="2823" y="5029"/>
                  </a:lnTo>
                  <a:lnTo>
                    <a:pt x="3038" y="4890"/>
                  </a:lnTo>
                  <a:lnTo>
                    <a:pt x="3259" y="4755"/>
                  </a:lnTo>
                  <a:lnTo>
                    <a:pt x="3488" y="4625"/>
                  </a:lnTo>
                  <a:lnTo>
                    <a:pt x="3723" y="4500"/>
                  </a:lnTo>
                  <a:lnTo>
                    <a:pt x="3964" y="4380"/>
                  </a:lnTo>
                  <a:lnTo>
                    <a:pt x="4212" y="4265"/>
                  </a:lnTo>
                  <a:lnTo>
                    <a:pt x="4466" y="4156"/>
                  </a:lnTo>
                  <a:lnTo>
                    <a:pt x="4726" y="4052"/>
                  </a:lnTo>
                  <a:lnTo>
                    <a:pt x="4992" y="3954"/>
                  </a:lnTo>
                  <a:lnTo>
                    <a:pt x="5263" y="3861"/>
                  </a:lnTo>
                  <a:lnTo>
                    <a:pt x="5540" y="3774"/>
                  </a:lnTo>
                  <a:lnTo>
                    <a:pt x="5822" y="3694"/>
                  </a:lnTo>
                  <a:lnTo>
                    <a:pt x="6109" y="3619"/>
                  </a:lnTo>
                  <a:lnTo>
                    <a:pt x="6401" y="3551"/>
                  </a:lnTo>
                  <a:lnTo>
                    <a:pt x="6698" y="3489"/>
                  </a:lnTo>
                  <a:lnTo>
                    <a:pt x="6999" y="3434"/>
                  </a:lnTo>
                  <a:lnTo>
                    <a:pt x="7304" y="3385"/>
                  </a:lnTo>
                  <a:lnTo>
                    <a:pt x="7613" y="3343"/>
                  </a:lnTo>
                  <a:lnTo>
                    <a:pt x="7927" y="3308"/>
                  </a:lnTo>
                  <a:lnTo>
                    <a:pt x="14882" y="2610"/>
                  </a:lnTo>
                  <a:lnTo>
                    <a:pt x="15218" y="2572"/>
                  </a:lnTo>
                  <a:lnTo>
                    <a:pt x="15550" y="2526"/>
                  </a:lnTo>
                  <a:lnTo>
                    <a:pt x="15878" y="2472"/>
                  </a:lnTo>
                  <a:lnTo>
                    <a:pt x="16203" y="2410"/>
                  </a:lnTo>
                  <a:lnTo>
                    <a:pt x="16523" y="2340"/>
                  </a:lnTo>
                  <a:lnTo>
                    <a:pt x="16839" y="2263"/>
                  </a:lnTo>
                  <a:lnTo>
                    <a:pt x="17150" y="2178"/>
                  </a:lnTo>
                  <a:lnTo>
                    <a:pt x="17456" y="2085"/>
                  </a:lnTo>
                  <a:lnTo>
                    <a:pt x="17757" y="1985"/>
                  </a:lnTo>
                  <a:lnTo>
                    <a:pt x="18052" y="1877"/>
                  </a:lnTo>
                  <a:lnTo>
                    <a:pt x="18340" y="1763"/>
                  </a:lnTo>
                  <a:lnTo>
                    <a:pt x="18623" y="1641"/>
                  </a:lnTo>
                  <a:lnTo>
                    <a:pt x="18899" y="1512"/>
                  </a:lnTo>
                  <a:lnTo>
                    <a:pt x="19167" y="1376"/>
                  </a:lnTo>
                  <a:lnTo>
                    <a:pt x="19428" y="1233"/>
                  </a:lnTo>
                  <a:lnTo>
                    <a:pt x="21600" y="0"/>
                  </a:lnTo>
                  <a:lnTo>
                    <a:pt x="21600" y="21506"/>
                  </a:lnTo>
                  <a:lnTo>
                    <a:pt x="17828" y="21596"/>
                  </a:lnTo>
                  <a:lnTo>
                    <a:pt x="17502"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grpSp>
      <p:grpSp>
        <p:nvGrpSpPr>
          <p:cNvPr id="120" name="object 15"/>
          <p:cNvGrpSpPr/>
          <p:nvPr/>
        </p:nvGrpSpPr>
        <p:grpSpPr>
          <a:xfrm>
            <a:off x="15243004" y="-1"/>
            <a:ext cx="4861095" cy="2817137"/>
            <a:chOff x="0" y="0"/>
            <a:chExt cx="4861094" cy="2817135"/>
          </a:xfrm>
        </p:grpSpPr>
        <p:sp>
          <p:nvSpPr>
            <p:cNvPr id="118" name="Shape"/>
            <p:cNvSpPr/>
            <p:nvPr/>
          </p:nvSpPr>
          <p:spPr>
            <a:xfrm>
              <a:off x="0" y="0"/>
              <a:ext cx="4861095" cy="2817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90" y="21600"/>
                  </a:moveTo>
                  <a:lnTo>
                    <a:pt x="4989" y="21594"/>
                  </a:lnTo>
                  <a:lnTo>
                    <a:pt x="4788" y="21574"/>
                  </a:lnTo>
                  <a:lnTo>
                    <a:pt x="4588" y="21539"/>
                  </a:lnTo>
                  <a:lnTo>
                    <a:pt x="4388" y="21490"/>
                  </a:lnTo>
                  <a:lnTo>
                    <a:pt x="4190" y="21427"/>
                  </a:lnTo>
                  <a:lnTo>
                    <a:pt x="3994" y="21348"/>
                  </a:lnTo>
                  <a:lnTo>
                    <a:pt x="3800" y="21256"/>
                  </a:lnTo>
                  <a:lnTo>
                    <a:pt x="3607" y="21149"/>
                  </a:lnTo>
                  <a:lnTo>
                    <a:pt x="3418" y="21029"/>
                  </a:lnTo>
                  <a:lnTo>
                    <a:pt x="3230" y="20894"/>
                  </a:lnTo>
                  <a:lnTo>
                    <a:pt x="3046" y="20745"/>
                  </a:lnTo>
                  <a:lnTo>
                    <a:pt x="2866" y="20582"/>
                  </a:lnTo>
                  <a:lnTo>
                    <a:pt x="2689" y="20405"/>
                  </a:lnTo>
                  <a:lnTo>
                    <a:pt x="2515" y="20214"/>
                  </a:lnTo>
                  <a:lnTo>
                    <a:pt x="2346" y="20009"/>
                  </a:lnTo>
                  <a:lnTo>
                    <a:pt x="2182" y="19790"/>
                  </a:lnTo>
                  <a:lnTo>
                    <a:pt x="2022" y="19558"/>
                  </a:lnTo>
                  <a:lnTo>
                    <a:pt x="1867" y="19312"/>
                  </a:lnTo>
                  <a:lnTo>
                    <a:pt x="1718" y="19053"/>
                  </a:lnTo>
                  <a:lnTo>
                    <a:pt x="1574" y="18780"/>
                  </a:lnTo>
                  <a:lnTo>
                    <a:pt x="1436" y="18493"/>
                  </a:lnTo>
                  <a:lnTo>
                    <a:pt x="1302" y="18192"/>
                  </a:lnTo>
                  <a:lnTo>
                    <a:pt x="1175" y="17886"/>
                  </a:lnTo>
                  <a:lnTo>
                    <a:pt x="1054" y="17573"/>
                  </a:lnTo>
                  <a:lnTo>
                    <a:pt x="939" y="17254"/>
                  </a:lnTo>
                  <a:lnTo>
                    <a:pt x="831" y="16930"/>
                  </a:lnTo>
                  <a:lnTo>
                    <a:pt x="730" y="16602"/>
                  </a:lnTo>
                  <a:lnTo>
                    <a:pt x="635" y="16268"/>
                  </a:lnTo>
                  <a:lnTo>
                    <a:pt x="546" y="15930"/>
                  </a:lnTo>
                  <a:lnTo>
                    <a:pt x="464" y="15588"/>
                  </a:lnTo>
                  <a:lnTo>
                    <a:pt x="388" y="15242"/>
                  </a:lnTo>
                  <a:lnTo>
                    <a:pt x="319" y="14893"/>
                  </a:lnTo>
                  <a:lnTo>
                    <a:pt x="257" y="14540"/>
                  </a:lnTo>
                  <a:lnTo>
                    <a:pt x="202" y="14184"/>
                  </a:lnTo>
                  <a:lnTo>
                    <a:pt x="153" y="13825"/>
                  </a:lnTo>
                  <a:lnTo>
                    <a:pt x="110" y="13465"/>
                  </a:lnTo>
                  <a:lnTo>
                    <a:pt x="75" y="13102"/>
                  </a:lnTo>
                  <a:lnTo>
                    <a:pt x="46" y="12737"/>
                  </a:lnTo>
                  <a:lnTo>
                    <a:pt x="24" y="12370"/>
                  </a:lnTo>
                  <a:lnTo>
                    <a:pt x="9" y="12003"/>
                  </a:lnTo>
                  <a:lnTo>
                    <a:pt x="1" y="11634"/>
                  </a:lnTo>
                  <a:lnTo>
                    <a:pt x="0" y="11265"/>
                  </a:lnTo>
                  <a:lnTo>
                    <a:pt x="6" y="10895"/>
                  </a:lnTo>
                  <a:lnTo>
                    <a:pt x="18" y="10526"/>
                  </a:lnTo>
                  <a:lnTo>
                    <a:pt x="38" y="10156"/>
                  </a:lnTo>
                  <a:lnTo>
                    <a:pt x="64" y="9787"/>
                  </a:lnTo>
                  <a:lnTo>
                    <a:pt x="98" y="9419"/>
                  </a:lnTo>
                  <a:lnTo>
                    <a:pt x="139" y="9052"/>
                  </a:lnTo>
                  <a:lnTo>
                    <a:pt x="186" y="8687"/>
                  </a:lnTo>
                  <a:lnTo>
                    <a:pt x="241" y="8323"/>
                  </a:lnTo>
                  <a:lnTo>
                    <a:pt x="303" y="7961"/>
                  </a:lnTo>
                  <a:lnTo>
                    <a:pt x="373" y="7601"/>
                  </a:lnTo>
                  <a:lnTo>
                    <a:pt x="1916" y="0"/>
                  </a:lnTo>
                  <a:lnTo>
                    <a:pt x="21600" y="0"/>
                  </a:lnTo>
                  <a:lnTo>
                    <a:pt x="21600" y="15367"/>
                  </a:lnTo>
                  <a:lnTo>
                    <a:pt x="21529" y="15533"/>
                  </a:lnTo>
                  <a:lnTo>
                    <a:pt x="21408" y="15799"/>
                  </a:lnTo>
                  <a:lnTo>
                    <a:pt x="21283" y="16057"/>
                  </a:lnTo>
                  <a:lnTo>
                    <a:pt x="21154" y="16309"/>
                  </a:lnTo>
                  <a:lnTo>
                    <a:pt x="21021" y="16555"/>
                  </a:lnTo>
                  <a:lnTo>
                    <a:pt x="20885" y="16793"/>
                  </a:lnTo>
                  <a:lnTo>
                    <a:pt x="20744" y="17023"/>
                  </a:lnTo>
                  <a:lnTo>
                    <a:pt x="20601" y="17247"/>
                  </a:lnTo>
                  <a:lnTo>
                    <a:pt x="20453" y="17463"/>
                  </a:lnTo>
                  <a:lnTo>
                    <a:pt x="20303" y="17672"/>
                  </a:lnTo>
                  <a:lnTo>
                    <a:pt x="20149" y="17873"/>
                  </a:lnTo>
                  <a:lnTo>
                    <a:pt x="19993" y="18067"/>
                  </a:lnTo>
                  <a:lnTo>
                    <a:pt x="10908" y="18178"/>
                  </a:lnTo>
                  <a:lnTo>
                    <a:pt x="10692" y="18192"/>
                  </a:lnTo>
                  <a:lnTo>
                    <a:pt x="10476" y="18223"/>
                  </a:lnTo>
                  <a:lnTo>
                    <a:pt x="10262" y="18271"/>
                  </a:lnTo>
                  <a:lnTo>
                    <a:pt x="10049" y="18335"/>
                  </a:lnTo>
                  <a:lnTo>
                    <a:pt x="9837" y="18417"/>
                  </a:lnTo>
                  <a:lnTo>
                    <a:pt x="9628" y="18515"/>
                  </a:lnTo>
                  <a:lnTo>
                    <a:pt x="9421" y="18629"/>
                  </a:lnTo>
                  <a:lnTo>
                    <a:pt x="9217" y="18760"/>
                  </a:lnTo>
                  <a:lnTo>
                    <a:pt x="9016" y="18908"/>
                  </a:lnTo>
                  <a:lnTo>
                    <a:pt x="8819" y="19072"/>
                  </a:lnTo>
                  <a:lnTo>
                    <a:pt x="8625" y="19252"/>
                  </a:lnTo>
                  <a:lnTo>
                    <a:pt x="8436" y="19448"/>
                  </a:lnTo>
                  <a:lnTo>
                    <a:pt x="8251" y="19660"/>
                  </a:lnTo>
                  <a:lnTo>
                    <a:pt x="7897" y="20109"/>
                  </a:lnTo>
                  <a:lnTo>
                    <a:pt x="7720" y="20315"/>
                  </a:lnTo>
                  <a:lnTo>
                    <a:pt x="7539" y="20505"/>
                  </a:lnTo>
                  <a:lnTo>
                    <a:pt x="7354" y="20679"/>
                  </a:lnTo>
                  <a:lnTo>
                    <a:pt x="7167" y="20838"/>
                  </a:lnTo>
                  <a:lnTo>
                    <a:pt x="6977" y="20982"/>
                  </a:lnTo>
                  <a:lnTo>
                    <a:pt x="6784" y="21111"/>
                  </a:lnTo>
                  <a:lnTo>
                    <a:pt x="6589" y="21225"/>
                  </a:lnTo>
                  <a:lnTo>
                    <a:pt x="6393" y="21323"/>
                  </a:lnTo>
                  <a:lnTo>
                    <a:pt x="6194" y="21406"/>
                  </a:lnTo>
                  <a:lnTo>
                    <a:pt x="5995" y="21475"/>
                  </a:lnTo>
                  <a:lnTo>
                    <a:pt x="5795" y="21528"/>
                  </a:lnTo>
                  <a:lnTo>
                    <a:pt x="5594" y="21567"/>
                  </a:lnTo>
                  <a:lnTo>
                    <a:pt x="5392" y="21591"/>
                  </a:lnTo>
                  <a:lnTo>
                    <a:pt x="5190" y="2160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19" name="Shape"/>
            <p:cNvSpPr/>
            <p:nvPr/>
          </p:nvSpPr>
          <p:spPr>
            <a:xfrm>
              <a:off x="2454948" y="2370820"/>
              <a:ext cx="2022941" cy="2624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99" y="21600"/>
                  </a:moveTo>
                  <a:lnTo>
                    <a:pt x="11725" y="21495"/>
                  </a:lnTo>
                  <a:lnTo>
                    <a:pt x="11249" y="21282"/>
                  </a:lnTo>
                  <a:lnTo>
                    <a:pt x="10773" y="20961"/>
                  </a:lnTo>
                  <a:lnTo>
                    <a:pt x="10296" y="20530"/>
                  </a:lnTo>
                  <a:lnTo>
                    <a:pt x="9819" y="19987"/>
                  </a:lnTo>
                  <a:lnTo>
                    <a:pt x="9342" y="19333"/>
                  </a:lnTo>
                  <a:lnTo>
                    <a:pt x="8866" y="18565"/>
                  </a:lnTo>
                  <a:lnTo>
                    <a:pt x="8389" y="17684"/>
                  </a:lnTo>
                  <a:lnTo>
                    <a:pt x="7914" y="16687"/>
                  </a:lnTo>
                  <a:lnTo>
                    <a:pt x="7440" y="15574"/>
                  </a:lnTo>
                  <a:lnTo>
                    <a:pt x="6967" y="14344"/>
                  </a:lnTo>
                  <a:lnTo>
                    <a:pt x="6495" y="12995"/>
                  </a:lnTo>
                  <a:lnTo>
                    <a:pt x="6025" y="11524"/>
                  </a:lnTo>
                  <a:lnTo>
                    <a:pt x="4624" y="6962"/>
                  </a:lnTo>
                  <a:lnTo>
                    <a:pt x="4126" y="5439"/>
                  </a:lnTo>
                  <a:lnTo>
                    <a:pt x="3621" y="4105"/>
                  </a:lnTo>
                  <a:lnTo>
                    <a:pt x="3112" y="2960"/>
                  </a:lnTo>
                  <a:lnTo>
                    <a:pt x="2598" y="2002"/>
                  </a:lnTo>
                  <a:lnTo>
                    <a:pt x="2082" y="1232"/>
                  </a:lnTo>
                  <a:lnTo>
                    <a:pt x="1563" y="647"/>
                  </a:lnTo>
                  <a:lnTo>
                    <a:pt x="1042" y="247"/>
                  </a:lnTo>
                  <a:lnTo>
                    <a:pt x="521" y="32"/>
                  </a:lnTo>
                  <a:lnTo>
                    <a:pt x="0" y="0"/>
                  </a:lnTo>
                  <a:lnTo>
                    <a:pt x="21600" y="0"/>
                  </a:lnTo>
                  <a:lnTo>
                    <a:pt x="21054" y="2717"/>
                  </a:lnTo>
                  <a:lnTo>
                    <a:pt x="20657" y="4542"/>
                  </a:lnTo>
                  <a:lnTo>
                    <a:pt x="20253" y="6282"/>
                  </a:lnTo>
                  <a:lnTo>
                    <a:pt x="19843" y="7933"/>
                  </a:lnTo>
                  <a:lnTo>
                    <a:pt x="19428" y="9497"/>
                  </a:lnTo>
                  <a:lnTo>
                    <a:pt x="19006" y="10971"/>
                  </a:lnTo>
                  <a:lnTo>
                    <a:pt x="18580" y="12354"/>
                  </a:lnTo>
                  <a:lnTo>
                    <a:pt x="18148" y="13645"/>
                  </a:lnTo>
                  <a:lnTo>
                    <a:pt x="17712" y="14844"/>
                  </a:lnTo>
                  <a:lnTo>
                    <a:pt x="17271" y="15948"/>
                  </a:lnTo>
                  <a:lnTo>
                    <a:pt x="16826" y="16958"/>
                  </a:lnTo>
                  <a:lnTo>
                    <a:pt x="16377" y="17872"/>
                  </a:lnTo>
                  <a:lnTo>
                    <a:pt x="15924" y="18689"/>
                  </a:lnTo>
                  <a:lnTo>
                    <a:pt x="15467" y="19407"/>
                  </a:lnTo>
                  <a:lnTo>
                    <a:pt x="15008" y="20027"/>
                  </a:lnTo>
                  <a:lnTo>
                    <a:pt x="14546" y="20546"/>
                  </a:lnTo>
                  <a:lnTo>
                    <a:pt x="14081" y="20964"/>
                  </a:lnTo>
                  <a:lnTo>
                    <a:pt x="13613" y="21279"/>
                  </a:lnTo>
                  <a:lnTo>
                    <a:pt x="13144" y="21491"/>
                  </a:lnTo>
                  <a:lnTo>
                    <a:pt x="12672" y="21598"/>
                  </a:lnTo>
                  <a:lnTo>
                    <a:pt x="12199" y="21600"/>
                  </a:lnTo>
                  <a:close/>
                </a:path>
              </a:pathLst>
            </a:custGeom>
            <a:noFill/>
            <a:ln w="12700" cap="flat">
              <a:noFill/>
              <a:miter lim="400000"/>
            </a:ln>
            <a:effectLst/>
          </p:spPr>
          <p:txBody>
            <a:bodyPr wrap="square" lIns="45719" tIns="45719" rIns="45719" bIns="45719" numCol="1" anchor="t">
              <a:noAutofit/>
            </a:bodyPr>
            <a:lstStyle/>
            <a:p>
              <a:pPr/>
            </a:p>
          </p:txBody>
        </p:sp>
      </p:grpSp>
      <p:grpSp>
        <p:nvGrpSpPr>
          <p:cNvPr id="127" name="object 18"/>
          <p:cNvGrpSpPr/>
          <p:nvPr/>
        </p:nvGrpSpPr>
        <p:grpSpPr>
          <a:xfrm>
            <a:off x="18400439" y="2979420"/>
            <a:ext cx="1611037" cy="1779517"/>
            <a:chOff x="0" y="0"/>
            <a:chExt cx="1611036" cy="1779516"/>
          </a:xfrm>
        </p:grpSpPr>
        <p:sp>
          <p:nvSpPr>
            <p:cNvPr id="121" name="Shape"/>
            <p:cNvSpPr/>
            <p:nvPr/>
          </p:nvSpPr>
          <p:spPr>
            <a:xfrm>
              <a:off x="227065" y="0"/>
              <a:ext cx="1084172" cy="8624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 y="21600"/>
                  </a:moveTo>
                  <a:lnTo>
                    <a:pt x="1251" y="21283"/>
                  </a:lnTo>
                  <a:lnTo>
                    <a:pt x="611" y="20691"/>
                  </a:lnTo>
                  <a:lnTo>
                    <a:pt x="197" y="19917"/>
                  </a:lnTo>
                  <a:lnTo>
                    <a:pt x="0" y="19053"/>
                  </a:lnTo>
                  <a:lnTo>
                    <a:pt x="10" y="18193"/>
                  </a:lnTo>
                  <a:lnTo>
                    <a:pt x="216" y="17431"/>
                  </a:lnTo>
                  <a:lnTo>
                    <a:pt x="610" y="16860"/>
                  </a:lnTo>
                  <a:lnTo>
                    <a:pt x="488" y="16194"/>
                  </a:lnTo>
                  <a:lnTo>
                    <a:pt x="355" y="15269"/>
                  </a:lnTo>
                  <a:lnTo>
                    <a:pt x="250" y="14154"/>
                  </a:lnTo>
                  <a:lnTo>
                    <a:pt x="211" y="12919"/>
                  </a:lnTo>
                  <a:lnTo>
                    <a:pt x="276" y="11634"/>
                  </a:lnTo>
                  <a:lnTo>
                    <a:pt x="485" y="10368"/>
                  </a:lnTo>
                  <a:lnTo>
                    <a:pt x="876" y="9190"/>
                  </a:lnTo>
                  <a:lnTo>
                    <a:pt x="1488" y="8170"/>
                  </a:lnTo>
                  <a:lnTo>
                    <a:pt x="2359" y="7378"/>
                  </a:lnTo>
                  <a:lnTo>
                    <a:pt x="2540" y="6569"/>
                  </a:lnTo>
                  <a:lnTo>
                    <a:pt x="3209" y="4675"/>
                  </a:lnTo>
                  <a:lnTo>
                    <a:pt x="4552" y="2499"/>
                  </a:lnTo>
                  <a:lnTo>
                    <a:pt x="6758" y="842"/>
                  </a:lnTo>
                  <a:lnTo>
                    <a:pt x="7516" y="563"/>
                  </a:lnTo>
                  <a:lnTo>
                    <a:pt x="8342" y="333"/>
                  </a:lnTo>
                  <a:lnTo>
                    <a:pt x="9224" y="159"/>
                  </a:lnTo>
                  <a:lnTo>
                    <a:pt x="10152" y="46"/>
                  </a:lnTo>
                  <a:lnTo>
                    <a:pt x="11113" y="0"/>
                  </a:lnTo>
                  <a:lnTo>
                    <a:pt x="12096" y="26"/>
                  </a:lnTo>
                  <a:lnTo>
                    <a:pt x="13091" y="131"/>
                  </a:lnTo>
                  <a:lnTo>
                    <a:pt x="14084" y="320"/>
                  </a:lnTo>
                  <a:lnTo>
                    <a:pt x="15065" y="599"/>
                  </a:lnTo>
                  <a:lnTo>
                    <a:pt x="16023" y="974"/>
                  </a:lnTo>
                  <a:lnTo>
                    <a:pt x="16946" y="1450"/>
                  </a:lnTo>
                  <a:lnTo>
                    <a:pt x="17822" y="2034"/>
                  </a:lnTo>
                  <a:lnTo>
                    <a:pt x="18641" y="2731"/>
                  </a:lnTo>
                  <a:lnTo>
                    <a:pt x="19389" y="3547"/>
                  </a:lnTo>
                  <a:lnTo>
                    <a:pt x="20058" y="4487"/>
                  </a:lnTo>
                  <a:lnTo>
                    <a:pt x="20718" y="5735"/>
                  </a:lnTo>
                  <a:lnTo>
                    <a:pt x="21205" y="7031"/>
                  </a:lnTo>
                  <a:lnTo>
                    <a:pt x="21540" y="8351"/>
                  </a:lnTo>
                  <a:lnTo>
                    <a:pt x="21600" y="8739"/>
                  </a:lnTo>
                  <a:lnTo>
                    <a:pt x="6637" y="8739"/>
                  </a:lnTo>
                  <a:lnTo>
                    <a:pt x="6006" y="10066"/>
                  </a:lnTo>
                  <a:lnTo>
                    <a:pt x="5506" y="11367"/>
                  </a:lnTo>
                  <a:lnTo>
                    <a:pt x="5128" y="12641"/>
                  </a:lnTo>
                  <a:lnTo>
                    <a:pt x="4863" y="13882"/>
                  </a:lnTo>
                  <a:lnTo>
                    <a:pt x="4705" y="15090"/>
                  </a:lnTo>
                  <a:lnTo>
                    <a:pt x="4645" y="16260"/>
                  </a:lnTo>
                  <a:lnTo>
                    <a:pt x="4660" y="16838"/>
                  </a:lnTo>
                  <a:lnTo>
                    <a:pt x="3404" y="16838"/>
                  </a:lnTo>
                  <a:lnTo>
                    <a:pt x="2737" y="16900"/>
                  </a:lnTo>
                  <a:lnTo>
                    <a:pt x="2221" y="17259"/>
                  </a:lnTo>
                  <a:lnTo>
                    <a:pt x="1932" y="17853"/>
                  </a:lnTo>
                  <a:lnTo>
                    <a:pt x="1891" y="18546"/>
                  </a:lnTo>
                  <a:lnTo>
                    <a:pt x="2119" y="19202"/>
                  </a:lnTo>
                  <a:lnTo>
                    <a:pt x="2635" y="19683"/>
                  </a:lnTo>
                  <a:lnTo>
                    <a:pt x="3461" y="19853"/>
                  </a:lnTo>
                  <a:lnTo>
                    <a:pt x="4724" y="19853"/>
                  </a:lnTo>
                  <a:lnTo>
                    <a:pt x="5390" y="21547"/>
                  </a:lnTo>
                  <a:lnTo>
                    <a:pt x="3250" y="21547"/>
                  </a:lnTo>
                  <a:lnTo>
                    <a:pt x="2128" y="2160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22" name="Shape"/>
            <p:cNvSpPr/>
            <p:nvPr/>
          </p:nvSpPr>
          <p:spPr>
            <a:xfrm>
              <a:off x="560173" y="348908"/>
              <a:ext cx="771987" cy="346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35" y="21600"/>
                  </a:moveTo>
                  <a:lnTo>
                    <a:pt x="16374" y="18685"/>
                  </a:lnTo>
                  <a:lnTo>
                    <a:pt x="16190" y="14635"/>
                  </a:lnTo>
                  <a:lnTo>
                    <a:pt x="14479" y="14468"/>
                  </a:lnTo>
                  <a:lnTo>
                    <a:pt x="12831" y="14009"/>
                  </a:lnTo>
                  <a:lnTo>
                    <a:pt x="11252" y="13293"/>
                  </a:lnTo>
                  <a:lnTo>
                    <a:pt x="9744" y="12357"/>
                  </a:lnTo>
                  <a:lnTo>
                    <a:pt x="8311" y="11237"/>
                  </a:lnTo>
                  <a:lnTo>
                    <a:pt x="6957" y="9969"/>
                  </a:lnTo>
                  <a:lnTo>
                    <a:pt x="5685" y="8590"/>
                  </a:lnTo>
                  <a:lnTo>
                    <a:pt x="4500" y="7135"/>
                  </a:lnTo>
                  <a:lnTo>
                    <a:pt x="3405" y="5642"/>
                  </a:lnTo>
                  <a:lnTo>
                    <a:pt x="2404" y="4145"/>
                  </a:lnTo>
                  <a:lnTo>
                    <a:pt x="1500" y="2682"/>
                  </a:lnTo>
                  <a:lnTo>
                    <a:pt x="0" y="0"/>
                  </a:lnTo>
                  <a:lnTo>
                    <a:pt x="21015" y="0"/>
                  </a:lnTo>
                  <a:lnTo>
                    <a:pt x="21217" y="2307"/>
                  </a:lnTo>
                  <a:lnTo>
                    <a:pt x="21351" y="5500"/>
                  </a:lnTo>
                  <a:lnTo>
                    <a:pt x="21356" y="7206"/>
                  </a:lnTo>
                  <a:lnTo>
                    <a:pt x="21359" y="8590"/>
                  </a:lnTo>
                  <a:lnTo>
                    <a:pt x="21276" y="11385"/>
                  </a:lnTo>
                  <a:lnTo>
                    <a:pt x="21127" y="13941"/>
                  </a:lnTo>
                  <a:lnTo>
                    <a:pt x="20944" y="16151"/>
                  </a:lnTo>
                  <a:lnTo>
                    <a:pt x="20756" y="17947"/>
                  </a:lnTo>
                  <a:lnTo>
                    <a:pt x="20593" y="19262"/>
                  </a:lnTo>
                  <a:lnTo>
                    <a:pt x="20802" y="19421"/>
                  </a:lnTo>
                  <a:lnTo>
                    <a:pt x="21013" y="19629"/>
                  </a:lnTo>
                  <a:lnTo>
                    <a:pt x="21226" y="19890"/>
                  </a:lnTo>
                  <a:lnTo>
                    <a:pt x="21441" y="20208"/>
                  </a:lnTo>
                  <a:lnTo>
                    <a:pt x="21600" y="20615"/>
                  </a:lnTo>
                  <a:lnTo>
                    <a:pt x="18046" y="20615"/>
                  </a:lnTo>
                  <a:lnTo>
                    <a:pt x="17243" y="20797"/>
                  </a:lnTo>
                  <a:lnTo>
                    <a:pt x="16660" y="21308"/>
                  </a:lnTo>
                  <a:lnTo>
                    <a:pt x="16435" y="2160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23" name="Shape"/>
            <p:cNvSpPr/>
            <p:nvPr/>
          </p:nvSpPr>
          <p:spPr>
            <a:xfrm>
              <a:off x="1205139" y="679612"/>
              <a:ext cx="152093" cy="115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90" y="21600"/>
                  </a:moveTo>
                  <a:lnTo>
                    <a:pt x="205" y="21600"/>
                  </a:lnTo>
                  <a:lnTo>
                    <a:pt x="5406" y="20465"/>
                  </a:lnTo>
                  <a:lnTo>
                    <a:pt x="8244" y="16786"/>
                  </a:lnTo>
                  <a:lnTo>
                    <a:pt x="8909" y="11723"/>
                  </a:lnTo>
                  <a:lnTo>
                    <a:pt x="7592" y="6437"/>
                  </a:lnTo>
                  <a:lnTo>
                    <a:pt x="4484" y="2088"/>
                  </a:lnTo>
                  <a:lnTo>
                    <a:pt x="0" y="0"/>
                  </a:lnTo>
                  <a:lnTo>
                    <a:pt x="18039" y="0"/>
                  </a:lnTo>
                  <a:lnTo>
                    <a:pt x="20048" y="3037"/>
                  </a:lnTo>
                  <a:lnTo>
                    <a:pt x="21527" y="8722"/>
                  </a:lnTo>
                  <a:lnTo>
                    <a:pt x="21600" y="15137"/>
                  </a:lnTo>
                  <a:lnTo>
                    <a:pt x="20197" y="21585"/>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24" name="Shape"/>
            <p:cNvSpPr/>
            <p:nvPr/>
          </p:nvSpPr>
          <p:spPr>
            <a:xfrm>
              <a:off x="805520" y="781477"/>
              <a:ext cx="541781" cy="3337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46" y="21600"/>
                  </a:moveTo>
                  <a:lnTo>
                    <a:pt x="0" y="21600"/>
                  </a:lnTo>
                  <a:lnTo>
                    <a:pt x="1823" y="20783"/>
                  </a:lnTo>
                  <a:lnTo>
                    <a:pt x="6013" y="17621"/>
                  </a:lnTo>
                  <a:lnTo>
                    <a:pt x="10650" y="11049"/>
                  </a:lnTo>
                  <a:lnTo>
                    <a:pt x="13813" y="0"/>
                  </a:lnTo>
                  <a:lnTo>
                    <a:pt x="15990" y="890"/>
                  </a:lnTo>
                  <a:lnTo>
                    <a:pt x="21600" y="890"/>
                  </a:lnTo>
                  <a:lnTo>
                    <a:pt x="20774" y="2888"/>
                  </a:lnTo>
                  <a:lnTo>
                    <a:pt x="19493" y="4420"/>
                  </a:lnTo>
                  <a:lnTo>
                    <a:pt x="18030" y="5103"/>
                  </a:lnTo>
                  <a:lnTo>
                    <a:pt x="15491" y="5103"/>
                  </a:lnTo>
                  <a:lnTo>
                    <a:pt x="14592" y="8843"/>
                  </a:lnTo>
                  <a:lnTo>
                    <a:pt x="13523" y="12118"/>
                  </a:lnTo>
                  <a:lnTo>
                    <a:pt x="12321" y="14965"/>
                  </a:lnTo>
                  <a:lnTo>
                    <a:pt x="11022" y="17425"/>
                  </a:lnTo>
                  <a:lnTo>
                    <a:pt x="9663" y="19538"/>
                  </a:lnTo>
                  <a:lnTo>
                    <a:pt x="8277" y="21341"/>
                  </a:lnTo>
                  <a:lnTo>
                    <a:pt x="8046" y="2160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25" name="Shape"/>
            <p:cNvSpPr/>
            <p:nvPr/>
          </p:nvSpPr>
          <p:spPr>
            <a:xfrm>
              <a:off x="0" y="860320"/>
              <a:ext cx="1611037" cy="919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23" y="20675"/>
                  </a:lnTo>
                  <a:lnTo>
                    <a:pt x="454" y="18519"/>
                  </a:lnTo>
                  <a:lnTo>
                    <a:pt x="937" y="16065"/>
                  </a:lnTo>
                  <a:lnTo>
                    <a:pt x="1514" y="14244"/>
                  </a:lnTo>
                  <a:lnTo>
                    <a:pt x="2404" y="13285"/>
                  </a:lnTo>
                  <a:lnTo>
                    <a:pt x="3019" y="12948"/>
                  </a:lnTo>
                  <a:lnTo>
                    <a:pt x="3709" y="12674"/>
                  </a:lnTo>
                  <a:lnTo>
                    <a:pt x="4447" y="12442"/>
                  </a:lnTo>
                  <a:lnTo>
                    <a:pt x="5204" y="12229"/>
                  </a:lnTo>
                  <a:lnTo>
                    <a:pt x="5952" y="12012"/>
                  </a:lnTo>
                  <a:lnTo>
                    <a:pt x="6662" y="11768"/>
                  </a:lnTo>
                  <a:lnTo>
                    <a:pt x="7712" y="10697"/>
                  </a:lnTo>
                  <a:lnTo>
                    <a:pt x="8251" y="9033"/>
                  </a:lnTo>
                  <a:lnTo>
                    <a:pt x="8450" y="7501"/>
                  </a:lnTo>
                  <a:lnTo>
                    <a:pt x="8478" y="6829"/>
                  </a:lnTo>
                  <a:lnTo>
                    <a:pt x="7867" y="5983"/>
                  </a:lnTo>
                  <a:lnTo>
                    <a:pt x="7382" y="5278"/>
                  </a:lnTo>
                  <a:lnTo>
                    <a:pt x="6989" y="4644"/>
                  </a:lnTo>
                  <a:lnTo>
                    <a:pt x="6346" y="3297"/>
                  </a:lnTo>
                  <a:lnTo>
                    <a:pt x="6028" y="2440"/>
                  </a:lnTo>
                  <a:lnTo>
                    <a:pt x="5668" y="1365"/>
                  </a:lnTo>
                  <a:lnTo>
                    <a:pt x="5232" y="0"/>
                  </a:lnTo>
                  <a:lnTo>
                    <a:pt x="6672" y="0"/>
                  </a:lnTo>
                  <a:lnTo>
                    <a:pt x="7268" y="2117"/>
                  </a:lnTo>
                  <a:lnTo>
                    <a:pt x="8823" y="4508"/>
                  </a:lnTo>
                  <a:lnTo>
                    <a:pt x="10204" y="5679"/>
                  </a:lnTo>
                  <a:lnTo>
                    <a:pt x="10800" y="5990"/>
                  </a:lnTo>
                  <a:lnTo>
                    <a:pt x="13506" y="5990"/>
                  </a:lnTo>
                  <a:lnTo>
                    <a:pt x="13122" y="6453"/>
                  </a:lnTo>
                  <a:lnTo>
                    <a:pt x="13349" y="8845"/>
                  </a:lnTo>
                  <a:lnTo>
                    <a:pt x="13888" y="10639"/>
                  </a:lnTo>
                  <a:lnTo>
                    <a:pt x="14938" y="11768"/>
                  </a:lnTo>
                  <a:lnTo>
                    <a:pt x="15648" y="12012"/>
                  </a:lnTo>
                  <a:lnTo>
                    <a:pt x="16396" y="12229"/>
                  </a:lnTo>
                  <a:lnTo>
                    <a:pt x="17153" y="12443"/>
                  </a:lnTo>
                  <a:lnTo>
                    <a:pt x="17891" y="12674"/>
                  </a:lnTo>
                  <a:lnTo>
                    <a:pt x="18581" y="12948"/>
                  </a:lnTo>
                  <a:lnTo>
                    <a:pt x="19196" y="13285"/>
                  </a:lnTo>
                  <a:lnTo>
                    <a:pt x="19707" y="13710"/>
                  </a:lnTo>
                  <a:lnTo>
                    <a:pt x="20424" y="15153"/>
                  </a:lnTo>
                  <a:lnTo>
                    <a:pt x="20739" y="16399"/>
                  </a:lnTo>
                  <a:lnTo>
                    <a:pt x="21021" y="17808"/>
                  </a:lnTo>
                  <a:lnTo>
                    <a:pt x="21258" y="19206"/>
                  </a:lnTo>
                  <a:lnTo>
                    <a:pt x="21441" y="20420"/>
                  </a:lnTo>
                  <a:lnTo>
                    <a:pt x="21559" y="21276"/>
                  </a:lnTo>
                  <a:lnTo>
                    <a:pt x="21600" y="2160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26" name="Shape"/>
            <p:cNvSpPr/>
            <p:nvPr/>
          </p:nvSpPr>
          <p:spPr>
            <a:xfrm>
              <a:off x="397936" y="672295"/>
              <a:ext cx="859829" cy="1901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4" y="13675"/>
                  </a:moveTo>
                  <a:lnTo>
                    <a:pt x="71" y="13675"/>
                  </a:lnTo>
                  <a:lnTo>
                    <a:pt x="1527" y="12417"/>
                  </a:lnTo>
                  <a:lnTo>
                    <a:pt x="1664" y="13675"/>
                  </a:lnTo>
                  <a:close/>
                  <a:moveTo>
                    <a:pt x="1602" y="2503"/>
                  </a:moveTo>
                  <a:lnTo>
                    <a:pt x="1296" y="1750"/>
                  </a:lnTo>
                  <a:lnTo>
                    <a:pt x="737" y="703"/>
                  </a:lnTo>
                  <a:lnTo>
                    <a:pt x="0" y="0"/>
                  </a:lnTo>
                  <a:lnTo>
                    <a:pt x="1583" y="0"/>
                  </a:lnTo>
                  <a:lnTo>
                    <a:pt x="1602" y="2503"/>
                  </a:lnTo>
                  <a:close/>
                  <a:moveTo>
                    <a:pt x="21416" y="21600"/>
                  </a:moveTo>
                  <a:lnTo>
                    <a:pt x="20000" y="21361"/>
                  </a:lnTo>
                  <a:lnTo>
                    <a:pt x="21600" y="21361"/>
                  </a:lnTo>
                  <a:lnTo>
                    <a:pt x="21416" y="21600"/>
                  </a:lnTo>
                  <a:close/>
                </a:path>
              </a:pathLst>
            </a:custGeom>
            <a:noFill/>
            <a:ln w="12700" cap="flat">
              <a:noFill/>
              <a:miter lim="400000"/>
            </a:ln>
            <a:effectLst/>
          </p:spPr>
          <p:txBody>
            <a:bodyPr wrap="square" lIns="45719" tIns="45719" rIns="45719" bIns="45719" numCol="1" anchor="t">
              <a:noAutofit/>
            </a:bodyPr>
            <a:lstStyle/>
            <a:p>
              <a:pPr/>
            </a:p>
          </p:txBody>
        </p:sp>
      </p:grpSp>
      <p:sp>
        <p:nvSpPr>
          <p:cNvPr id="128" name="Title 29"/>
          <p:cNvSpPr txBox="1"/>
          <p:nvPr>
            <p:ph type="title"/>
          </p:nvPr>
        </p:nvSpPr>
        <p:spPr>
          <a:xfrm>
            <a:off x="-114935" y="733469"/>
            <a:ext cx="18572375" cy="1060749"/>
          </a:xfrm>
          <a:prstGeom prst="rect">
            <a:avLst/>
          </a:prstGeom>
        </p:spPr>
        <p:txBody>
          <a:bodyPr/>
          <a:lstStyle/>
          <a:p>
            <a:pPr defTabSz="603504">
              <a:defRPr b="1" sz="3564">
                <a:latin typeface="Bahnschrift SemiBold"/>
                <a:ea typeface="Bahnschrift SemiBold"/>
                <a:cs typeface="Bahnschrift SemiBold"/>
                <a:sym typeface="Bahnschrift SemiBold"/>
              </a:defRPr>
            </a:pPr>
            <a:r>
              <a:t>     STRUCTURAL GRAVITY MODEL</a:t>
            </a:r>
            <a:br/>
          </a:p>
        </p:txBody>
      </p:sp>
      <p:sp>
        <p:nvSpPr>
          <p:cNvPr id="129" name="Text Placeholder 30"/>
          <p:cNvSpPr txBox="1"/>
          <p:nvPr>
            <p:ph type="body" idx="1"/>
          </p:nvPr>
        </p:nvSpPr>
        <p:spPr>
          <a:xfrm>
            <a:off x="461063" y="2591429"/>
            <a:ext cx="18267046" cy="5715861"/>
          </a:xfrm>
          <a:prstGeom prst="rect">
            <a:avLst/>
          </a:prstGeom>
        </p:spPr>
        <p:txBody>
          <a:bodyPr/>
          <a:lstStyle/>
          <a:p>
            <a:pPr marR="279400">
              <a:lnSpc>
                <a:spcPct val="105999"/>
              </a:lnSpc>
              <a:spcBef>
                <a:spcPts val="1600"/>
              </a:spcBef>
              <a:defRPr sz="3600">
                <a:latin typeface="Bahnschrift SemiBold"/>
                <a:ea typeface="Bahnschrift SemiBold"/>
                <a:cs typeface="Bahnschrift SemiBold"/>
                <a:sym typeface="Bahnschrift SemiBold"/>
              </a:defRPr>
            </a:pPr>
            <a:r>
              <a:t>To address those limitations, we employ a structural gravity model that incorporates</a:t>
            </a:r>
            <a:r>
              <a:rPr>
                <a:solidFill>
                  <a:srgbClr val="EEECE1"/>
                </a:solidFill>
              </a:rPr>
              <a:t> </a:t>
            </a:r>
            <a:r>
              <a:t>additional variables:</a:t>
            </a:r>
            <a:r>
              <a:rPr b="1"/>
              <a:t> </a:t>
            </a:r>
          </a:p>
          <a:p>
            <a:pPr lvl="1" marL="582612" indent="-342900">
              <a:lnSpc>
                <a:spcPct val="105999"/>
              </a:lnSpc>
              <a:spcBef>
                <a:spcPts val="1000"/>
              </a:spcBef>
              <a:buSzPct val="100000"/>
              <a:buFont typeface="Arial"/>
              <a:buChar char="●"/>
              <a:defRPr b="1" sz="3200">
                <a:latin typeface="Bahnschrift SemiBold"/>
                <a:ea typeface="Bahnschrift SemiBold"/>
                <a:cs typeface="Bahnschrift SemiBold"/>
                <a:sym typeface="Bahnschrift SemiBold"/>
              </a:defRPr>
            </a:pPr>
            <a:r>
              <a:t>Multilateral Trade Resistance (MTR): </a:t>
            </a:r>
            <a:r>
              <a:rPr b="0"/>
              <a:t>This captures the trade barriers a country faces due to its trading partners' policies with other countries. MTR terms are included as fixed effects for importers and exporters.</a:t>
            </a:r>
          </a:p>
          <a:p>
            <a:pPr lvl="1" marL="582612" indent="-342900">
              <a:lnSpc>
                <a:spcPct val="105999"/>
              </a:lnSpc>
              <a:buSzPct val="100000"/>
              <a:buFont typeface="Arial"/>
              <a:buChar char="●"/>
              <a:defRPr b="1" sz="3200">
                <a:latin typeface="Bahnschrift SemiBold"/>
                <a:ea typeface="Bahnschrift SemiBold"/>
                <a:cs typeface="Bahnschrift SemiBold"/>
                <a:sym typeface="Bahnschrift SemiBold"/>
              </a:defRPr>
            </a:pPr>
            <a:r>
              <a:t>Trade Costs: </a:t>
            </a:r>
            <a:r>
              <a:rPr b="0"/>
              <a:t>Distance, tariff rates, and non-tariff barriers (represented by a prevalence score) are used to quantify trade costs.</a:t>
            </a:r>
          </a:p>
          <a:p>
            <a:pPr lvl="1" marL="582612" indent="-342900">
              <a:lnSpc>
                <a:spcPct val="105999"/>
              </a:lnSpc>
              <a:buSzPct val="100000"/>
              <a:buFont typeface="Arial"/>
              <a:buChar char="●"/>
              <a:defRPr b="1" sz="3200">
                <a:latin typeface="Bahnschrift SemiBold"/>
                <a:ea typeface="Bahnschrift SemiBold"/>
                <a:cs typeface="Bahnschrift SemiBold"/>
                <a:sym typeface="Bahnschrift SemiBold"/>
              </a:defRPr>
            </a:pPr>
            <a:r>
              <a:t>CPTPP Dummy Variables: </a:t>
            </a:r>
            <a:r>
              <a:rPr b="0"/>
              <a:t>We introduce dummy variables to capture the trade creation and trade diversion effects of the CPTPP agreement.</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object 8"/>
          <p:cNvSpPr/>
          <p:nvPr/>
        </p:nvSpPr>
        <p:spPr>
          <a:xfrm>
            <a:off x="0" y="4923237"/>
            <a:ext cx="3043760" cy="57863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5" y="0"/>
                </a:moveTo>
                <a:lnTo>
                  <a:pt x="639" y="3"/>
                </a:lnTo>
                <a:lnTo>
                  <a:pt x="984" y="12"/>
                </a:lnTo>
                <a:lnTo>
                  <a:pt x="1328" y="28"/>
                </a:lnTo>
                <a:lnTo>
                  <a:pt x="1672" y="49"/>
                </a:lnTo>
                <a:lnTo>
                  <a:pt x="2016" y="76"/>
                </a:lnTo>
                <a:lnTo>
                  <a:pt x="2358" y="109"/>
                </a:lnTo>
                <a:lnTo>
                  <a:pt x="2700" y="148"/>
                </a:lnTo>
                <a:lnTo>
                  <a:pt x="3040" y="192"/>
                </a:lnTo>
                <a:lnTo>
                  <a:pt x="3378" y="241"/>
                </a:lnTo>
                <a:lnTo>
                  <a:pt x="3714" y="295"/>
                </a:lnTo>
                <a:lnTo>
                  <a:pt x="4048" y="354"/>
                </a:lnTo>
                <a:lnTo>
                  <a:pt x="4379" y="419"/>
                </a:lnTo>
                <a:lnTo>
                  <a:pt x="4708" y="487"/>
                </a:lnTo>
                <a:lnTo>
                  <a:pt x="5032" y="561"/>
                </a:lnTo>
                <a:lnTo>
                  <a:pt x="5354" y="639"/>
                </a:lnTo>
                <a:lnTo>
                  <a:pt x="5671" y="722"/>
                </a:lnTo>
                <a:lnTo>
                  <a:pt x="5984" y="808"/>
                </a:lnTo>
                <a:lnTo>
                  <a:pt x="6293" y="899"/>
                </a:lnTo>
                <a:lnTo>
                  <a:pt x="6597" y="993"/>
                </a:lnTo>
                <a:lnTo>
                  <a:pt x="6896" y="1092"/>
                </a:lnTo>
                <a:lnTo>
                  <a:pt x="7189" y="1194"/>
                </a:lnTo>
                <a:lnTo>
                  <a:pt x="7477" y="1300"/>
                </a:lnTo>
                <a:lnTo>
                  <a:pt x="7759" y="1409"/>
                </a:lnTo>
                <a:lnTo>
                  <a:pt x="8044" y="1526"/>
                </a:lnTo>
                <a:lnTo>
                  <a:pt x="8319" y="1646"/>
                </a:lnTo>
                <a:lnTo>
                  <a:pt x="8586" y="1770"/>
                </a:lnTo>
                <a:lnTo>
                  <a:pt x="8843" y="1897"/>
                </a:lnTo>
                <a:lnTo>
                  <a:pt x="9093" y="2027"/>
                </a:lnTo>
                <a:lnTo>
                  <a:pt x="9336" y="2159"/>
                </a:lnTo>
                <a:lnTo>
                  <a:pt x="9572" y="2294"/>
                </a:lnTo>
                <a:lnTo>
                  <a:pt x="9802" y="2431"/>
                </a:lnTo>
                <a:lnTo>
                  <a:pt x="10026" y="2570"/>
                </a:lnTo>
                <a:lnTo>
                  <a:pt x="10246" y="2711"/>
                </a:lnTo>
                <a:lnTo>
                  <a:pt x="10462" y="2853"/>
                </a:lnTo>
                <a:lnTo>
                  <a:pt x="10675" y="2996"/>
                </a:lnTo>
                <a:lnTo>
                  <a:pt x="10884" y="3140"/>
                </a:lnTo>
                <a:lnTo>
                  <a:pt x="11092" y="3285"/>
                </a:lnTo>
                <a:lnTo>
                  <a:pt x="11912" y="3868"/>
                </a:lnTo>
                <a:lnTo>
                  <a:pt x="12118" y="4013"/>
                </a:lnTo>
                <a:lnTo>
                  <a:pt x="12326" y="4158"/>
                </a:lnTo>
                <a:lnTo>
                  <a:pt x="12536" y="4301"/>
                </a:lnTo>
                <a:lnTo>
                  <a:pt x="12748" y="4444"/>
                </a:lnTo>
                <a:lnTo>
                  <a:pt x="12965" y="4585"/>
                </a:lnTo>
                <a:lnTo>
                  <a:pt x="13185" y="4725"/>
                </a:lnTo>
                <a:lnTo>
                  <a:pt x="13410" y="4863"/>
                </a:lnTo>
                <a:lnTo>
                  <a:pt x="13640" y="4999"/>
                </a:lnTo>
                <a:lnTo>
                  <a:pt x="13877" y="5133"/>
                </a:lnTo>
                <a:lnTo>
                  <a:pt x="14120" y="5264"/>
                </a:lnTo>
                <a:lnTo>
                  <a:pt x="14370" y="5392"/>
                </a:lnTo>
                <a:lnTo>
                  <a:pt x="14638" y="5523"/>
                </a:lnTo>
                <a:lnTo>
                  <a:pt x="14909" y="5648"/>
                </a:lnTo>
                <a:lnTo>
                  <a:pt x="15182" y="5768"/>
                </a:lnTo>
                <a:lnTo>
                  <a:pt x="15458" y="5885"/>
                </a:lnTo>
                <a:lnTo>
                  <a:pt x="15736" y="5999"/>
                </a:lnTo>
                <a:lnTo>
                  <a:pt x="16014" y="6110"/>
                </a:lnTo>
                <a:lnTo>
                  <a:pt x="17129" y="6544"/>
                </a:lnTo>
                <a:lnTo>
                  <a:pt x="17405" y="6654"/>
                </a:lnTo>
                <a:lnTo>
                  <a:pt x="17679" y="6765"/>
                </a:lnTo>
                <a:lnTo>
                  <a:pt x="17950" y="6879"/>
                </a:lnTo>
                <a:lnTo>
                  <a:pt x="18217" y="6995"/>
                </a:lnTo>
                <a:lnTo>
                  <a:pt x="18481" y="7116"/>
                </a:lnTo>
                <a:lnTo>
                  <a:pt x="18741" y="7240"/>
                </a:lnTo>
                <a:lnTo>
                  <a:pt x="18995" y="7370"/>
                </a:lnTo>
                <a:lnTo>
                  <a:pt x="19244" y="7506"/>
                </a:lnTo>
                <a:lnTo>
                  <a:pt x="19488" y="7648"/>
                </a:lnTo>
                <a:lnTo>
                  <a:pt x="19724" y="7798"/>
                </a:lnTo>
                <a:lnTo>
                  <a:pt x="19954" y="7955"/>
                </a:lnTo>
                <a:lnTo>
                  <a:pt x="20175" y="8121"/>
                </a:lnTo>
                <a:lnTo>
                  <a:pt x="20372" y="8279"/>
                </a:lnTo>
                <a:lnTo>
                  <a:pt x="20558" y="8437"/>
                </a:lnTo>
                <a:lnTo>
                  <a:pt x="20732" y="8596"/>
                </a:lnTo>
                <a:lnTo>
                  <a:pt x="20897" y="8754"/>
                </a:lnTo>
                <a:lnTo>
                  <a:pt x="21051" y="8913"/>
                </a:lnTo>
                <a:lnTo>
                  <a:pt x="21194" y="9073"/>
                </a:lnTo>
                <a:lnTo>
                  <a:pt x="21328" y="9232"/>
                </a:lnTo>
                <a:lnTo>
                  <a:pt x="21451" y="9392"/>
                </a:lnTo>
                <a:lnTo>
                  <a:pt x="21565" y="9551"/>
                </a:lnTo>
                <a:lnTo>
                  <a:pt x="21600" y="9605"/>
                </a:lnTo>
                <a:lnTo>
                  <a:pt x="21600" y="13402"/>
                </a:lnTo>
                <a:lnTo>
                  <a:pt x="21453" y="13630"/>
                </a:lnTo>
                <a:lnTo>
                  <a:pt x="21348" y="13780"/>
                </a:lnTo>
                <a:lnTo>
                  <a:pt x="21235" y="13930"/>
                </a:lnTo>
                <a:lnTo>
                  <a:pt x="21117" y="14078"/>
                </a:lnTo>
                <a:lnTo>
                  <a:pt x="20993" y="14226"/>
                </a:lnTo>
                <a:lnTo>
                  <a:pt x="20862" y="14373"/>
                </a:lnTo>
                <a:lnTo>
                  <a:pt x="20726" y="14519"/>
                </a:lnTo>
                <a:lnTo>
                  <a:pt x="20584" y="14664"/>
                </a:lnTo>
                <a:lnTo>
                  <a:pt x="20437" y="14809"/>
                </a:lnTo>
                <a:lnTo>
                  <a:pt x="20284" y="14952"/>
                </a:lnTo>
                <a:lnTo>
                  <a:pt x="20126" y="15094"/>
                </a:lnTo>
                <a:lnTo>
                  <a:pt x="19963" y="15235"/>
                </a:lnTo>
                <a:lnTo>
                  <a:pt x="19794" y="15375"/>
                </a:lnTo>
                <a:lnTo>
                  <a:pt x="19621" y="15514"/>
                </a:lnTo>
                <a:lnTo>
                  <a:pt x="19443" y="15652"/>
                </a:lnTo>
                <a:lnTo>
                  <a:pt x="19260" y="15788"/>
                </a:lnTo>
                <a:lnTo>
                  <a:pt x="19073" y="15924"/>
                </a:lnTo>
                <a:lnTo>
                  <a:pt x="18881" y="16058"/>
                </a:lnTo>
                <a:lnTo>
                  <a:pt x="18686" y="16191"/>
                </a:lnTo>
                <a:lnTo>
                  <a:pt x="18486" y="16322"/>
                </a:lnTo>
                <a:lnTo>
                  <a:pt x="18282" y="16453"/>
                </a:lnTo>
                <a:lnTo>
                  <a:pt x="18074" y="16582"/>
                </a:lnTo>
                <a:lnTo>
                  <a:pt x="17862" y="16709"/>
                </a:lnTo>
                <a:lnTo>
                  <a:pt x="17647" y="16835"/>
                </a:lnTo>
                <a:lnTo>
                  <a:pt x="17428" y="16960"/>
                </a:lnTo>
                <a:lnTo>
                  <a:pt x="17206" y="17083"/>
                </a:lnTo>
                <a:lnTo>
                  <a:pt x="16981" y="17205"/>
                </a:lnTo>
                <a:lnTo>
                  <a:pt x="16752" y="17325"/>
                </a:lnTo>
                <a:lnTo>
                  <a:pt x="16521" y="17443"/>
                </a:lnTo>
                <a:lnTo>
                  <a:pt x="16287" y="17560"/>
                </a:lnTo>
                <a:lnTo>
                  <a:pt x="16050" y="17675"/>
                </a:lnTo>
                <a:lnTo>
                  <a:pt x="15810" y="17789"/>
                </a:lnTo>
                <a:lnTo>
                  <a:pt x="15568" y="17901"/>
                </a:lnTo>
                <a:lnTo>
                  <a:pt x="15323" y="18011"/>
                </a:lnTo>
                <a:lnTo>
                  <a:pt x="15077" y="18119"/>
                </a:lnTo>
                <a:lnTo>
                  <a:pt x="14828" y="18226"/>
                </a:lnTo>
                <a:lnTo>
                  <a:pt x="14577" y="18331"/>
                </a:lnTo>
                <a:lnTo>
                  <a:pt x="14325" y="18433"/>
                </a:lnTo>
                <a:lnTo>
                  <a:pt x="14071" y="18534"/>
                </a:lnTo>
                <a:lnTo>
                  <a:pt x="13815" y="18634"/>
                </a:lnTo>
                <a:lnTo>
                  <a:pt x="13558" y="18731"/>
                </a:lnTo>
                <a:lnTo>
                  <a:pt x="13299" y="18826"/>
                </a:lnTo>
                <a:lnTo>
                  <a:pt x="13040" y="18919"/>
                </a:lnTo>
                <a:lnTo>
                  <a:pt x="12779" y="19010"/>
                </a:lnTo>
                <a:lnTo>
                  <a:pt x="12517" y="19099"/>
                </a:lnTo>
                <a:lnTo>
                  <a:pt x="12255" y="19186"/>
                </a:lnTo>
                <a:lnTo>
                  <a:pt x="11992" y="19271"/>
                </a:lnTo>
                <a:lnTo>
                  <a:pt x="11728" y="19354"/>
                </a:lnTo>
                <a:lnTo>
                  <a:pt x="11464" y="19434"/>
                </a:lnTo>
                <a:lnTo>
                  <a:pt x="11200" y="19512"/>
                </a:lnTo>
                <a:lnTo>
                  <a:pt x="10935" y="19588"/>
                </a:lnTo>
                <a:lnTo>
                  <a:pt x="10671" y="19662"/>
                </a:lnTo>
                <a:lnTo>
                  <a:pt x="10358" y="19747"/>
                </a:lnTo>
                <a:lnTo>
                  <a:pt x="10043" y="19830"/>
                </a:lnTo>
                <a:lnTo>
                  <a:pt x="9727" y="19912"/>
                </a:lnTo>
                <a:lnTo>
                  <a:pt x="9410" y="19992"/>
                </a:lnTo>
                <a:lnTo>
                  <a:pt x="9091" y="20071"/>
                </a:lnTo>
                <a:lnTo>
                  <a:pt x="8771" y="20148"/>
                </a:lnTo>
                <a:lnTo>
                  <a:pt x="8450" y="20223"/>
                </a:lnTo>
                <a:lnTo>
                  <a:pt x="8127" y="20297"/>
                </a:lnTo>
                <a:lnTo>
                  <a:pt x="7803" y="20369"/>
                </a:lnTo>
                <a:lnTo>
                  <a:pt x="7478" y="20440"/>
                </a:lnTo>
                <a:lnTo>
                  <a:pt x="7152" y="20509"/>
                </a:lnTo>
                <a:lnTo>
                  <a:pt x="6824" y="20576"/>
                </a:lnTo>
                <a:lnTo>
                  <a:pt x="6496" y="20642"/>
                </a:lnTo>
                <a:lnTo>
                  <a:pt x="6166" y="20706"/>
                </a:lnTo>
                <a:lnTo>
                  <a:pt x="5835" y="20769"/>
                </a:lnTo>
                <a:lnTo>
                  <a:pt x="5503" y="20830"/>
                </a:lnTo>
                <a:lnTo>
                  <a:pt x="5171" y="20890"/>
                </a:lnTo>
                <a:lnTo>
                  <a:pt x="4502" y="21004"/>
                </a:lnTo>
                <a:lnTo>
                  <a:pt x="3829" y="21112"/>
                </a:lnTo>
                <a:lnTo>
                  <a:pt x="3153" y="21214"/>
                </a:lnTo>
                <a:lnTo>
                  <a:pt x="2473" y="21309"/>
                </a:lnTo>
                <a:lnTo>
                  <a:pt x="1791" y="21398"/>
                </a:lnTo>
                <a:lnTo>
                  <a:pt x="1105" y="21481"/>
                </a:lnTo>
                <a:lnTo>
                  <a:pt x="417" y="21557"/>
                </a:lnTo>
                <a:lnTo>
                  <a:pt x="0" y="21600"/>
                </a:lnTo>
                <a:lnTo>
                  <a:pt x="0" y="3"/>
                </a:lnTo>
                <a:lnTo>
                  <a:pt x="295" y="0"/>
                </a:lnTo>
                <a:close/>
              </a:path>
            </a:pathLst>
          </a:custGeom>
          <a:solidFill>
            <a:srgbClr val="FFC740"/>
          </a:solidFill>
          <a:ln w="12700">
            <a:miter lim="400000"/>
          </a:ln>
        </p:spPr>
        <p:txBody>
          <a:bodyPr lIns="45719" rIns="45719"/>
          <a:lstStyle/>
          <a:p>
            <a:pPr/>
          </a:p>
        </p:txBody>
      </p:sp>
      <p:grpSp>
        <p:nvGrpSpPr>
          <p:cNvPr id="134" name="object 9"/>
          <p:cNvGrpSpPr/>
          <p:nvPr/>
        </p:nvGrpSpPr>
        <p:grpSpPr>
          <a:xfrm>
            <a:off x="16800754" y="-1"/>
            <a:ext cx="3303344" cy="5958842"/>
            <a:chOff x="0" y="0"/>
            <a:chExt cx="3303343" cy="5958840"/>
          </a:xfrm>
        </p:grpSpPr>
        <p:sp>
          <p:nvSpPr>
            <p:cNvPr id="132" name="Shape"/>
            <p:cNvSpPr/>
            <p:nvPr/>
          </p:nvSpPr>
          <p:spPr>
            <a:xfrm>
              <a:off x="1140088" y="0"/>
              <a:ext cx="1424851" cy="1301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87" y="21600"/>
                  </a:moveTo>
                  <a:lnTo>
                    <a:pt x="9371" y="21573"/>
                  </a:lnTo>
                  <a:lnTo>
                    <a:pt x="8670" y="21493"/>
                  </a:lnTo>
                  <a:lnTo>
                    <a:pt x="7987" y="21362"/>
                  </a:lnTo>
                  <a:lnTo>
                    <a:pt x="7321" y="21183"/>
                  </a:lnTo>
                  <a:lnTo>
                    <a:pt x="6675" y="20956"/>
                  </a:lnTo>
                  <a:lnTo>
                    <a:pt x="6051" y="20685"/>
                  </a:lnTo>
                  <a:lnTo>
                    <a:pt x="5448" y="20370"/>
                  </a:lnTo>
                  <a:lnTo>
                    <a:pt x="4870" y="20014"/>
                  </a:lnTo>
                  <a:lnTo>
                    <a:pt x="4317" y="19619"/>
                  </a:lnTo>
                  <a:lnTo>
                    <a:pt x="3790" y="19187"/>
                  </a:lnTo>
                  <a:lnTo>
                    <a:pt x="3291" y="18719"/>
                  </a:lnTo>
                  <a:lnTo>
                    <a:pt x="2822" y="18218"/>
                  </a:lnTo>
                  <a:lnTo>
                    <a:pt x="2384" y="17686"/>
                  </a:lnTo>
                  <a:lnTo>
                    <a:pt x="1978" y="17124"/>
                  </a:lnTo>
                  <a:lnTo>
                    <a:pt x="1606" y="16534"/>
                  </a:lnTo>
                  <a:lnTo>
                    <a:pt x="1268" y="15919"/>
                  </a:lnTo>
                  <a:lnTo>
                    <a:pt x="967" y="15280"/>
                  </a:lnTo>
                  <a:lnTo>
                    <a:pt x="704" y="14620"/>
                  </a:lnTo>
                  <a:lnTo>
                    <a:pt x="481" y="13939"/>
                  </a:lnTo>
                  <a:lnTo>
                    <a:pt x="298" y="13241"/>
                  </a:lnTo>
                  <a:lnTo>
                    <a:pt x="157" y="12527"/>
                  </a:lnTo>
                  <a:lnTo>
                    <a:pt x="59" y="11799"/>
                  </a:lnTo>
                  <a:lnTo>
                    <a:pt x="6" y="11059"/>
                  </a:lnTo>
                  <a:lnTo>
                    <a:pt x="0" y="10308"/>
                  </a:lnTo>
                  <a:lnTo>
                    <a:pt x="41" y="9550"/>
                  </a:lnTo>
                  <a:lnTo>
                    <a:pt x="132" y="8785"/>
                  </a:lnTo>
                  <a:lnTo>
                    <a:pt x="272" y="8016"/>
                  </a:lnTo>
                  <a:lnTo>
                    <a:pt x="903" y="5098"/>
                  </a:lnTo>
                  <a:lnTo>
                    <a:pt x="1100" y="4313"/>
                  </a:lnTo>
                  <a:lnTo>
                    <a:pt x="1346" y="3555"/>
                  </a:lnTo>
                  <a:lnTo>
                    <a:pt x="1638" y="2828"/>
                  </a:lnTo>
                  <a:lnTo>
                    <a:pt x="1973" y="2132"/>
                  </a:lnTo>
                  <a:lnTo>
                    <a:pt x="2351" y="1469"/>
                  </a:lnTo>
                  <a:lnTo>
                    <a:pt x="2768" y="841"/>
                  </a:lnTo>
                  <a:lnTo>
                    <a:pt x="3222" y="250"/>
                  </a:lnTo>
                  <a:lnTo>
                    <a:pt x="3443" y="0"/>
                  </a:lnTo>
                  <a:lnTo>
                    <a:pt x="18675" y="0"/>
                  </a:lnTo>
                  <a:lnTo>
                    <a:pt x="19344" y="813"/>
                  </a:lnTo>
                  <a:lnTo>
                    <a:pt x="19737" y="1382"/>
                  </a:lnTo>
                  <a:lnTo>
                    <a:pt x="20096" y="1977"/>
                  </a:lnTo>
                  <a:lnTo>
                    <a:pt x="20419" y="2595"/>
                  </a:lnTo>
                  <a:lnTo>
                    <a:pt x="20705" y="3234"/>
                  </a:lnTo>
                  <a:lnTo>
                    <a:pt x="20953" y="3892"/>
                  </a:lnTo>
                  <a:lnTo>
                    <a:pt x="21163" y="4567"/>
                  </a:lnTo>
                  <a:lnTo>
                    <a:pt x="21334" y="5256"/>
                  </a:lnTo>
                  <a:lnTo>
                    <a:pt x="21464" y="5957"/>
                  </a:lnTo>
                  <a:lnTo>
                    <a:pt x="21552" y="6668"/>
                  </a:lnTo>
                  <a:lnTo>
                    <a:pt x="21598" y="7387"/>
                  </a:lnTo>
                  <a:lnTo>
                    <a:pt x="21600" y="8111"/>
                  </a:lnTo>
                  <a:lnTo>
                    <a:pt x="21558" y="8839"/>
                  </a:lnTo>
                  <a:lnTo>
                    <a:pt x="21470" y="9568"/>
                  </a:lnTo>
                  <a:lnTo>
                    <a:pt x="21336" y="10296"/>
                  </a:lnTo>
                  <a:lnTo>
                    <a:pt x="21154" y="11021"/>
                  </a:lnTo>
                  <a:lnTo>
                    <a:pt x="20924" y="11741"/>
                  </a:lnTo>
                  <a:lnTo>
                    <a:pt x="20645" y="12453"/>
                  </a:lnTo>
                  <a:lnTo>
                    <a:pt x="20315" y="13155"/>
                  </a:lnTo>
                  <a:lnTo>
                    <a:pt x="18891" y="15944"/>
                  </a:lnTo>
                  <a:lnTo>
                    <a:pt x="18514" y="16624"/>
                  </a:lnTo>
                  <a:lnTo>
                    <a:pt x="18097" y="17268"/>
                  </a:lnTo>
                  <a:lnTo>
                    <a:pt x="17642" y="17873"/>
                  </a:lnTo>
                  <a:lnTo>
                    <a:pt x="17152" y="18438"/>
                  </a:lnTo>
                  <a:lnTo>
                    <a:pt x="16629" y="18962"/>
                  </a:lnTo>
                  <a:lnTo>
                    <a:pt x="16075" y="19443"/>
                  </a:lnTo>
                  <a:lnTo>
                    <a:pt x="15493" y="19880"/>
                  </a:lnTo>
                  <a:lnTo>
                    <a:pt x="14884" y="20271"/>
                  </a:lnTo>
                  <a:lnTo>
                    <a:pt x="14252" y="20615"/>
                  </a:lnTo>
                  <a:lnTo>
                    <a:pt x="13598" y="20909"/>
                  </a:lnTo>
                  <a:lnTo>
                    <a:pt x="12925" y="21154"/>
                  </a:lnTo>
                  <a:lnTo>
                    <a:pt x="12235" y="21347"/>
                  </a:lnTo>
                  <a:lnTo>
                    <a:pt x="11531" y="21487"/>
                  </a:lnTo>
                  <a:lnTo>
                    <a:pt x="10814" y="21571"/>
                  </a:lnTo>
                  <a:lnTo>
                    <a:pt x="10087"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133" name="Shape"/>
            <p:cNvSpPr/>
            <p:nvPr/>
          </p:nvSpPr>
          <p:spPr>
            <a:xfrm>
              <a:off x="0" y="924071"/>
              <a:ext cx="3303344" cy="5034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02" y="21600"/>
                  </a:moveTo>
                  <a:lnTo>
                    <a:pt x="17179" y="21596"/>
                  </a:lnTo>
                  <a:lnTo>
                    <a:pt x="16856" y="21585"/>
                  </a:lnTo>
                  <a:lnTo>
                    <a:pt x="16536" y="21566"/>
                  </a:lnTo>
                  <a:lnTo>
                    <a:pt x="16218" y="21540"/>
                  </a:lnTo>
                  <a:lnTo>
                    <a:pt x="15902" y="21507"/>
                  </a:lnTo>
                  <a:lnTo>
                    <a:pt x="15588" y="21466"/>
                  </a:lnTo>
                  <a:lnTo>
                    <a:pt x="15278" y="21418"/>
                  </a:lnTo>
                  <a:lnTo>
                    <a:pt x="14971" y="21363"/>
                  </a:lnTo>
                  <a:lnTo>
                    <a:pt x="14667" y="21301"/>
                  </a:lnTo>
                  <a:lnTo>
                    <a:pt x="14368" y="21232"/>
                  </a:lnTo>
                  <a:lnTo>
                    <a:pt x="14072" y="21157"/>
                  </a:lnTo>
                  <a:lnTo>
                    <a:pt x="13780" y="21074"/>
                  </a:lnTo>
                  <a:lnTo>
                    <a:pt x="13494" y="20985"/>
                  </a:lnTo>
                  <a:lnTo>
                    <a:pt x="13212" y="20890"/>
                  </a:lnTo>
                  <a:lnTo>
                    <a:pt x="12935" y="20787"/>
                  </a:lnTo>
                  <a:lnTo>
                    <a:pt x="12663" y="20679"/>
                  </a:lnTo>
                  <a:lnTo>
                    <a:pt x="12398" y="20564"/>
                  </a:lnTo>
                  <a:lnTo>
                    <a:pt x="12138" y="20443"/>
                  </a:lnTo>
                  <a:lnTo>
                    <a:pt x="11884" y="20316"/>
                  </a:lnTo>
                  <a:lnTo>
                    <a:pt x="11637" y="20182"/>
                  </a:lnTo>
                  <a:lnTo>
                    <a:pt x="11397" y="20043"/>
                  </a:lnTo>
                  <a:lnTo>
                    <a:pt x="11164" y="19897"/>
                  </a:lnTo>
                  <a:lnTo>
                    <a:pt x="10938" y="19746"/>
                  </a:lnTo>
                  <a:lnTo>
                    <a:pt x="10720" y="19589"/>
                  </a:lnTo>
                  <a:lnTo>
                    <a:pt x="10509" y="19427"/>
                  </a:lnTo>
                  <a:lnTo>
                    <a:pt x="8907" y="18142"/>
                  </a:lnTo>
                  <a:lnTo>
                    <a:pt x="8690" y="17974"/>
                  </a:lnTo>
                  <a:lnTo>
                    <a:pt x="8465" y="17812"/>
                  </a:lnTo>
                  <a:lnTo>
                    <a:pt x="8230" y="17656"/>
                  </a:lnTo>
                  <a:lnTo>
                    <a:pt x="7987" y="17507"/>
                  </a:lnTo>
                  <a:lnTo>
                    <a:pt x="7737" y="17363"/>
                  </a:lnTo>
                  <a:lnTo>
                    <a:pt x="7478" y="17225"/>
                  </a:lnTo>
                  <a:lnTo>
                    <a:pt x="7212" y="17094"/>
                  </a:lnTo>
                  <a:lnTo>
                    <a:pt x="6939" y="16969"/>
                  </a:lnTo>
                  <a:lnTo>
                    <a:pt x="6659" y="16851"/>
                  </a:lnTo>
                  <a:lnTo>
                    <a:pt x="6372" y="16739"/>
                  </a:lnTo>
                  <a:lnTo>
                    <a:pt x="6079" y="16635"/>
                  </a:lnTo>
                  <a:lnTo>
                    <a:pt x="5779" y="16538"/>
                  </a:lnTo>
                  <a:lnTo>
                    <a:pt x="5185" y="16362"/>
                  </a:lnTo>
                  <a:lnTo>
                    <a:pt x="4902" y="16271"/>
                  </a:lnTo>
                  <a:lnTo>
                    <a:pt x="4626" y="16174"/>
                  </a:lnTo>
                  <a:lnTo>
                    <a:pt x="4356" y="16071"/>
                  </a:lnTo>
                  <a:lnTo>
                    <a:pt x="4093" y="15962"/>
                  </a:lnTo>
                  <a:lnTo>
                    <a:pt x="3837" y="15849"/>
                  </a:lnTo>
                  <a:lnTo>
                    <a:pt x="3588" y="15730"/>
                  </a:lnTo>
                  <a:lnTo>
                    <a:pt x="3346" y="15605"/>
                  </a:lnTo>
                  <a:lnTo>
                    <a:pt x="3111" y="15476"/>
                  </a:lnTo>
                  <a:lnTo>
                    <a:pt x="2884" y="15342"/>
                  </a:lnTo>
                  <a:lnTo>
                    <a:pt x="2664" y="15203"/>
                  </a:lnTo>
                  <a:lnTo>
                    <a:pt x="2452" y="15060"/>
                  </a:lnTo>
                  <a:lnTo>
                    <a:pt x="2248" y="14913"/>
                  </a:lnTo>
                  <a:lnTo>
                    <a:pt x="2051" y="14761"/>
                  </a:lnTo>
                  <a:lnTo>
                    <a:pt x="1863" y="14605"/>
                  </a:lnTo>
                  <a:lnTo>
                    <a:pt x="1683" y="14445"/>
                  </a:lnTo>
                  <a:lnTo>
                    <a:pt x="1511" y="14282"/>
                  </a:lnTo>
                  <a:lnTo>
                    <a:pt x="1348" y="14115"/>
                  </a:lnTo>
                  <a:lnTo>
                    <a:pt x="1193" y="13944"/>
                  </a:lnTo>
                  <a:lnTo>
                    <a:pt x="1047" y="13770"/>
                  </a:lnTo>
                  <a:lnTo>
                    <a:pt x="910" y="13593"/>
                  </a:lnTo>
                  <a:lnTo>
                    <a:pt x="782" y="13413"/>
                  </a:lnTo>
                  <a:lnTo>
                    <a:pt x="663" y="13230"/>
                  </a:lnTo>
                  <a:lnTo>
                    <a:pt x="554" y="13044"/>
                  </a:lnTo>
                  <a:lnTo>
                    <a:pt x="453" y="12856"/>
                  </a:lnTo>
                  <a:lnTo>
                    <a:pt x="363" y="12665"/>
                  </a:lnTo>
                  <a:lnTo>
                    <a:pt x="282" y="12472"/>
                  </a:lnTo>
                  <a:lnTo>
                    <a:pt x="211" y="12277"/>
                  </a:lnTo>
                  <a:lnTo>
                    <a:pt x="150" y="12080"/>
                  </a:lnTo>
                  <a:lnTo>
                    <a:pt x="99" y="11881"/>
                  </a:lnTo>
                  <a:lnTo>
                    <a:pt x="59" y="11681"/>
                  </a:lnTo>
                  <a:lnTo>
                    <a:pt x="29" y="11479"/>
                  </a:lnTo>
                  <a:lnTo>
                    <a:pt x="9" y="11276"/>
                  </a:lnTo>
                  <a:lnTo>
                    <a:pt x="0" y="11071"/>
                  </a:lnTo>
                  <a:lnTo>
                    <a:pt x="2" y="10865"/>
                  </a:lnTo>
                  <a:lnTo>
                    <a:pt x="15" y="10659"/>
                  </a:lnTo>
                  <a:lnTo>
                    <a:pt x="38" y="10452"/>
                  </a:lnTo>
                  <a:lnTo>
                    <a:pt x="298" y="8617"/>
                  </a:lnTo>
                  <a:lnTo>
                    <a:pt x="333" y="8410"/>
                  </a:lnTo>
                  <a:lnTo>
                    <a:pt x="379" y="8205"/>
                  </a:lnTo>
                  <a:lnTo>
                    <a:pt x="435" y="8002"/>
                  </a:lnTo>
                  <a:lnTo>
                    <a:pt x="501" y="7802"/>
                  </a:lnTo>
                  <a:lnTo>
                    <a:pt x="578" y="7604"/>
                  </a:lnTo>
                  <a:lnTo>
                    <a:pt x="665" y="7409"/>
                  </a:lnTo>
                  <a:lnTo>
                    <a:pt x="761" y="7216"/>
                  </a:lnTo>
                  <a:lnTo>
                    <a:pt x="867" y="7027"/>
                  </a:lnTo>
                  <a:lnTo>
                    <a:pt x="983" y="6840"/>
                  </a:lnTo>
                  <a:lnTo>
                    <a:pt x="1107" y="6657"/>
                  </a:lnTo>
                  <a:lnTo>
                    <a:pt x="1241" y="6477"/>
                  </a:lnTo>
                  <a:lnTo>
                    <a:pt x="1384" y="6301"/>
                  </a:lnTo>
                  <a:lnTo>
                    <a:pt x="1535" y="6128"/>
                  </a:lnTo>
                  <a:lnTo>
                    <a:pt x="1695" y="5959"/>
                  </a:lnTo>
                  <a:lnTo>
                    <a:pt x="1864" y="5794"/>
                  </a:lnTo>
                  <a:lnTo>
                    <a:pt x="2040" y="5632"/>
                  </a:lnTo>
                  <a:lnTo>
                    <a:pt x="2224" y="5475"/>
                  </a:lnTo>
                  <a:lnTo>
                    <a:pt x="2416" y="5322"/>
                  </a:lnTo>
                  <a:lnTo>
                    <a:pt x="2616" y="5174"/>
                  </a:lnTo>
                  <a:lnTo>
                    <a:pt x="2823" y="5029"/>
                  </a:lnTo>
                  <a:lnTo>
                    <a:pt x="3038" y="4890"/>
                  </a:lnTo>
                  <a:lnTo>
                    <a:pt x="3259" y="4755"/>
                  </a:lnTo>
                  <a:lnTo>
                    <a:pt x="3488" y="4625"/>
                  </a:lnTo>
                  <a:lnTo>
                    <a:pt x="3723" y="4500"/>
                  </a:lnTo>
                  <a:lnTo>
                    <a:pt x="3964" y="4380"/>
                  </a:lnTo>
                  <a:lnTo>
                    <a:pt x="4212" y="4265"/>
                  </a:lnTo>
                  <a:lnTo>
                    <a:pt x="4466" y="4156"/>
                  </a:lnTo>
                  <a:lnTo>
                    <a:pt x="4726" y="4052"/>
                  </a:lnTo>
                  <a:lnTo>
                    <a:pt x="4992" y="3954"/>
                  </a:lnTo>
                  <a:lnTo>
                    <a:pt x="5263" y="3861"/>
                  </a:lnTo>
                  <a:lnTo>
                    <a:pt x="5540" y="3774"/>
                  </a:lnTo>
                  <a:lnTo>
                    <a:pt x="5822" y="3694"/>
                  </a:lnTo>
                  <a:lnTo>
                    <a:pt x="6109" y="3619"/>
                  </a:lnTo>
                  <a:lnTo>
                    <a:pt x="6401" y="3551"/>
                  </a:lnTo>
                  <a:lnTo>
                    <a:pt x="6698" y="3489"/>
                  </a:lnTo>
                  <a:lnTo>
                    <a:pt x="6999" y="3434"/>
                  </a:lnTo>
                  <a:lnTo>
                    <a:pt x="7304" y="3385"/>
                  </a:lnTo>
                  <a:lnTo>
                    <a:pt x="7613" y="3343"/>
                  </a:lnTo>
                  <a:lnTo>
                    <a:pt x="7927" y="3308"/>
                  </a:lnTo>
                  <a:lnTo>
                    <a:pt x="14882" y="2610"/>
                  </a:lnTo>
                  <a:lnTo>
                    <a:pt x="15218" y="2572"/>
                  </a:lnTo>
                  <a:lnTo>
                    <a:pt x="15550" y="2526"/>
                  </a:lnTo>
                  <a:lnTo>
                    <a:pt x="15878" y="2472"/>
                  </a:lnTo>
                  <a:lnTo>
                    <a:pt x="16203" y="2410"/>
                  </a:lnTo>
                  <a:lnTo>
                    <a:pt x="16523" y="2340"/>
                  </a:lnTo>
                  <a:lnTo>
                    <a:pt x="16839" y="2263"/>
                  </a:lnTo>
                  <a:lnTo>
                    <a:pt x="17150" y="2178"/>
                  </a:lnTo>
                  <a:lnTo>
                    <a:pt x="17456" y="2085"/>
                  </a:lnTo>
                  <a:lnTo>
                    <a:pt x="17757" y="1985"/>
                  </a:lnTo>
                  <a:lnTo>
                    <a:pt x="18052" y="1877"/>
                  </a:lnTo>
                  <a:lnTo>
                    <a:pt x="18340" y="1763"/>
                  </a:lnTo>
                  <a:lnTo>
                    <a:pt x="18623" y="1641"/>
                  </a:lnTo>
                  <a:lnTo>
                    <a:pt x="18899" y="1512"/>
                  </a:lnTo>
                  <a:lnTo>
                    <a:pt x="19167" y="1376"/>
                  </a:lnTo>
                  <a:lnTo>
                    <a:pt x="19428" y="1233"/>
                  </a:lnTo>
                  <a:lnTo>
                    <a:pt x="21600" y="0"/>
                  </a:lnTo>
                  <a:lnTo>
                    <a:pt x="21600" y="21506"/>
                  </a:lnTo>
                  <a:lnTo>
                    <a:pt x="17828" y="21596"/>
                  </a:lnTo>
                  <a:lnTo>
                    <a:pt x="17502" y="2160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grpSp>
      <p:grpSp>
        <p:nvGrpSpPr>
          <p:cNvPr id="137" name="object 15"/>
          <p:cNvGrpSpPr/>
          <p:nvPr/>
        </p:nvGrpSpPr>
        <p:grpSpPr>
          <a:xfrm>
            <a:off x="15243004" y="-1"/>
            <a:ext cx="4861095" cy="2817137"/>
            <a:chOff x="0" y="0"/>
            <a:chExt cx="4861094" cy="2817135"/>
          </a:xfrm>
        </p:grpSpPr>
        <p:sp>
          <p:nvSpPr>
            <p:cNvPr id="135" name="Shape"/>
            <p:cNvSpPr/>
            <p:nvPr/>
          </p:nvSpPr>
          <p:spPr>
            <a:xfrm>
              <a:off x="0" y="0"/>
              <a:ext cx="4861095" cy="2817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90" y="21600"/>
                  </a:moveTo>
                  <a:lnTo>
                    <a:pt x="4989" y="21594"/>
                  </a:lnTo>
                  <a:lnTo>
                    <a:pt x="4788" y="21574"/>
                  </a:lnTo>
                  <a:lnTo>
                    <a:pt x="4588" y="21539"/>
                  </a:lnTo>
                  <a:lnTo>
                    <a:pt x="4388" y="21490"/>
                  </a:lnTo>
                  <a:lnTo>
                    <a:pt x="4190" y="21427"/>
                  </a:lnTo>
                  <a:lnTo>
                    <a:pt x="3994" y="21348"/>
                  </a:lnTo>
                  <a:lnTo>
                    <a:pt x="3800" y="21256"/>
                  </a:lnTo>
                  <a:lnTo>
                    <a:pt x="3607" y="21149"/>
                  </a:lnTo>
                  <a:lnTo>
                    <a:pt x="3418" y="21029"/>
                  </a:lnTo>
                  <a:lnTo>
                    <a:pt x="3230" y="20894"/>
                  </a:lnTo>
                  <a:lnTo>
                    <a:pt x="3046" y="20745"/>
                  </a:lnTo>
                  <a:lnTo>
                    <a:pt x="2866" y="20582"/>
                  </a:lnTo>
                  <a:lnTo>
                    <a:pt x="2689" y="20405"/>
                  </a:lnTo>
                  <a:lnTo>
                    <a:pt x="2515" y="20214"/>
                  </a:lnTo>
                  <a:lnTo>
                    <a:pt x="2346" y="20009"/>
                  </a:lnTo>
                  <a:lnTo>
                    <a:pt x="2182" y="19790"/>
                  </a:lnTo>
                  <a:lnTo>
                    <a:pt x="2022" y="19558"/>
                  </a:lnTo>
                  <a:lnTo>
                    <a:pt x="1867" y="19312"/>
                  </a:lnTo>
                  <a:lnTo>
                    <a:pt x="1718" y="19053"/>
                  </a:lnTo>
                  <a:lnTo>
                    <a:pt x="1574" y="18780"/>
                  </a:lnTo>
                  <a:lnTo>
                    <a:pt x="1436" y="18493"/>
                  </a:lnTo>
                  <a:lnTo>
                    <a:pt x="1302" y="18192"/>
                  </a:lnTo>
                  <a:lnTo>
                    <a:pt x="1175" y="17886"/>
                  </a:lnTo>
                  <a:lnTo>
                    <a:pt x="1054" y="17573"/>
                  </a:lnTo>
                  <a:lnTo>
                    <a:pt x="939" y="17254"/>
                  </a:lnTo>
                  <a:lnTo>
                    <a:pt x="831" y="16930"/>
                  </a:lnTo>
                  <a:lnTo>
                    <a:pt x="730" y="16602"/>
                  </a:lnTo>
                  <a:lnTo>
                    <a:pt x="635" y="16268"/>
                  </a:lnTo>
                  <a:lnTo>
                    <a:pt x="546" y="15930"/>
                  </a:lnTo>
                  <a:lnTo>
                    <a:pt x="464" y="15588"/>
                  </a:lnTo>
                  <a:lnTo>
                    <a:pt x="388" y="15242"/>
                  </a:lnTo>
                  <a:lnTo>
                    <a:pt x="319" y="14893"/>
                  </a:lnTo>
                  <a:lnTo>
                    <a:pt x="257" y="14540"/>
                  </a:lnTo>
                  <a:lnTo>
                    <a:pt x="202" y="14184"/>
                  </a:lnTo>
                  <a:lnTo>
                    <a:pt x="153" y="13825"/>
                  </a:lnTo>
                  <a:lnTo>
                    <a:pt x="110" y="13465"/>
                  </a:lnTo>
                  <a:lnTo>
                    <a:pt x="75" y="13102"/>
                  </a:lnTo>
                  <a:lnTo>
                    <a:pt x="46" y="12737"/>
                  </a:lnTo>
                  <a:lnTo>
                    <a:pt x="24" y="12370"/>
                  </a:lnTo>
                  <a:lnTo>
                    <a:pt x="9" y="12003"/>
                  </a:lnTo>
                  <a:lnTo>
                    <a:pt x="1" y="11634"/>
                  </a:lnTo>
                  <a:lnTo>
                    <a:pt x="0" y="11265"/>
                  </a:lnTo>
                  <a:lnTo>
                    <a:pt x="6" y="10895"/>
                  </a:lnTo>
                  <a:lnTo>
                    <a:pt x="18" y="10526"/>
                  </a:lnTo>
                  <a:lnTo>
                    <a:pt x="38" y="10156"/>
                  </a:lnTo>
                  <a:lnTo>
                    <a:pt x="64" y="9787"/>
                  </a:lnTo>
                  <a:lnTo>
                    <a:pt x="98" y="9419"/>
                  </a:lnTo>
                  <a:lnTo>
                    <a:pt x="139" y="9052"/>
                  </a:lnTo>
                  <a:lnTo>
                    <a:pt x="186" y="8687"/>
                  </a:lnTo>
                  <a:lnTo>
                    <a:pt x="241" y="8323"/>
                  </a:lnTo>
                  <a:lnTo>
                    <a:pt x="303" y="7961"/>
                  </a:lnTo>
                  <a:lnTo>
                    <a:pt x="373" y="7601"/>
                  </a:lnTo>
                  <a:lnTo>
                    <a:pt x="1916" y="0"/>
                  </a:lnTo>
                  <a:lnTo>
                    <a:pt x="21600" y="0"/>
                  </a:lnTo>
                  <a:lnTo>
                    <a:pt x="21600" y="15367"/>
                  </a:lnTo>
                  <a:lnTo>
                    <a:pt x="21529" y="15533"/>
                  </a:lnTo>
                  <a:lnTo>
                    <a:pt x="21408" y="15799"/>
                  </a:lnTo>
                  <a:lnTo>
                    <a:pt x="21283" y="16057"/>
                  </a:lnTo>
                  <a:lnTo>
                    <a:pt x="21154" y="16309"/>
                  </a:lnTo>
                  <a:lnTo>
                    <a:pt x="21021" y="16555"/>
                  </a:lnTo>
                  <a:lnTo>
                    <a:pt x="20885" y="16793"/>
                  </a:lnTo>
                  <a:lnTo>
                    <a:pt x="20744" y="17023"/>
                  </a:lnTo>
                  <a:lnTo>
                    <a:pt x="20601" y="17247"/>
                  </a:lnTo>
                  <a:lnTo>
                    <a:pt x="20453" y="17463"/>
                  </a:lnTo>
                  <a:lnTo>
                    <a:pt x="20303" y="17672"/>
                  </a:lnTo>
                  <a:lnTo>
                    <a:pt x="20149" y="17873"/>
                  </a:lnTo>
                  <a:lnTo>
                    <a:pt x="19993" y="18067"/>
                  </a:lnTo>
                  <a:lnTo>
                    <a:pt x="10908" y="18178"/>
                  </a:lnTo>
                  <a:lnTo>
                    <a:pt x="10692" y="18192"/>
                  </a:lnTo>
                  <a:lnTo>
                    <a:pt x="10476" y="18223"/>
                  </a:lnTo>
                  <a:lnTo>
                    <a:pt x="10262" y="18271"/>
                  </a:lnTo>
                  <a:lnTo>
                    <a:pt x="10049" y="18335"/>
                  </a:lnTo>
                  <a:lnTo>
                    <a:pt x="9837" y="18417"/>
                  </a:lnTo>
                  <a:lnTo>
                    <a:pt x="9628" y="18515"/>
                  </a:lnTo>
                  <a:lnTo>
                    <a:pt x="9421" y="18629"/>
                  </a:lnTo>
                  <a:lnTo>
                    <a:pt x="9217" y="18760"/>
                  </a:lnTo>
                  <a:lnTo>
                    <a:pt x="9016" y="18908"/>
                  </a:lnTo>
                  <a:lnTo>
                    <a:pt x="8819" y="19072"/>
                  </a:lnTo>
                  <a:lnTo>
                    <a:pt x="8625" y="19252"/>
                  </a:lnTo>
                  <a:lnTo>
                    <a:pt x="8436" y="19448"/>
                  </a:lnTo>
                  <a:lnTo>
                    <a:pt x="8251" y="19660"/>
                  </a:lnTo>
                  <a:lnTo>
                    <a:pt x="7897" y="20109"/>
                  </a:lnTo>
                  <a:lnTo>
                    <a:pt x="7720" y="20315"/>
                  </a:lnTo>
                  <a:lnTo>
                    <a:pt x="7539" y="20505"/>
                  </a:lnTo>
                  <a:lnTo>
                    <a:pt x="7354" y="20679"/>
                  </a:lnTo>
                  <a:lnTo>
                    <a:pt x="7167" y="20838"/>
                  </a:lnTo>
                  <a:lnTo>
                    <a:pt x="6977" y="20982"/>
                  </a:lnTo>
                  <a:lnTo>
                    <a:pt x="6784" y="21111"/>
                  </a:lnTo>
                  <a:lnTo>
                    <a:pt x="6589" y="21225"/>
                  </a:lnTo>
                  <a:lnTo>
                    <a:pt x="6393" y="21323"/>
                  </a:lnTo>
                  <a:lnTo>
                    <a:pt x="6194" y="21406"/>
                  </a:lnTo>
                  <a:lnTo>
                    <a:pt x="5995" y="21475"/>
                  </a:lnTo>
                  <a:lnTo>
                    <a:pt x="5795" y="21528"/>
                  </a:lnTo>
                  <a:lnTo>
                    <a:pt x="5594" y="21567"/>
                  </a:lnTo>
                  <a:lnTo>
                    <a:pt x="5392" y="21591"/>
                  </a:lnTo>
                  <a:lnTo>
                    <a:pt x="5190" y="2160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36" name="Shape"/>
            <p:cNvSpPr/>
            <p:nvPr/>
          </p:nvSpPr>
          <p:spPr>
            <a:xfrm>
              <a:off x="2454948" y="2370820"/>
              <a:ext cx="2022941" cy="2624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99" y="21600"/>
                  </a:moveTo>
                  <a:lnTo>
                    <a:pt x="11725" y="21495"/>
                  </a:lnTo>
                  <a:lnTo>
                    <a:pt x="11249" y="21282"/>
                  </a:lnTo>
                  <a:lnTo>
                    <a:pt x="10773" y="20961"/>
                  </a:lnTo>
                  <a:lnTo>
                    <a:pt x="10296" y="20530"/>
                  </a:lnTo>
                  <a:lnTo>
                    <a:pt x="9819" y="19987"/>
                  </a:lnTo>
                  <a:lnTo>
                    <a:pt x="9342" y="19333"/>
                  </a:lnTo>
                  <a:lnTo>
                    <a:pt x="8866" y="18565"/>
                  </a:lnTo>
                  <a:lnTo>
                    <a:pt x="8389" y="17684"/>
                  </a:lnTo>
                  <a:lnTo>
                    <a:pt x="7914" y="16687"/>
                  </a:lnTo>
                  <a:lnTo>
                    <a:pt x="7440" y="15574"/>
                  </a:lnTo>
                  <a:lnTo>
                    <a:pt x="6967" y="14344"/>
                  </a:lnTo>
                  <a:lnTo>
                    <a:pt x="6495" y="12995"/>
                  </a:lnTo>
                  <a:lnTo>
                    <a:pt x="6025" y="11524"/>
                  </a:lnTo>
                  <a:lnTo>
                    <a:pt x="4624" y="6962"/>
                  </a:lnTo>
                  <a:lnTo>
                    <a:pt x="4126" y="5439"/>
                  </a:lnTo>
                  <a:lnTo>
                    <a:pt x="3621" y="4105"/>
                  </a:lnTo>
                  <a:lnTo>
                    <a:pt x="3112" y="2960"/>
                  </a:lnTo>
                  <a:lnTo>
                    <a:pt x="2598" y="2002"/>
                  </a:lnTo>
                  <a:lnTo>
                    <a:pt x="2082" y="1232"/>
                  </a:lnTo>
                  <a:lnTo>
                    <a:pt x="1563" y="647"/>
                  </a:lnTo>
                  <a:lnTo>
                    <a:pt x="1042" y="247"/>
                  </a:lnTo>
                  <a:lnTo>
                    <a:pt x="521" y="32"/>
                  </a:lnTo>
                  <a:lnTo>
                    <a:pt x="0" y="0"/>
                  </a:lnTo>
                  <a:lnTo>
                    <a:pt x="21600" y="0"/>
                  </a:lnTo>
                  <a:lnTo>
                    <a:pt x="21054" y="2717"/>
                  </a:lnTo>
                  <a:lnTo>
                    <a:pt x="20657" y="4542"/>
                  </a:lnTo>
                  <a:lnTo>
                    <a:pt x="20253" y="6282"/>
                  </a:lnTo>
                  <a:lnTo>
                    <a:pt x="19843" y="7933"/>
                  </a:lnTo>
                  <a:lnTo>
                    <a:pt x="19428" y="9497"/>
                  </a:lnTo>
                  <a:lnTo>
                    <a:pt x="19006" y="10971"/>
                  </a:lnTo>
                  <a:lnTo>
                    <a:pt x="18580" y="12354"/>
                  </a:lnTo>
                  <a:lnTo>
                    <a:pt x="18148" y="13645"/>
                  </a:lnTo>
                  <a:lnTo>
                    <a:pt x="17712" y="14844"/>
                  </a:lnTo>
                  <a:lnTo>
                    <a:pt x="17271" y="15948"/>
                  </a:lnTo>
                  <a:lnTo>
                    <a:pt x="16826" y="16958"/>
                  </a:lnTo>
                  <a:lnTo>
                    <a:pt x="16377" y="17872"/>
                  </a:lnTo>
                  <a:lnTo>
                    <a:pt x="15924" y="18689"/>
                  </a:lnTo>
                  <a:lnTo>
                    <a:pt x="15467" y="19407"/>
                  </a:lnTo>
                  <a:lnTo>
                    <a:pt x="15008" y="20027"/>
                  </a:lnTo>
                  <a:lnTo>
                    <a:pt x="14546" y="20546"/>
                  </a:lnTo>
                  <a:lnTo>
                    <a:pt x="14081" y="20964"/>
                  </a:lnTo>
                  <a:lnTo>
                    <a:pt x="13613" y="21279"/>
                  </a:lnTo>
                  <a:lnTo>
                    <a:pt x="13144" y="21491"/>
                  </a:lnTo>
                  <a:lnTo>
                    <a:pt x="12672" y="21598"/>
                  </a:lnTo>
                  <a:lnTo>
                    <a:pt x="12199" y="21600"/>
                  </a:lnTo>
                  <a:close/>
                </a:path>
              </a:pathLst>
            </a:custGeom>
            <a:noFill/>
            <a:ln w="12700" cap="flat">
              <a:noFill/>
              <a:miter lim="400000"/>
            </a:ln>
            <a:effectLst/>
          </p:spPr>
          <p:txBody>
            <a:bodyPr wrap="square" lIns="45719" tIns="45719" rIns="45719" bIns="45719" numCol="1" anchor="t">
              <a:noAutofit/>
            </a:bodyPr>
            <a:lstStyle/>
            <a:p>
              <a:pPr/>
            </a:p>
          </p:txBody>
        </p:sp>
      </p:grpSp>
      <p:grpSp>
        <p:nvGrpSpPr>
          <p:cNvPr id="144" name="object 18"/>
          <p:cNvGrpSpPr/>
          <p:nvPr/>
        </p:nvGrpSpPr>
        <p:grpSpPr>
          <a:xfrm>
            <a:off x="18452706" y="2713506"/>
            <a:ext cx="1611037" cy="1779517"/>
            <a:chOff x="0" y="0"/>
            <a:chExt cx="1611036" cy="1779516"/>
          </a:xfrm>
        </p:grpSpPr>
        <p:sp>
          <p:nvSpPr>
            <p:cNvPr id="138" name="Shape"/>
            <p:cNvSpPr/>
            <p:nvPr/>
          </p:nvSpPr>
          <p:spPr>
            <a:xfrm>
              <a:off x="227065" y="0"/>
              <a:ext cx="1084172" cy="8624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 y="21600"/>
                  </a:moveTo>
                  <a:lnTo>
                    <a:pt x="1251" y="21283"/>
                  </a:lnTo>
                  <a:lnTo>
                    <a:pt x="611" y="20691"/>
                  </a:lnTo>
                  <a:lnTo>
                    <a:pt x="197" y="19917"/>
                  </a:lnTo>
                  <a:lnTo>
                    <a:pt x="0" y="19053"/>
                  </a:lnTo>
                  <a:lnTo>
                    <a:pt x="10" y="18193"/>
                  </a:lnTo>
                  <a:lnTo>
                    <a:pt x="216" y="17431"/>
                  </a:lnTo>
                  <a:lnTo>
                    <a:pt x="610" y="16860"/>
                  </a:lnTo>
                  <a:lnTo>
                    <a:pt x="488" y="16194"/>
                  </a:lnTo>
                  <a:lnTo>
                    <a:pt x="355" y="15269"/>
                  </a:lnTo>
                  <a:lnTo>
                    <a:pt x="250" y="14154"/>
                  </a:lnTo>
                  <a:lnTo>
                    <a:pt x="211" y="12919"/>
                  </a:lnTo>
                  <a:lnTo>
                    <a:pt x="276" y="11634"/>
                  </a:lnTo>
                  <a:lnTo>
                    <a:pt x="485" y="10368"/>
                  </a:lnTo>
                  <a:lnTo>
                    <a:pt x="876" y="9190"/>
                  </a:lnTo>
                  <a:lnTo>
                    <a:pt x="1488" y="8170"/>
                  </a:lnTo>
                  <a:lnTo>
                    <a:pt x="2359" y="7378"/>
                  </a:lnTo>
                  <a:lnTo>
                    <a:pt x="2540" y="6569"/>
                  </a:lnTo>
                  <a:lnTo>
                    <a:pt x="3209" y="4675"/>
                  </a:lnTo>
                  <a:lnTo>
                    <a:pt x="4552" y="2499"/>
                  </a:lnTo>
                  <a:lnTo>
                    <a:pt x="6758" y="842"/>
                  </a:lnTo>
                  <a:lnTo>
                    <a:pt x="7516" y="563"/>
                  </a:lnTo>
                  <a:lnTo>
                    <a:pt x="8342" y="333"/>
                  </a:lnTo>
                  <a:lnTo>
                    <a:pt x="9224" y="159"/>
                  </a:lnTo>
                  <a:lnTo>
                    <a:pt x="10152" y="46"/>
                  </a:lnTo>
                  <a:lnTo>
                    <a:pt x="11113" y="0"/>
                  </a:lnTo>
                  <a:lnTo>
                    <a:pt x="12096" y="26"/>
                  </a:lnTo>
                  <a:lnTo>
                    <a:pt x="13091" y="131"/>
                  </a:lnTo>
                  <a:lnTo>
                    <a:pt x="14084" y="320"/>
                  </a:lnTo>
                  <a:lnTo>
                    <a:pt x="15065" y="599"/>
                  </a:lnTo>
                  <a:lnTo>
                    <a:pt x="16023" y="974"/>
                  </a:lnTo>
                  <a:lnTo>
                    <a:pt x="16946" y="1450"/>
                  </a:lnTo>
                  <a:lnTo>
                    <a:pt x="17822" y="2034"/>
                  </a:lnTo>
                  <a:lnTo>
                    <a:pt x="18641" y="2731"/>
                  </a:lnTo>
                  <a:lnTo>
                    <a:pt x="19389" y="3547"/>
                  </a:lnTo>
                  <a:lnTo>
                    <a:pt x="20058" y="4487"/>
                  </a:lnTo>
                  <a:lnTo>
                    <a:pt x="20718" y="5735"/>
                  </a:lnTo>
                  <a:lnTo>
                    <a:pt x="21205" y="7031"/>
                  </a:lnTo>
                  <a:lnTo>
                    <a:pt x="21540" y="8351"/>
                  </a:lnTo>
                  <a:lnTo>
                    <a:pt x="21600" y="8739"/>
                  </a:lnTo>
                  <a:lnTo>
                    <a:pt x="6637" y="8739"/>
                  </a:lnTo>
                  <a:lnTo>
                    <a:pt x="6006" y="10066"/>
                  </a:lnTo>
                  <a:lnTo>
                    <a:pt x="5506" y="11367"/>
                  </a:lnTo>
                  <a:lnTo>
                    <a:pt x="5128" y="12641"/>
                  </a:lnTo>
                  <a:lnTo>
                    <a:pt x="4863" y="13882"/>
                  </a:lnTo>
                  <a:lnTo>
                    <a:pt x="4705" y="15090"/>
                  </a:lnTo>
                  <a:lnTo>
                    <a:pt x="4645" y="16260"/>
                  </a:lnTo>
                  <a:lnTo>
                    <a:pt x="4660" y="16838"/>
                  </a:lnTo>
                  <a:lnTo>
                    <a:pt x="3404" y="16838"/>
                  </a:lnTo>
                  <a:lnTo>
                    <a:pt x="2737" y="16900"/>
                  </a:lnTo>
                  <a:lnTo>
                    <a:pt x="2221" y="17259"/>
                  </a:lnTo>
                  <a:lnTo>
                    <a:pt x="1932" y="17853"/>
                  </a:lnTo>
                  <a:lnTo>
                    <a:pt x="1891" y="18546"/>
                  </a:lnTo>
                  <a:lnTo>
                    <a:pt x="2119" y="19202"/>
                  </a:lnTo>
                  <a:lnTo>
                    <a:pt x="2635" y="19683"/>
                  </a:lnTo>
                  <a:lnTo>
                    <a:pt x="3461" y="19853"/>
                  </a:lnTo>
                  <a:lnTo>
                    <a:pt x="4724" y="19853"/>
                  </a:lnTo>
                  <a:lnTo>
                    <a:pt x="5390" y="21547"/>
                  </a:lnTo>
                  <a:lnTo>
                    <a:pt x="3250" y="21547"/>
                  </a:lnTo>
                  <a:lnTo>
                    <a:pt x="2128" y="2160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39" name="Shape"/>
            <p:cNvSpPr/>
            <p:nvPr/>
          </p:nvSpPr>
          <p:spPr>
            <a:xfrm>
              <a:off x="560173" y="348908"/>
              <a:ext cx="771987" cy="346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35" y="21600"/>
                  </a:moveTo>
                  <a:lnTo>
                    <a:pt x="16374" y="18685"/>
                  </a:lnTo>
                  <a:lnTo>
                    <a:pt x="16190" y="14635"/>
                  </a:lnTo>
                  <a:lnTo>
                    <a:pt x="14479" y="14468"/>
                  </a:lnTo>
                  <a:lnTo>
                    <a:pt x="12831" y="14009"/>
                  </a:lnTo>
                  <a:lnTo>
                    <a:pt x="11252" y="13293"/>
                  </a:lnTo>
                  <a:lnTo>
                    <a:pt x="9744" y="12357"/>
                  </a:lnTo>
                  <a:lnTo>
                    <a:pt x="8311" y="11237"/>
                  </a:lnTo>
                  <a:lnTo>
                    <a:pt x="6957" y="9969"/>
                  </a:lnTo>
                  <a:lnTo>
                    <a:pt x="5685" y="8590"/>
                  </a:lnTo>
                  <a:lnTo>
                    <a:pt x="4500" y="7135"/>
                  </a:lnTo>
                  <a:lnTo>
                    <a:pt x="3405" y="5642"/>
                  </a:lnTo>
                  <a:lnTo>
                    <a:pt x="2404" y="4145"/>
                  </a:lnTo>
                  <a:lnTo>
                    <a:pt x="1500" y="2682"/>
                  </a:lnTo>
                  <a:lnTo>
                    <a:pt x="0" y="0"/>
                  </a:lnTo>
                  <a:lnTo>
                    <a:pt x="21015" y="0"/>
                  </a:lnTo>
                  <a:lnTo>
                    <a:pt x="21217" y="2307"/>
                  </a:lnTo>
                  <a:lnTo>
                    <a:pt x="21351" y="5500"/>
                  </a:lnTo>
                  <a:lnTo>
                    <a:pt x="21356" y="7206"/>
                  </a:lnTo>
                  <a:lnTo>
                    <a:pt x="21359" y="8590"/>
                  </a:lnTo>
                  <a:lnTo>
                    <a:pt x="21276" y="11385"/>
                  </a:lnTo>
                  <a:lnTo>
                    <a:pt x="21127" y="13941"/>
                  </a:lnTo>
                  <a:lnTo>
                    <a:pt x="20944" y="16151"/>
                  </a:lnTo>
                  <a:lnTo>
                    <a:pt x="20756" y="17947"/>
                  </a:lnTo>
                  <a:lnTo>
                    <a:pt x="20593" y="19262"/>
                  </a:lnTo>
                  <a:lnTo>
                    <a:pt x="20802" y="19421"/>
                  </a:lnTo>
                  <a:lnTo>
                    <a:pt x="21013" y="19629"/>
                  </a:lnTo>
                  <a:lnTo>
                    <a:pt x="21226" y="19890"/>
                  </a:lnTo>
                  <a:lnTo>
                    <a:pt x="21441" y="20208"/>
                  </a:lnTo>
                  <a:lnTo>
                    <a:pt x="21600" y="20615"/>
                  </a:lnTo>
                  <a:lnTo>
                    <a:pt x="18046" y="20615"/>
                  </a:lnTo>
                  <a:lnTo>
                    <a:pt x="17243" y="20797"/>
                  </a:lnTo>
                  <a:lnTo>
                    <a:pt x="16660" y="21308"/>
                  </a:lnTo>
                  <a:lnTo>
                    <a:pt x="16435" y="2160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40" name="Shape"/>
            <p:cNvSpPr/>
            <p:nvPr/>
          </p:nvSpPr>
          <p:spPr>
            <a:xfrm>
              <a:off x="1205139" y="679612"/>
              <a:ext cx="152093" cy="115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90" y="21600"/>
                  </a:moveTo>
                  <a:lnTo>
                    <a:pt x="205" y="21600"/>
                  </a:lnTo>
                  <a:lnTo>
                    <a:pt x="5406" y="20465"/>
                  </a:lnTo>
                  <a:lnTo>
                    <a:pt x="8244" y="16786"/>
                  </a:lnTo>
                  <a:lnTo>
                    <a:pt x="8909" y="11723"/>
                  </a:lnTo>
                  <a:lnTo>
                    <a:pt x="7592" y="6437"/>
                  </a:lnTo>
                  <a:lnTo>
                    <a:pt x="4484" y="2088"/>
                  </a:lnTo>
                  <a:lnTo>
                    <a:pt x="0" y="0"/>
                  </a:lnTo>
                  <a:lnTo>
                    <a:pt x="18039" y="0"/>
                  </a:lnTo>
                  <a:lnTo>
                    <a:pt x="20048" y="3037"/>
                  </a:lnTo>
                  <a:lnTo>
                    <a:pt x="21527" y="8722"/>
                  </a:lnTo>
                  <a:lnTo>
                    <a:pt x="21600" y="15137"/>
                  </a:lnTo>
                  <a:lnTo>
                    <a:pt x="20197" y="21585"/>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41" name="Shape"/>
            <p:cNvSpPr/>
            <p:nvPr/>
          </p:nvSpPr>
          <p:spPr>
            <a:xfrm>
              <a:off x="805520" y="781477"/>
              <a:ext cx="541781" cy="3337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46" y="21600"/>
                  </a:moveTo>
                  <a:lnTo>
                    <a:pt x="0" y="21600"/>
                  </a:lnTo>
                  <a:lnTo>
                    <a:pt x="1823" y="20783"/>
                  </a:lnTo>
                  <a:lnTo>
                    <a:pt x="6013" y="17621"/>
                  </a:lnTo>
                  <a:lnTo>
                    <a:pt x="10650" y="11049"/>
                  </a:lnTo>
                  <a:lnTo>
                    <a:pt x="13813" y="0"/>
                  </a:lnTo>
                  <a:lnTo>
                    <a:pt x="15990" y="890"/>
                  </a:lnTo>
                  <a:lnTo>
                    <a:pt x="21600" y="890"/>
                  </a:lnTo>
                  <a:lnTo>
                    <a:pt x="20774" y="2888"/>
                  </a:lnTo>
                  <a:lnTo>
                    <a:pt x="19493" y="4420"/>
                  </a:lnTo>
                  <a:lnTo>
                    <a:pt x="18030" y="5103"/>
                  </a:lnTo>
                  <a:lnTo>
                    <a:pt x="15491" y="5103"/>
                  </a:lnTo>
                  <a:lnTo>
                    <a:pt x="14592" y="8843"/>
                  </a:lnTo>
                  <a:lnTo>
                    <a:pt x="13523" y="12118"/>
                  </a:lnTo>
                  <a:lnTo>
                    <a:pt x="12321" y="14965"/>
                  </a:lnTo>
                  <a:lnTo>
                    <a:pt x="11022" y="17425"/>
                  </a:lnTo>
                  <a:lnTo>
                    <a:pt x="9663" y="19538"/>
                  </a:lnTo>
                  <a:lnTo>
                    <a:pt x="8277" y="21341"/>
                  </a:lnTo>
                  <a:lnTo>
                    <a:pt x="8046" y="2160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42" name="Shape"/>
            <p:cNvSpPr/>
            <p:nvPr/>
          </p:nvSpPr>
          <p:spPr>
            <a:xfrm>
              <a:off x="0" y="860320"/>
              <a:ext cx="1611037" cy="919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23" y="20675"/>
                  </a:lnTo>
                  <a:lnTo>
                    <a:pt x="454" y="18519"/>
                  </a:lnTo>
                  <a:lnTo>
                    <a:pt x="937" y="16065"/>
                  </a:lnTo>
                  <a:lnTo>
                    <a:pt x="1514" y="14244"/>
                  </a:lnTo>
                  <a:lnTo>
                    <a:pt x="2404" y="13285"/>
                  </a:lnTo>
                  <a:lnTo>
                    <a:pt x="3019" y="12948"/>
                  </a:lnTo>
                  <a:lnTo>
                    <a:pt x="3709" y="12674"/>
                  </a:lnTo>
                  <a:lnTo>
                    <a:pt x="4447" y="12442"/>
                  </a:lnTo>
                  <a:lnTo>
                    <a:pt x="5204" y="12229"/>
                  </a:lnTo>
                  <a:lnTo>
                    <a:pt x="5952" y="12012"/>
                  </a:lnTo>
                  <a:lnTo>
                    <a:pt x="6662" y="11768"/>
                  </a:lnTo>
                  <a:lnTo>
                    <a:pt x="7712" y="10697"/>
                  </a:lnTo>
                  <a:lnTo>
                    <a:pt x="8251" y="9033"/>
                  </a:lnTo>
                  <a:lnTo>
                    <a:pt x="8450" y="7501"/>
                  </a:lnTo>
                  <a:lnTo>
                    <a:pt x="8478" y="6829"/>
                  </a:lnTo>
                  <a:lnTo>
                    <a:pt x="7867" y="5983"/>
                  </a:lnTo>
                  <a:lnTo>
                    <a:pt x="7382" y="5278"/>
                  </a:lnTo>
                  <a:lnTo>
                    <a:pt x="6989" y="4644"/>
                  </a:lnTo>
                  <a:lnTo>
                    <a:pt x="6346" y="3297"/>
                  </a:lnTo>
                  <a:lnTo>
                    <a:pt x="6028" y="2440"/>
                  </a:lnTo>
                  <a:lnTo>
                    <a:pt x="5668" y="1365"/>
                  </a:lnTo>
                  <a:lnTo>
                    <a:pt x="5232" y="0"/>
                  </a:lnTo>
                  <a:lnTo>
                    <a:pt x="6672" y="0"/>
                  </a:lnTo>
                  <a:lnTo>
                    <a:pt x="7268" y="2117"/>
                  </a:lnTo>
                  <a:lnTo>
                    <a:pt x="8823" y="4508"/>
                  </a:lnTo>
                  <a:lnTo>
                    <a:pt x="10204" y="5679"/>
                  </a:lnTo>
                  <a:lnTo>
                    <a:pt x="10800" y="5990"/>
                  </a:lnTo>
                  <a:lnTo>
                    <a:pt x="13506" y="5990"/>
                  </a:lnTo>
                  <a:lnTo>
                    <a:pt x="13122" y="6453"/>
                  </a:lnTo>
                  <a:lnTo>
                    <a:pt x="13349" y="8845"/>
                  </a:lnTo>
                  <a:lnTo>
                    <a:pt x="13888" y="10639"/>
                  </a:lnTo>
                  <a:lnTo>
                    <a:pt x="14938" y="11768"/>
                  </a:lnTo>
                  <a:lnTo>
                    <a:pt x="15648" y="12012"/>
                  </a:lnTo>
                  <a:lnTo>
                    <a:pt x="16396" y="12229"/>
                  </a:lnTo>
                  <a:lnTo>
                    <a:pt x="17153" y="12443"/>
                  </a:lnTo>
                  <a:lnTo>
                    <a:pt x="17891" y="12674"/>
                  </a:lnTo>
                  <a:lnTo>
                    <a:pt x="18581" y="12948"/>
                  </a:lnTo>
                  <a:lnTo>
                    <a:pt x="19196" y="13285"/>
                  </a:lnTo>
                  <a:lnTo>
                    <a:pt x="19707" y="13710"/>
                  </a:lnTo>
                  <a:lnTo>
                    <a:pt x="20424" y="15153"/>
                  </a:lnTo>
                  <a:lnTo>
                    <a:pt x="20739" y="16399"/>
                  </a:lnTo>
                  <a:lnTo>
                    <a:pt x="21021" y="17808"/>
                  </a:lnTo>
                  <a:lnTo>
                    <a:pt x="21258" y="19206"/>
                  </a:lnTo>
                  <a:lnTo>
                    <a:pt x="21441" y="20420"/>
                  </a:lnTo>
                  <a:lnTo>
                    <a:pt x="21559" y="21276"/>
                  </a:lnTo>
                  <a:lnTo>
                    <a:pt x="21600" y="2160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sp>
          <p:nvSpPr>
            <p:cNvPr id="143" name="Shape"/>
            <p:cNvSpPr/>
            <p:nvPr/>
          </p:nvSpPr>
          <p:spPr>
            <a:xfrm>
              <a:off x="397936" y="672295"/>
              <a:ext cx="859829" cy="1901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4" y="13675"/>
                  </a:moveTo>
                  <a:lnTo>
                    <a:pt x="71" y="13675"/>
                  </a:lnTo>
                  <a:lnTo>
                    <a:pt x="1527" y="12417"/>
                  </a:lnTo>
                  <a:lnTo>
                    <a:pt x="1664" y="13675"/>
                  </a:lnTo>
                  <a:close/>
                  <a:moveTo>
                    <a:pt x="1602" y="2503"/>
                  </a:moveTo>
                  <a:lnTo>
                    <a:pt x="1296" y="1750"/>
                  </a:lnTo>
                  <a:lnTo>
                    <a:pt x="737" y="703"/>
                  </a:lnTo>
                  <a:lnTo>
                    <a:pt x="0" y="0"/>
                  </a:lnTo>
                  <a:lnTo>
                    <a:pt x="1583" y="0"/>
                  </a:lnTo>
                  <a:lnTo>
                    <a:pt x="1602" y="2503"/>
                  </a:lnTo>
                  <a:close/>
                  <a:moveTo>
                    <a:pt x="21416" y="21600"/>
                  </a:moveTo>
                  <a:lnTo>
                    <a:pt x="20000" y="21361"/>
                  </a:lnTo>
                  <a:lnTo>
                    <a:pt x="21600" y="21361"/>
                  </a:lnTo>
                  <a:lnTo>
                    <a:pt x="21416" y="21600"/>
                  </a:lnTo>
                  <a:close/>
                </a:path>
              </a:pathLst>
            </a:custGeom>
            <a:noFill/>
            <a:ln w="12700" cap="flat">
              <a:noFill/>
              <a:miter lim="400000"/>
            </a:ln>
            <a:effectLst/>
          </p:spPr>
          <p:txBody>
            <a:bodyPr wrap="square" lIns="45719" tIns="45719" rIns="45719" bIns="45719" numCol="1" anchor="t">
              <a:noAutofit/>
            </a:bodyPr>
            <a:lstStyle/>
            <a:p>
              <a:pPr/>
            </a:p>
          </p:txBody>
        </p:sp>
      </p:grpSp>
      <p:sp>
        <p:nvSpPr>
          <p:cNvPr id="145" name="Title 29"/>
          <p:cNvSpPr txBox="1"/>
          <p:nvPr>
            <p:ph type="title"/>
          </p:nvPr>
        </p:nvSpPr>
        <p:spPr>
          <a:xfrm>
            <a:off x="1441448" y="1474122"/>
            <a:ext cx="17657446" cy="1545168"/>
          </a:xfrm>
          <a:prstGeom prst="rect">
            <a:avLst/>
          </a:prstGeom>
        </p:spPr>
        <p:txBody>
          <a:bodyPr/>
          <a:lstStyle/>
          <a:p>
            <a:pPr lvl="1" indent="129444" defTabSz="493776">
              <a:lnSpc>
                <a:spcPct val="105999"/>
              </a:lnSpc>
              <a:defRPr b="1" sz="3240">
                <a:latin typeface="Bahnschrift SemiBold"/>
                <a:ea typeface="Bahnschrift SemiBold"/>
                <a:cs typeface="Bahnschrift SemiBold"/>
                <a:sym typeface="Bahnschrift SemiBold"/>
              </a:defRPr>
            </a:pPr>
            <a:r>
              <a:t>LITERATURE REVIEW</a:t>
            </a:r>
            <a:br/>
            <a:br/>
          </a:p>
        </p:txBody>
      </p:sp>
      <p:sp>
        <p:nvSpPr>
          <p:cNvPr id="146" name="Text Placeholder 30"/>
          <p:cNvSpPr txBox="1"/>
          <p:nvPr>
            <p:ph type="body" idx="1"/>
          </p:nvPr>
        </p:nvSpPr>
        <p:spPr>
          <a:xfrm>
            <a:off x="1005204" y="3692095"/>
            <a:ext cx="18267046" cy="5293759"/>
          </a:xfrm>
          <a:prstGeom prst="rect">
            <a:avLst/>
          </a:prstGeom>
        </p:spPr>
        <p:txBody>
          <a:bodyPr/>
          <a:lstStyle/>
          <a:p>
            <a:pPr>
              <a:defRPr b="1" sz="4400">
                <a:latin typeface="Bahnschrift SemiBold"/>
                <a:ea typeface="Bahnschrift SemiBold"/>
                <a:cs typeface="Bahnschrift SemiBold"/>
                <a:sym typeface="Bahnschrift SemiBold"/>
              </a:defRPr>
            </a:pPr>
          </a:p>
          <a:p>
            <a:pPr>
              <a:defRPr sz="4400">
                <a:latin typeface="Bahnschrift SemiBold"/>
                <a:ea typeface="Bahnschrift SemiBold"/>
                <a:cs typeface="Bahnschrift SemiBold"/>
                <a:sym typeface="Bahnschrift SemiBold"/>
              </a:defRPr>
            </a:pPr>
            <a:r>
              <a:t>Previous research has explored the impact of trade agreements using gravity models. For example, Anderson and Wincoop (2003) developed a structural gravity model that addresses the MTR issue. Baier and Bergstrand (2009) proposed an alternative approach to account for MTR. Studies by Eaton and Kortum (2002) and Chaney and Helpman (2008) explore more sophisticated models incorporating firm heterogeneity.</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2" name="object 2"/>
          <p:cNvGrpSpPr/>
          <p:nvPr/>
        </p:nvGrpSpPr>
        <p:grpSpPr>
          <a:xfrm>
            <a:off x="-1" y="2"/>
            <a:ext cx="4294213" cy="3175001"/>
            <a:chOff x="0" y="1"/>
            <a:chExt cx="4294210" cy="3175000"/>
          </a:xfrm>
        </p:grpSpPr>
        <p:sp>
          <p:nvSpPr>
            <p:cNvPr id="148" name="Shape"/>
            <p:cNvSpPr/>
            <p:nvPr/>
          </p:nvSpPr>
          <p:spPr>
            <a:xfrm>
              <a:off x="-1" y="1"/>
              <a:ext cx="3003333" cy="317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 y="21600"/>
                  </a:moveTo>
                  <a:lnTo>
                    <a:pt x="0" y="21600"/>
                  </a:lnTo>
                  <a:lnTo>
                    <a:pt x="0" y="0"/>
                  </a:lnTo>
                  <a:lnTo>
                    <a:pt x="21600" y="0"/>
                  </a:lnTo>
                  <a:lnTo>
                    <a:pt x="20440" y="691"/>
                  </a:lnTo>
                  <a:lnTo>
                    <a:pt x="20150" y="950"/>
                  </a:lnTo>
                  <a:lnTo>
                    <a:pt x="18993" y="1642"/>
                  </a:lnTo>
                  <a:lnTo>
                    <a:pt x="18707" y="1901"/>
                  </a:lnTo>
                  <a:lnTo>
                    <a:pt x="17857" y="2419"/>
                  </a:lnTo>
                  <a:lnTo>
                    <a:pt x="17578" y="2678"/>
                  </a:lnTo>
                  <a:lnTo>
                    <a:pt x="17027" y="3024"/>
                  </a:lnTo>
                  <a:lnTo>
                    <a:pt x="16756" y="3283"/>
                  </a:lnTo>
                  <a:lnTo>
                    <a:pt x="16224" y="3629"/>
                  </a:lnTo>
                  <a:lnTo>
                    <a:pt x="15963" y="3888"/>
                  </a:lnTo>
                  <a:lnTo>
                    <a:pt x="15706" y="4061"/>
                  </a:lnTo>
                  <a:lnTo>
                    <a:pt x="15453" y="4320"/>
                  </a:lnTo>
                  <a:lnTo>
                    <a:pt x="15205" y="4493"/>
                  </a:lnTo>
                  <a:lnTo>
                    <a:pt x="14961" y="4752"/>
                  </a:lnTo>
                  <a:lnTo>
                    <a:pt x="14722" y="5011"/>
                  </a:lnTo>
                  <a:lnTo>
                    <a:pt x="14488" y="5184"/>
                  </a:lnTo>
                  <a:lnTo>
                    <a:pt x="14259" y="5443"/>
                  </a:lnTo>
                  <a:lnTo>
                    <a:pt x="14035" y="5702"/>
                  </a:lnTo>
                  <a:lnTo>
                    <a:pt x="13817" y="5962"/>
                  </a:lnTo>
                  <a:lnTo>
                    <a:pt x="13602" y="6221"/>
                  </a:lnTo>
                  <a:lnTo>
                    <a:pt x="13393" y="6480"/>
                  </a:lnTo>
                  <a:lnTo>
                    <a:pt x="13187" y="6739"/>
                  </a:lnTo>
                  <a:lnTo>
                    <a:pt x="12986" y="6998"/>
                  </a:lnTo>
                  <a:lnTo>
                    <a:pt x="12788" y="7258"/>
                  </a:lnTo>
                  <a:lnTo>
                    <a:pt x="12594" y="7517"/>
                  </a:lnTo>
                  <a:lnTo>
                    <a:pt x="12404" y="7776"/>
                  </a:lnTo>
                  <a:lnTo>
                    <a:pt x="12216" y="8122"/>
                  </a:lnTo>
                  <a:lnTo>
                    <a:pt x="12032" y="8381"/>
                  </a:lnTo>
                  <a:lnTo>
                    <a:pt x="11851" y="8640"/>
                  </a:lnTo>
                  <a:lnTo>
                    <a:pt x="11672" y="8899"/>
                  </a:lnTo>
                  <a:lnTo>
                    <a:pt x="11495" y="9245"/>
                  </a:lnTo>
                  <a:lnTo>
                    <a:pt x="11321" y="9504"/>
                  </a:lnTo>
                  <a:lnTo>
                    <a:pt x="11148" y="9763"/>
                  </a:lnTo>
                  <a:lnTo>
                    <a:pt x="10977" y="10109"/>
                  </a:lnTo>
                  <a:lnTo>
                    <a:pt x="10808" y="10368"/>
                  </a:lnTo>
                  <a:lnTo>
                    <a:pt x="10640" y="10714"/>
                  </a:lnTo>
                  <a:lnTo>
                    <a:pt x="10308" y="11232"/>
                  </a:lnTo>
                  <a:lnTo>
                    <a:pt x="10142" y="11578"/>
                  </a:lnTo>
                  <a:lnTo>
                    <a:pt x="9649" y="12442"/>
                  </a:lnTo>
                  <a:lnTo>
                    <a:pt x="9484" y="12701"/>
                  </a:lnTo>
                  <a:lnTo>
                    <a:pt x="9319" y="13046"/>
                  </a:lnTo>
                  <a:lnTo>
                    <a:pt x="9154" y="13306"/>
                  </a:lnTo>
                  <a:lnTo>
                    <a:pt x="8987" y="13651"/>
                  </a:lnTo>
                  <a:lnTo>
                    <a:pt x="8820" y="13910"/>
                  </a:lnTo>
                  <a:lnTo>
                    <a:pt x="8651" y="14170"/>
                  </a:lnTo>
                  <a:lnTo>
                    <a:pt x="8481" y="14515"/>
                  </a:lnTo>
                  <a:lnTo>
                    <a:pt x="8310" y="14774"/>
                  </a:lnTo>
                  <a:lnTo>
                    <a:pt x="8136" y="15034"/>
                  </a:lnTo>
                  <a:lnTo>
                    <a:pt x="7960" y="15293"/>
                  </a:lnTo>
                  <a:lnTo>
                    <a:pt x="7783" y="15638"/>
                  </a:lnTo>
                  <a:lnTo>
                    <a:pt x="7602" y="15898"/>
                  </a:lnTo>
                  <a:lnTo>
                    <a:pt x="7419" y="16157"/>
                  </a:lnTo>
                  <a:lnTo>
                    <a:pt x="7233" y="16416"/>
                  </a:lnTo>
                  <a:lnTo>
                    <a:pt x="7044" y="16675"/>
                  </a:lnTo>
                  <a:lnTo>
                    <a:pt x="6852" y="16934"/>
                  </a:lnTo>
                  <a:lnTo>
                    <a:pt x="6656" y="17194"/>
                  </a:lnTo>
                  <a:lnTo>
                    <a:pt x="6456" y="17453"/>
                  </a:lnTo>
                  <a:lnTo>
                    <a:pt x="6252" y="17712"/>
                  </a:lnTo>
                  <a:lnTo>
                    <a:pt x="6045" y="17971"/>
                  </a:lnTo>
                  <a:lnTo>
                    <a:pt x="5832" y="18144"/>
                  </a:lnTo>
                  <a:lnTo>
                    <a:pt x="5616" y="18403"/>
                  </a:lnTo>
                  <a:lnTo>
                    <a:pt x="5394" y="18662"/>
                  </a:lnTo>
                  <a:lnTo>
                    <a:pt x="5167" y="18835"/>
                  </a:lnTo>
                  <a:lnTo>
                    <a:pt x="4936" y="19094"/>
                  </a:lnTo>
                  <a:lnTo>
                    <a:pt x="4698" y="19267"/>
                  </a:lnTo>
                  <a:lnTo>
                    <a:pt x="4455" y="19440"/>
                  </a:lnTo>
                  <a:lnTo>
                    <a:pt x="4207" y="19699"/>
                  </a:lnTo>
                  <a:lnTo>
                    <a:pt x="3952" y="19872"/>
                  </a:lnTo>
                  <a:lnTo>
                    <a:pt x="3690" y="20045"/>
                  </a:lnTo>
                  <a:lnTo>
                    <a:pt x="3423" y="20218"/>
                  </a:lnTo>
                  <a:lnTo>
                    <a:pt x="3148" y="20390"/>
                  </a:lnTo>
                  <a:lnTo>
                    <a:pt x="2867" y="20563"/>
                  </a:lnTo>
                  <a:lnTo>
                    <a:pt x="2579" y="20736"/>
                  </a:lnTo>
                  <a:lnTo>
                    <a:pt x="2283" y="20822"/>
                  </a:lnTo>
                  <a:lnTo>
                    <a:pt x="1980" y="20995"/>
                  </a:lnTo>
                  <a:lnTo>
                    <a:pt x="1669" y="21082"/>
                  </a:lnTo>
                  <a:lnTo>
                    <a:pt x="1341" y="21254"/>
                  </a:lnTo>
                  <a:lnTo>
                    <a:pt x="3"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49" name="Shape"/>
            <p:cNvSpPr/>
            <p:nvPr/>
          </p:nvSpPr>
          <p:spPr>
            <a:xfrm>
              <a:off x="3674972" y="482600"/>
              <a:ext cx="11536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7479" y="0"/>
                  </a:lnTo>
                  <a:lnTo>
                    <a:pt x="14677" y="0"/>
                  </a:lnTo>
                  <a:lnTo>
                    <a:pt x="21600"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50" name="Shape"/>
            <p:cNvSpPr/>
            <p:nvPr/>
          </p:nvSpPr>
          <p:spPr>
            <a:xfrm>
              <a:off x="1946919" y="495301"/>
              <a:ext cx="2347292" cy="2171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19" y="21600"/>
                  </a:moveTo>
                  <a:lnTo>
                    <a:pt x="7283" y="21600"/>
                  </a:lnTo>
                  <a:lnTo>
                    <a:pt x="6872" y="21474"/>
                  </a:lnTo>
                  <a:lnTo>
                    <a:pt x="6459" y="21474"/>
                  </a:lnTo>
                  <a:lnTo>
                    <a:pt x="5219" y="21095"/>
                  </a:lnTo>
                  <a:lnTo>
                    <a:pt x="4811" y="20842"/>
                  </a:lnTo>
                  <a:lnTo>
                    <a:pt x="4013" y="20589"/>
                  </a:lnTo>
                  <a:lnTo>
                    <a:pt x="3626" y="20337"/>
                  </a:lnTo>
                  <a:lnTo>
                    <a:pt x="3250" y="20084"/>
                  </a:lnTo>
                  <a:lnTo>
                    <a:pt x="2886" y="19832"/>
                  </a:lnTo>
                  <a:lnTo>
                    <a:pt x="2536" y="19579"/>
                  </a:lnTo>
                  <a:lnTo>
                    <a:pt x="2201" y="19326"/>
                  </a:lnTo>
                  <a:lnTo>
                    <a:pt x="1883" y="19074"/>
                  </a:lnTo>
                  <a:lnTo>
                    <a:pt x="1584" y="18695"/>
                  </a:lnTo>
                  <a:lnTo>
                    <a:pt x="1306" y="18442"/>
                  </a:lnTo>
                  <a:lnTo>
                    <a:pt x="1050" y="18063"/>
                  </a:lnTo>
                  <a:lnTo>
                    <a:pt x="818" y="17684"/>
                  </a:lnTo>
                  <a:lnTo>
                    <a:pt x="611" y="17305"/>
                  </a:lnTo>
                  <a:lnTo>
                    <a:pt x="431" y="16926"/>
                  </a:lnTo>
                  <a:lnTo>
                    <a:pt x="281" y="16421"/>
                  </a:lnTo>
                  <a:lnTo>
                    <a:pt x="160" y="16042"/>
                  </a:lnTo>
                  <a:lnTo>
                    <a:pt x="73" y="15537"/>
                  </a:lnTo>
                  <a:lnTo>
                    <a:pt x="18" y="15032"/>
                  </a:lnTo>
                  <a:lnTo>
                    <a:pt x="0" y="14526"/>
                  </a:lnTo>
                  <a:lnTo>
                    <a:pt x="16" y="14147"/>
                  </a:lnTo>
                  <a:lnTo>
                    <a:pt x="64" y="13768"/>
                  </a:lnTo>
                  <a:lnTo>
                    <a:pt x="141" y="13263"/>
                  </a:lnTo>
                  <a:lnTo>
                    <a:pt x="248" y="12884"/>
                  </a:lnTo>
                  <a:lnTo>
                    <a:pt x="381" y="12505"/>
                  </a:lnTo>
                  <a:lnTo>
                    <a:pt x="540" y="12126"/>
                  </a:lnTo>
                  <a:lnTo>
                    <a:pt x="724" y="11747"/>
                  </a:lnTo>
                  <a:lnTo>
                    <a:pt x="930" y="11368"/>
                  </a:lnTo>
                  <a:lnTo>
                    <a:pt x="1158" y="10989"/>
                  </a:lnTo>
                  <a:lnTo>
                    <a:pt x="1405" y="10611"/>
                  </a:lnTo>
                  <a:lnTo>
                    <a:pt x="1671" y="10232"/>
                  </a:lnTo>
                  <a:lnTo>
                    <a:pt x="1954" y="9853"/>
                  </a:lnTo>
                  <a:lnTo>
                    <a:pt x="2253" y="9474"/>
                  </a:lnTo>
                  <a:lnTo>
                    <a:pt x="2566" y="9095"/>
                  </a:lnTo>
                  <a:lnTo>
                    <a:pt x="2892" y="8716"/>
                  </a:lnTo>
                  <a:lnTo>
                    <a:pt x="3228" y="8337"/>
                  </a:lnTo>
                  <a:lnTo>
                    <a:pt x="3575" y="8084"/>
                  </a:lnTo>
                  <a:lnTo>
                    <a:pt x="3930" y="7705"/>
                  </a:lnTo>
                  <a:lnTo>
                    <a:pt x="4292" y="7326"/>
                  </a:lnTo>
                  <a:lnTo>
                    <a:pt x="4659" y="7074"/>
                  </a:lnTo>
                  <a:lnTo>
                    <a:pt x="5031" y="6695"/>
                  </a:lnTo>
                  <a:lnTo>
                    <a:pt x="5405" y="6442"/>
                  </a:lnTo>
                  <a:lnTo>
                    <a:pt x="5780" y="6063"/>
                  </a:lnTo>
                  <a:lnTo>
                    <a:pt x="6155" y="5811"/>
                  </a:lnTo>
                  <a:lnTo>
                    <a:pt x="6528" y="5432"/>
                  </a:lnTo>
                  <a:lnTo>
                    <a:pt x="7263" y="4926"/>
                  </a:lnTo>
                  <a:lnTo>
                    <a:pt x="7622" y="4674"/>
                  </a:lnTo>
                  <a:lnTo>
                    <a:pt x="8316" y="4042"/>
                  </a:lnTo>
                  <a:lnTo>
                    <a:pt x="8648" y="3789"/>
                  </a:lnTo>
                  <a:lnTo>
                    <a:pt x="8878" y="3663"/>
                  </a:lnTo>
                  <a:lnTo>
                    <a:pt x="9102" y="3537"/>
                  </a:lnTo>
                  <a:lnTo>
                    <a:pt x="9318" y="3284"/>
                  </a:lnTo>
                  <a:lnTo>
                    <a:pt x="9893" y="2905"/>
                  </a:lnTo>
                  <a:lnTo>
                    <a:pt x="10265" y="2526"/>
                  </a:lnTo>
                  <a:lnTo>
                    <a:pt x="11020" y="2021"/>
                  </a:lnTo>
                  <a:lnTo>
                    <a:pt x="11796" y="1516"/>
                  </a:lnTo>
                  <a:lnTo>
                    <a:pt x="12598" y="1011"/>
                  </a:lnTo>
                  <a:lnTo>
                    <a:pt x="13009" y="758"/>
                  </a:lnTo>
                  <a:lnTo>
                    <a:pt x="13428" y="632"/>
                  </a:lnTo>
                  <a:lnTo>
                    <a:pt x="13855" y="379"/>
                  </a:lnTo>
                  <a:lnTo>
                    <a:pt x="14291" y="253"/>
                  </a:lnTo>
                  <a:lnTo>
                    <a:pt x="15125" y="0"/>
                  </a:lnTo>
                  <a:lnTo>
                    <a:pt x="17604" y="0"/>
                  </a:lnTo>
                  <a:lnTo>
                    <a:pt x="18191" y="253"/>
                  </a:lnTo>
                  <a:lnTo>
                    <a:pt x="18728" y="505"/>
                  </a:lnTo>
                  <a:lnTo>
                    <a:pt x="19214" y="884"/>
                  </a:lnTo>
                  <a:lnTo>
                    <a:pt x="19439" y="1011"/>
                  </a:lnTo>
                  <a:lnTo>
                    <a:pt x="19651" y="1263"/>
                  </a:lnTo>
                  <a:lnTo>
                    <a:pt x="19852" y="1389"/>
                  </a:lnTo>
                  <a:lnTo>
                    <a:pt x="20041" y="1642"/>
                  </a:lnTo>
                  <a:lnTo>
                    <a:pt x="20218" y="1895"/>
                  </a:lnTo>
                  <a:lnTo>
                    <a:pt x="20384" y="2147"/>
                  </a:lnTo>
                  <a:lnTo>
                    <a:pt x="20539" y="2400"/>
                  </a:lnTo>
                  <a:lnTo>
                    <a:pt x="20682" y="2779"/>
                  </a:lnTo>
                  <a:lnTo>
                    <a:pt x="20814" y="3032"/>
                  </a:lnTo>
                  <a:lnTo>
                    <a:pt x="20936" y="3411"/>
                  </a:lnTo>
                  <a:lnTo>
                    <a:pt x="21047" y="3663"/>
                  </a:lnTo>
                  <a:lnTo>
                    <a:pt x="21147" y="4042"/>
                  </a:lnTo>
                  <a:lnTo>
                    <a:pt x="21316" y="4674"/>
                  </a:lnTo>
                  <a:lnTo>
                    <a:pt x="21385" y="5053"/>
                  </a:lnTo>
                  <a:lnTo>
                    <a:pt x="21445" y="5432"/>
                  </a:lnTo>
                  <a:lnTo>
                    <a:pt x="21494" y="5811"/>
                  </a:lnTo>
                  <a:lnTo>
                    <a:pt x="21534" y="6189"/>
                  </a:lnTo>
                  <a:lnTo>
                    <a:pt x="21564" y="6568"/>
                  </a:lnTo>
                  <a:lnTo>
                    <a:pt x="21585" y="6947"/>
                  </a:lnTo>
                  <a:lnTo>
                    <a:pt x="21597" y="7326"/>
                  </a:lnTo>
                  <a:lnTo>
                    <a:pt x="21600" y="7705"/>
                  </a:lnTo>
                  <a:lnTo>
                    <a:pt x="21594" y="8084"/>
                  </a:lnTo>
                  <a:lnTo>
                    <a:pt x="21579" y="8463"/>
                  </a:lnTo>
                  <a:lnTo>
                    <a:pt x="21555" y="8842"/>
                  </a:lnTo>
                  <a:lnTo>
                    <a:pt x="21523" y="9221"/>
                  </a:lnTo>
                  <a:lnTo>
                    <a:pt x="21483" y="9726"/>
                  </a:lnTo>
                  <a:lnTo>
                    <a:pt x="21435" y="10105"/>
                  </a:lnTo>
                  <a:lnTo>
                    <a:pt x="21378" y="10484"/>
                  </a:lnTo>
                  <a:lnTo>
                    <a:pt x="21314" y="10863"/>
                  </a:lnTo>
                  <a:lnTo>
                    <a:pt x="21242" y="11242"/>
                  </a:lnTo>
                  <a:lnTo>
                    <a:pt x="21162" y="11621"/>
                  </a:lnTo>
                  <a:lnTo>
                    <a:pt x="21075" y="12000"/>
                  </a:lnTo>
                  <a:lnTo>
                    <a:pt x="20981" y="12379"/>
                  </a:lnTo>
                  <a:lnTo>
                    <a:pt x="20880" y="12884"/>
                  </a:lnTo>
                  <a:lnTo>
                    <a:pt x="20771" y="13263"/>
                  </a:lnTo>
                  <a:lnTo>
                    <a:pt x="20656" y="13516"/>
                  </a:lnTo>
                  <a:lnTo>
                    <a:pt x="20534" y="13895"/>
                  </a:lnTo>
                  <a:lnTo>
                    <a:pt x="20406" y="14274"/>
                  </a:lnTo>
                  <a:lnTo>
                    <a:pt x="20272" y="14653"/>
                  </a:lnTo>
                  <a:lnTo>
                    <a:pt x="20131" y="15032"/>
                  </a:lnTo>
                  <a:lnTo>
                    <a:pt x="19984" y="15284"/>
                  </a:lnTo>
                  <a:lnTo>
                    <a:pt x="19831" y="15663"/>
                  </a:lnTo>
                  <a:lnTo>
                    <a:pt x="19673" y="16042"/>
                  </a:lnTo>
                  <a:lnTo>
                    <a:pt x="19509" y="16295"/>
                  </a:lnTo>
                  <a:lnTo>
                    <a:pt x="19339" y="16547"/>
                  </a:lnTo>
                  <a:lnTo>
                    <a:pt x="19164" y="16926"/>
                  </a:lnTo>
                  <a:lnTo>
                    <a:pt x="18800" y="17432"/>
                  </a:lnTo>
                  <a:lnTo>
                    <a:pt x="18415" y="17937"/>
                  </a:lnTo>
                  <a:lnTo>
                    <a:pt x="18216" y="18063"/>
                  </a:lnTo>
                  <a:lnTo>
                    <a:pt x="18013" y="18316"/>
                  </a:lnTo>
                  <a:lnTo>
                    <a:pt x="17663" y="18695"/>
                  </a:lnTo>
                  <a:lnTo>
                    <a:pt x="17303" y="18947"/>
                  </a:lnTo>
                  <a:lnTo>
                    <a:pt x="16931" y="19200"/>
                  </a:lnTo>
                  <a:lnTo>
                    <a:pt x="16550" y="19579"/>
                  </a:lnTo>
                  <a:lnTo>
                    <a:pt x="16160" y="19832"/>
                  </a:lnTo>
                  <a:lnTo>
                    <a:pt x="15761" y="20084"/>
                  </a:lnTo>
                  <a:lnTo>
                    <a:pt x="15354" y="20211"/>
                  </a:lnTo>
                  <a:lnTo>
                    <a:pt x="14518" y="20716"/>
                  </a:lnTo>
                  <a:lnTo>
                    <a:pt x="11419"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51" name="Shape"/>
            <p:cNvSpPr/>
            <p:nvPr/>
          </p:nvSpPr>
          <p:spPr>
            <a:xfrm>
              <a:off x="2787947" y="2667000"/>
              <a:ext cx="35016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22" y="21600"/>
                  </a:moveTo>
                  <a:lnTo>
                    <a:pt x="3075" y="21600"/>
                  </a:lnTo>
                  <a:lnTo>
                    <a:pt x="0" y="0"/>
                  </a:lnTo>
                  <a:lnTo>
                    <a:pt x="21600" y="0"/>
                  </a:lnTo>
                  <a:lnTo>
                    <a:pt x="18522"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grpSp>
      <p:grpSp>
        <p:nvGrpSpPr>
          <p:cNvPr id="158" name="object 3"/>
          <p:cNvGrpSpPr/>
          <p:nvPr/>
        </p:nvGrpSpPr>
        <p:grpSpPr>
          <a:xfrm>
            <a:off x="13046256" y="5424170"/>
            <a:ext cx="7057569" cy="5884912"/>
            <a:chOff x="0" y="0"/>
            <a:chExt cx="7057568" cy="5884910"/>
          </a:xfrm>
        </p:grpSpPr>
        <p:grpSp>
          <p:nvGrpSpPr>
            <p:cNvPr id="156" name="object 4"/>
            <p:cNvGrpSpPr/>
            <p:nvPr/>
          </p:nvGrpSpPr>
          <p:grpSpPr>
            <a:xfrm>
              <a:off x="0" y="0"/>
              <a:ext cx="5385187" cy="5884911"/>
              <a:chOff x="0" y="0"/>
              <a:chExt cx="5385186" cy="5884910"/>
            </a:xfrm>
          </p:grpSpPr>
          <p:sp>
            <p:nvSpPr>
              <p:cNvPr id="153" name="Shape"/>
              <p:cNvSpPr/>
              <p:nvPr/>
            </p:nvSpPr>
            <p:spPr>
              <a:xfrm>
                <a:off x="4002478" y="3854548"/>
                <a:ext cx="1382709" cy="15303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8" y="1650"/>
                    </a:moveTo>
                    <a:lnTo>
                      <a:pt x="7224" y="459"/>
                    </a:lnTo>
                    <a:lnTo>
                      <a:pt x="7943" y="335"/>
                    </a:lnTo>
                    <a:lnTo>
                      <a:pt x="9329" y="110"/>
                    </a:lnTo>
                    <a:lnTo>
                      <a:pt x="9994" y="10"/>
                    </a:lnTo>
                    <a:lnTo>
                      <a:pt x="10726" y="80"/>
                    </a:lnTo>
                    <a:lnTo>
                      <a:pt x="11348" y="0"/>
                    </a:lnTo>
                    <a:lnTo>
                      <a:pt x="12035" y="90"/>
                    </a:lnTo>
                    <a:lnTo>
                      <a:pt x="12698" y="192"/>
                    </a:lnTo>
                    <a:lnTo>
                      <a:pt x="13424" y="465"/>
                    </a:lnTo>
                    <a:lnTo>
                      <a:pt x="14034" y="591"/>
                    </a:lnTo>
                    <a:lnTo>
                      <a:pt x="14615" y="729"/>
                    </a:lnTo>
                    <a:lnTo>
                      <a:pt x="15255" y="1041"/>
                    </a:lnTo>
                    <a:lnTo>
                      <a:pt x="15865" y="1367"/>
                    </a:lnTo>
                    <a:lnTo>
                      <a:pt x="16442" y="1708"/>
                    </a:lnTo>
                    <a:lnTo>
                      <a:pt x="16985" y="2064"/>
                    </a:lnTo>
                    <a:lnTo>
                      <a:pt x="17494" y="2435"/>
                    </a:lnTo>
                    <a:lnTo>
                      <a:pt x="17966" y="2823"/>
                    </a:lnTo>
                    <a:lnTo>
                      <a:pt x="18489" y="3388"/>
                    </a:lnTo>
                    <a:lnTo>
                      <a:pt x="18885" y="3811"/>
                    </a:lnTo>
                    <a:lnTo>
                      <a:pt x="19241" y="4251"/>
                    </a:lnTo>
                    <a:lnTo>
                      <a:pt x="19645" y="4871"/>
                    </a:lnTo>
                    <a:lnTo>
                      <a:pt x="19917" y="5349"/>
                    </a:lnTo>
                    <a:lnTo>
                      <a:pt x="20233" y="6008"/>
                    </a:lnTo>
                    <a:lnTo>
                      <a:pt x="20505" y="6687"/>
                    </a:lnTo>
                    <a:lnTo>
                      <a:pt x="20641" y="7226"/>
                    </a:lnTo>
                    <a:lnTo>
                      <a:pt x="21302" y="9733"/>
                    </a:lnTo>
                    <a:lnTo>
                      <a:pt x="21475" y="10457"/>
                    </a:lnTo>
                    <a:lnTo>
                      <a:pt x="21514" y="11040"/>
                    </a:lnTo>
                    <a:lnTo>
                      <a:pt x="21600" y="11803"/>
                    </a:lnTo>
                    <a:lnTo>
                      <a:pt x="21557" y="12424"/>
                    </a:lnTo>
                    <a:lnTo>
                      <a:pt x="21475" y="13062"/>
                    </a:lnTo>
                    <a:lnTo>
                      <a:pt x="21357" y="13717"/>
                    </a:lnTo>
                    <a:lnTo>
                      <a:pt x="21204" y="14387"/>
                    </a:lnTo>
                    <a:lnTo>
                      <a:pt x="21020" y="15071"/>
                    </a:lnTo>
                    <a:lnTo>
                      <a:pt x="20716" y="15609"/>
                    </a:lnTo>
                    <a:lnTo>
                      <a:pt x="20385" y="16159"/>
                    </a:lnTo>
                    <a:lnTo>
                      <a:pt x="20116" y="16882"/>
                    </a:lnTo>
                    <a:lnTo>
                      <a:pt x="19646" y="17295"/>
                    </a:lnTo>
                    <a:lnTo>
                      <a:pt x="19242" y="17878"/>
                    </a:lnTo>
                    <a:lnTo>
                      <a:pt x="18201" y="18749"/>
                    </a:lnTo>
                    <a:lnTo>
                      <a:pt x="17097" y="19648"/>
                    </a:lnTo>
                    <a:lnTo>
                      <a:pt x="14411" y="20861"/>
                    </a:lnTo>
                    <a:lnTo>
                      <a:pt x="13593" y="21030"/>
                    </a:lnTo>
                    <a:lnTo>
                      <a:pt x="12940" y="21325"/>
                    </a:lnTo>
                    <a:lnTo>
                      <a:pt x="12220" y="21449"/>
                    </a:lnTo>
                    <a:lnTo>
                      <a:pt x="11522" y="21564"/>
                    </a:lnTo>
                    <a:lnTo>
                      <a:pt x="10760" y="21507"/>
                    </a:lnTo>
                    <a:lnTo>
                      <a:pt x="10111" y="21600"/>
                    </a:lnTo>
                    <a:lnTo>
                      <a:pt x="9399" y="21521"/>
                    </a:lnTo>
                    <a:lnTo>
                      <a:pt x="8713" y="21430"/>
                    </a:lnTo>
                    <a:lnTo>
                      <a:pt x="8055" y="21326"/>
                    </a:lnTo>
                    <a:lnTo>
                      <a:pt x="7337" y="21049"/>
                    </a:lnTo>
                    <a:lnTo>
                      <a:pt x="6736" y="20920"/>
                    </a:lnTo>
                    <a:lnTo>
                      <a:pt x="6076" y="20616"/>
                    </a:lnTo>
                    <a:lnTo>
                      <a:pt x="5537" y="20459"/>
                    </a:lnTo>
                    <a:lnTo>
                      <a:pt x="4940" y="20127"/>
                    </a:lnTo>
                    <a:lnTo>
                      <a:pt x="4377" y="19781"/>
                    </a:lnTo>
                    <a:lnTo>
                      <a:pt x="3847" y="19419"/>
                    </a:lnTo>
                    <a:lnTo>
                      <a:pt x="3352" y="19041"/>
                    </a:lnTo>
                    <a:lnTo>
                      <a:pt x="2892" y="18647"/>
                    </a:lnTo>
                    <a:lnTo>
                      <a:pt x="2380" y="18077"/>
                    </a:lnTo>
                    <a:lnTo>
                      <a:pt x="1995" y="17650"/>
                    </a:lnTo>
                    <a:lnTo>
                      <a:pt x="1647" y="17206"/>
                    </a:lnTo>
                    <a:lnTo>
                      <a:pt x="1250" y="16583"/>
                    </a:lnTo>
                    <a:lnTo>
                      <a:pt x="982" y="16103"/>
                    </a:lnTo>
                    <a:lnTo>
                      <a:pt x="666" y="15444"/>
                    </a:lnTo>
                    <a:lnTo>
                      <a:pt x="481" y="14927"/>
                    </a:lnTo>
                    <a:lnTo>
                      <a:pt x="338" y="14390"/>
                    </a:lnTo>
                    <a:lnTo>
                      <a:pt x="151" y="13673"/>
                    </a:lnTo>
                    <a:lnTo>
                      <a:pt x="97" y="13096"/>
                    </a:lnTo>
                    <a:lnTo>
                      <a:pt x="0" y="12338"/>
                    </a:lnTo>
                    <a:lnTo>
                      <a:pt x="198" y="9043"/>
                    </a:lnTo>
                    <a:lnTo>
                      <a:pt x="190" y="8245"/>
                    </a:lnTo>
                    <a:lnTo>
                      <a:pt x="309" y="7590"/>
                    </a:lnTo>
                    <a:lnTo>
                      <a:pt x="551" y="7080"/>
                    </a:lnTo>
                    <a:lnTo>
                      <a:pt x="736" y="6395"/>
                    </a:lnTo>
                    <a:lnTo>
                      <a:pt x="952" y="5696"/>
                    </a:lnTo>
                    <a:lnTo>
                      <a:pt x="1286" y="5145"/>
                    </a:lnTo>
                    <a:lnTo>
                      <a:pt x="1645" y="4582"/>
                    </a:lnTo>
                    <a:lnTo>
                      <a:pt x="2029" y="4008"/>
                    </a:lnTo>
                    <a:lnTo>
                      <a:pt x="2523" y="3584"/>
                    </a:lnTo>
                    <a:lnTo>
                      <a:pt x="2948" y="2992"/>
                    </a:lnTo>
                    <a:lnTo>
                      <a:pt x="4588" y="1650"/>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154" name="Shape"/>
              <p:cNvSpPr/>
              <p:nvPr/>
            </p:nvSpPr>
            <p:spPr>
              <a:xfrm>
                <a:off x="0" y="0"/>
                <a:ext cx="5321265" cy="5884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44" y="2249"/>
                    </a:moveTo>
                    <a:lnTo>
                      <a:pt x="7468" y="114"/>
                    </a:lnTo>
                    <a:lnTo>
                      <a:pt x="7684" y="121"/>
                    </a:lnTo>
                    <a:lnTo>
                      <a:pt x="8253" y="20"/>
                    </a:lnTo>
                    <a:lnTo>
                      <a:pt x="8461" y="30"/>
                    </a:lnTo>
                    <a:lnTo>
                      <a:pt x="8643" y="0"/>
                    </a:lnTo>
                    <a:lnTo>
                      <a:pt x="8846" y="13"/>
                    </a:lnTo>
                    <a:lnTo>
                      <a:pt x="9046" y="27"/>
                    </a:lnTo>
                    <a:lnTo>
                      <a:pt x="9242" y="42"/>
                    </a:lnTo>
                    <a:lnTo>
                      <a:pt x="9436" y="59"/>
                    </a:lnTo>
                    <a:lnTo>
                      <a:pt x="9626" y="77"/>
                    </a:lnTo>
                    <a:lnTo>
                      <a:pt x="9836" y="138"/>
                    </a:lnTo>
                    <a:lnTo>
                      <a:pt x="10020" y="160"/>
                    </a:lnTo>
                    <a:lnTo>
                      <a:pt x="10222" y="224"/>
                    </a:lnTo>
                    <a:lnTo>
                      <a:pt x="10398" y="249"/>
                    </a:lnTo>
                    <a:lnTo>
                      <a:pt x="10592" y="318"/>
                    </a:lnTo>
                    <a:lnTo>
                      <a:pt x="10783" y="388"/>
                    </a:lnTo>
                    <a:lnTo>
                      <a:pt x="10969" y="460"/>
                    </a:lnTo>
                    <a:lnTo>
                      <a:pt x="12411" y="1059"/>
                    </a:lnTo>
                    <a:lnTo>
                      <a:pt x="12601" y="1130"/>
                    </a:lnTo>
                    <a:lnTo>
                      <a:pt x="12795" y="1198"/>
                    </a:lnTo>
                    <a:lnTo>
                      <a:pt x="12995" y="1264"/>
                    </a:lnTo>
                    <a:lnTo>
                      <a:pt x="13176" y="1287"/>
                    </a:lnTo>
                    <a:lnTo>
                      <a:pt x="13384" y="1349"/>
                    </a:lnTo>
                    <a:lnTo>
                      <a:pt x="13573" y="1368"/>
                    </a:lnTo>
                    <a:lnTo>
                      <a:pt x="13790" y="1426"/>
                    </a:lnTo>
                    <a:lnTo>
                      <a:pt x="13988" y="1441"/>
                    </a:lnTo>
                    <a:lnTo>
                      <a:pt x="14190" y="1454"/>
                    </a:lnTo>
                    <a:lnTo>
                      <a:pt x="14395" y="1465"/>
                    </a:lnTo>
                    <a:lnTo>
                      <a:pt x="14604" y="1475"/>
                    </a:lnTo>
                    <a:lnTo>
                      <a:pt x="14817" y="1483"/>
                    </a:lnTo>
                    <a:lnTo>
                      <a:pt x="15032" y="1490"/>
                    </a:lnTo>
                    <a:lnTo>
                      <a:pt x="15216" y="1459"/>
                    </a:lnTo>
                    <a:lnTo>
                      <a:pt x="15419" y="1472"/>
                    </a:lnTo>
                    <a:lnTo>
                      <a:pt x="15618" y="1486"/>
                    </a:lnTo>
                    <a:lnTo>
                      <a:pt x="15814" y="1502"/>
                    </a:lnTo>
                    <a:lnTo>
                      <a:pt x="16006" y="1519"/>
                    </a:lnTo>
                    <a:lnTo>
                      <a:pt x="16195" y="1538"/>
                    </a:lnTo>
                    <a:lnTo>
                      <a:pt x="16379" y="1559"/>
                    </a:lnTo>
                    <a:lnTo>
                      <a:pt x="16560" y="1582"/>
                    </a:lnTo>
                    <a:lnTo>
                      <a:pt x="16759" y="1648"/>
                    </a:lnTo>
                    <a:lnTo>
                      <a:pt x="16931" y="1674"/>
                    </a:lnTo>
                    <a:lnTo>
                      <a:pt x="17123" y="1744"/>
                    </a:lnTo>
                    <a:lnTo>
                      <a:pt x="17287" y="1774"/>
                    </a:lnTo>
                    <a:lnTo>
                      <a:pt x="17469" y="1848"/>
                    </a:lnTo>
                    <a:lnTo>
                      <a:pt x="17647" y="1924"/>
                    </a:lnTo>
                    <a:lnTo>
                      <a:pt x="17821" y="2002"/>
                    </a:lnTo>
                    <a:lnTo>
                      <a:pt x="17967" y="2040"/>
                    </a:lnTo>
                    <a:lnTo>
                      <a:pt x="18132" y="2122"/>
                    </a:lnTo>
                    <a:lnTo>
                      <a:pt x="18315" y="2248"/>
                    </a:lnTo>
                    <a:lnTo>
                      <a:pt x="18470" y="2334"/>
                    </a:lnTo>
                    <a:lnTo>
                      <a:pt x="18620" y="2422"/>
                    </a:lnTo>
                    <a:lnTo>
                      <a:pt x="18765" y="2513"/>
                    </a:lnTo>
                    <a:lnTo>
                      <a:pt x="18905" y="2606"/>
                    </a:lnTo>
                    <a:lnTo>
                      <a:pt x="19063" y="2743"/>
                    </a:lnTo>
                    <a:lnTo>
                      <a:pt x="19193" y="2841"/>
                    </a:lnTo>
                    <a:lnTo>
                      <a:pt x="19341" y="2982"/>
                    </a:lnTo>
                    <a:lnTo>
                      <a:pt x="19460" y="3085"/>
                    </a:lnTo>
                    <a:lnTo>
                      <a:pt x="19598" y="3231"/>
                    </a:lnTo>
                    <a:lnTo>
                      <a:pt x="19706" y="3338"/>
                    </a:lnTo>
                    <a:lnTo>
                      <a:pt x="19832" y="3490"/>
                    </a:lnTo>
                    <a:lnTo>
                      <a:pt x="19953" y="3644"/>
                    </a:lnTo>
                    <a:lnTo>
                      <a:pt x="20044" y="3759"/>
                    </a:lnTo>
                    <a:lnTo>
                      <a:pt x="20153" y="3918"/>
                    </a:lnTo>
                    <a:lnTo>
                      <a:pt x="20256" y="4080"/>
                    </a:lnTo>
                    <a:lnTo>
                      <a:pt x="20330" y="4203"/>
                    </a:lnTo>
                    <a:lnTo>
                      <a:pt x="20422" y="4370"/>
                    </a:lnTo>
                    <a:lnTo>
                      <a:pt x="20507" y="4540"/>
                    </a:lnTo>
                    <a:lnTo>
                      <a:pt x="20586" y="4713"/>
                    </a:lnTo>
                    <a:lnTo>
                      <a:pt x="21202" y="6154"/>
                    </a:lnTo>
                    <a:lnTo>
                      <a:pt x="21275" y="6330"/>
                    </a:lnTo>
                    <a:lnTo>
                      <a:pt x="21341" y="6508"/>
                    </a:lnTo>
                    <a:lnTo>
                      <a:pt x="21402" y="6689"/>
                    </a:lnTo>
                    <a:lnTo>
                      <a:pt x="21435" y="6830"/>
                    </a:lnTo>
                    <a:lnTo>
                      <a:pt x="21484" y="7016"/>
                    </a:lnTo>
                    <a:lnTo>
                      <a:pt x="21528" y="7205"/>
                    </a:lnTo>
                    <a:lnTo>
                      <a:pt x="21544" y="7354"/>
                    </a:lnTo>
                    <a:lnTo>
                      <a:pt x="21577" y="7548"/>
                    </a:lnTo>
                    <a:lnTo>
                      <a:pt x="21582" y="7702"/>
                    </a:lnTo>
                    <a:lnTo>
                      <a:pt x="21582" y="7858"/>
                    </a:lnTo>
                    <a:lnTo>
                      <a:pt x="21600" y="8059"/>
                    </a:lnTo>
                    <a:lnTo>
                      <a:pt x="21590" y="8219"/>
                    </a:lnTo>
                    <a:lnTo>
                      <a:pt x="21575" y="8383"/>
                    </a:lnTo>
                    <a:lnTo>
                      <a:pt x="21555" y="8548"/>
                    </a:lnTo>
                    <a:lnTo>
                      <a:pt x="21531" y="8715"/>
                    </a:lnTo>
                    <a:lnTo>
                      <a:pt x="21502" y="8884"/>
                    </a:lnTo>
                    <a:lnTo>
                      <a:pt x="21469" y="9056"/>
                    </a:lnTo>
                    <a:lnTo>
                      <a:pt x="21431" y="9229"/>
                    </a:lnTo>
                    <a:lnTo>
                      <a:pt x="21390" y="9404"/>
                    </a:lnTo>
                    <a:lnTo>
                      <a:pt x="21321" y="9540"/>
                    </a:lnTo>
                    <a:lnTo>
                      <a:pt x="21271" y="9719"/>
                    </a:lnTo>
                    <a:lnTo>
                      <a:pt x="21194" y="9858"/>
                    </a:lnTo>
                    <a:lnTo>
                      <a:pt x="21136" y="10040"/>
                    </a:lnTo>
                    <a:lnTo>
                      <a:pt x="21052" y="10182"/>
                    </a:lnTo>
                    <a:lnTo>
                      <a:pt x="20964" y="10326"/>
                    </a:lnTo>
                    <a:lnTo>
                      <a:pt x="20872" y="10472"/>
                    </a:lnTo>
                    <a:lnTo>
                      <a:pt x="20777" y="10619"/>
                    </a:lnTo>
                    <a:lnTo>
                      <a:pt x="20679" y="10768"/>
                    </a:lnTo>
                    <a:lnTo>
                      <a:pt x="20577" y="10918"/>
                    </a:lnTo>
                    <a:lnTo>
                      <a:pt x="20473" y="11069"/>
                    </a:lnTo>
                    <a:lnTo>
                      <a:pt x="20342" y="11180"/>
                    </a:lnTo>
                    <a:lnTo>
                      <a:pt x="20232" y="11335"/>
                    </a:lnTo>
                    <a:lnTo>
                      <a:pt x="19956" y="11563"/>
                    </a:lnTo>
                    <a:lnTo>
                      <a:pt x="19838" y="11721"/>
                    </a:lnTo>
                    <a:lnTo>
                      <a:pt x="19694" y="11838"/>
                    </a:lnTo>
                    <a:lnTo>
                      <a:pt x="19524" y="11915"/>
                    </a:lnTo>
                    <a:lnTo>
                      <a:pt x="19224" y="12155"/>
                    </a:lnTo>
                    <a:lnTo>
                      <a:pt x="15661" y="14442"/>
                    </a:lnTo>
                    <a:lnTo>
                      <a:pt x="15475" y="14526"/>
                    </a:lnTo>
                    <a:lnTo>
                      <a:pt x="14997" y="14898"/>
                    </a:lnTo>
                    <a:lnTo>
                      <a:pt x="14865" y="15062"/>
                    </a:lnTo>
                    <a:lnTo>
                      <a:pt x="14713" y="15183"/>
                    </a:lnTo>
                    <a:lnTo>
                      <a:pt x="14586" y="15345"/>
                    </a:lnTo>
                    <a:lnTo>
                      <a:pt x="14439" y="15463"/>
                    </a:lnTo>
                    <a:lnTo>
                      <a:pt x="14319" y="15622"/>
                    </a:lnTo>
                    <a:lnTo>
                      <a:pt x="14201" y="15779"/>
                    </a:lnTo>
                    <a:lnTo>
                      <a:pt x="14087" y="15935"/>
                    </a:lnTo>
                    <a:lnTo>
                      <a:pt x="13976" y="16090"/>
                    </a:lnTo>
                    <a:lnTo>
                      <a:pt x="13892" y="16284"/>
                    </a:lnTo>
                    <a:lnTo>
                      <a:pt x="13789" y="16435"/>
                    </a:lnTo>
                    <a:lnTo>
                      <a:pt x="13713" y="16625"/>
                    </a:lnTo>
                    <a:lnTo>
                      <a:pt x="12642" y="18933"/>
                    </a:lnTo>
                    <a:lnTo>
                      <a:pt x="12579" y="19118"/>
                    </a:lnTo>
                    <a:lnTo>
                      <a:pt x="12491" y="19262"/>
                    </a:lnTo>
                    <a:lnTo>
                      <a:pt x="12401" y="19407"/>
                    </a:lnTo>
                    <a:lnTo>
                      <a:pt x="12214" y="19700"/>
                    </a:lnTo>
                    <a:lnTo>
                      <a:pt x="12019" y="19996"/>
                    </a:lnTo>
                    <a:lnTo>
                      <a:pt x="11896" y="20104"/>
                    </a:lnTo>
                    <a:lnTo>
                      <a:pt x="11794" y="20254"/>
                    </a:lnTo>
                    <a:lnTo>
                      <a:pt x="10889" y="21028"/>
                    </a:lnTo>
                    <a:lnTo>
                      <a:pt x="10733" y="21099"/>
                    </a:lnTo>
                    <a:lnTo>
                      <a:pt x="10600" y="21211"/>
                    </a:lnTo>
                    <a:lnTo>
                      <a:pt x="10444" y="21282"/>
                    </a:lnTo>
                    <a:lnTo>
                      <a:pt x="10310" y="21394"/>
                    </a:lnTo>
                    <a:lnTo>
                      <a:pt x="9854" y="21600"/>
                    </a:lnTo>
                    <a:lnTo>
                      <a:pt x="5079" y="21569"/>
                    </a:lnTo>
                    <a:lnTo>
                      <a:pt x="5019" y="21544"/>
                    </a:lnTo>
                    <a:lnTo>
                      <a:pt x="4874" y="21506"/>
                    </a:lnTo>
                    <a:lnTo>
                      <a:pt x="4709" y="21424"/>
                    </a:lnTo>
                    <a:lnTo>
                      <a:pt x="4526" y="21298"/>
                    </a:lnTo>
                    <a:lnTo>
                      <a:pt x="4369" y="21212"/>
                    </a:lnTo>
                    <a:lnTo>
                      <a:pt x="4217" y="21125"/>
                    </a:lnTo>
                    <a:lnTo>
                      <a:pt x="3414" y="20602"/>
                    </a:lnTo>
                    <a:lnTo>
                      <a:pt x="3263" y="20514"/>
                    </a:lnTo>
                    <a:lnTo>
                      <a:pt x="3095" y="20381"/>
                    </a:lnTo>
                    <a:lnTo>
                      <a:pt x="2957" y="20288"/>
                    </a:lnTo>
                    <a:lnTo>
                      <a:pt x="2801" y="20149"/>
                    </a:lnTo>
                    <a:lnTo>
                      <a:pt x="2652" y="20008"/>
                    </a:lnTo>
                    <a:lnTo>
                      <a:pt x="2532" y="19906"/>
                    </a:lnTo>
                    <a:lnTo>
                      <a:pt x="2394" y="19760"/>
                    </a:lnTo>
                    <a:lnTo>
                      <a:pt x="2263" y="19611"/>
                    </a:lnTo>
                    <a:lnTo>
                      <a:pt x="2162" y="19500"/>
                    </a:lnTo>
                    <a:lnTo>
                      <a:pt x="2043" y="19346"/>
                    </a:lnTo>
                    <a:lnTo>
                      <a:pt x="1930" y="19188"/>
                    </a:lnTo>
                    <a:lnTo>
                      <a:pt x="1823" y="19028"/>
                    </a:lnTo>
                    <a:lnTo>
                      <a:pt x="1746" y="18907"/>
                    </a:lnTo>
                    <a:lnTo>
                      <a:pt x="1651" y="18741"/>
                    </a:lnTo>
                    <a:lnTo>
                      <a:pt x="1562" y="18573"/>
                    </a:lnTo>
                    <a:lnTo>
                      <a:pt x="1480" y="18401"/>
                    </a:lnTo>
                    <a:lnTo>
                      <a:pt x="1426" y="18269"/>
                    </a:lnTo>
                    <a:lnTo>
                      <a:pt x="1355" y="18093"/>
                    </a:lnTo>
                    <a:lnTo>
                      <a:pt x="1291" y="17914"/>
                    </a:lnTo>
                    <a:lnTo>
                      <a:pt x="1232" y="17732"/>
                    </a:lnTo>
                    <a:lnTo>
                      <a:pt x="1202" y="17589"/>
                    </a:lnTo>
                    <a:lnTo>
                      <a:pt x="1155" y="17402"/>
                    </a:lnTo>
                    <a:lnTo>
                      <a:pt x="1114" y="17212"/>
                    </a:lnTo>
                    <a:lnTo>
                      <a:pt x="1102" y="17061"/>
                    </a:lnTo>
                    <a:lnTo>
                      <a:pt x="1073" y="16866"/>
                    </a:lnTo>
                    <a:lnTo>
                      <a:pt x="1073" y="16709"/>
                    </a:lnTo>
                    <a:lnTo>
                      <a:pt x="1055" y="16509"/>
                    </a:lnTo>
                    <a:lnTo>
                      <a:pt x="1067" y="16347"/>
                    </a:lnTo>
                    <a:lnTo>
                      <a:pt x="1084" y="16183"/>
                    </a:lnTo>
                    <a:lnTo>
                      <a:pt x="1084" y="15974"/>
                    </a:lnTo>
                    <a:lnTo>
                      <a:pt x="1113" y="15805"/>
                    </a:lnTo>
                    <a:lnTo>
                      <a:pt x="1148" y="15633"/>
                    </a:lnTo>
                    <a:lnTo>
                      <a:pt x="1586" y="13247"/>
                    </a:lnTo>
                    <a:lnTo>
                      <a:pt x="1620" y="13075"/>
                    </a:lnTo>
                    <a:lnTo>
                      <a:pt x="1648" y="12906"/>
                    </a:lnTo>
                    <a:lnTo>
                      <a:pt x="1671" y="12739"/>
                    </a:lnTo>
                    <a:lnTo>
                      <a:pt x="1665" y="12533"/>
                    </a:lnTo>
                    <a:lnTo>
                      <a:pt x="1677" y="12372"/>
                    </a:lnTo>
                    <a:lnTo>
                      <a:pt x="1660" y="12171"/>
                    </a:lnTo>
                    <a:lnTo>
                      <a:pt x="1660" y="12014"/>
                    </a:lnTo>
                    <a:lnTo>
                      <a:pt x="1631" y="11819"/>
                    </a:lnTo>
                    <a:lnTo>
                      <a:pt x="1620" y="11668"/>
                    </a:lnTo>
                    <a:lnTo>
                      <a:pt x="1579" y="11478"/>
                    </a:lnTo>
                    <a:lnTo>
                      <a:pt x="1533" y="11290"/>
                    </a:lnTo>
                    <a:lnTo>
                      <a:pt x="1503" y="11147"/>
                    </a:lnTo>
                    <a:lnTo>
                      <a:pt x="1445" y="10965"/>
                    </a:lnTo>
                    <a:lnTo>
                      <a:pt x="1380" y="10786"/>
                    </a:lnTo>
                    <a:lnTo>
                      <a:pt x="1310" y="10610"/>
                    </a:lnTo>
                    <a:lnTo>
                      <a:pt x="1233" y="10436"/>
                    </a:lnTo>
                    <a:lnTo>
                      <a:pt x="1173" y="10307"/>
                    </a:lnTo>
                    <a:lnTo>
                      <a:pt x="1083" y="10139"/>
                    </a:lnTo>
                    <a:lnTo>
                      <a:pt x="987" y="9973"/>
                    </a:lnTo>
                    <a:lnTo>
                      <a:pt x="885" y="9811"/>
                    </a:lnTo>
                    <a:lnTo>
                      <a:pt x="783" y="9649"/>
                    </a:lnTo>
                    <a:lnTo>
                      <a:pt x="686" y="9484"/>
                    </a:lnTo>
                    <a:lnTo>
                      <a:pt x="617" y="9359"/>
                    </a:lnTo>
                    <a:lnTo>
                      <a:pt x="531" y="9190"/>
                    </a:lnTo>
                    <a:lnTo>
                      <a:pt x="450" y="9018"/>
                    </a:lnTo>
                    <a:lnTo>
                      <a:pt x="397" y="8885"/>
                    </a:lnTo>
                    <a:lnTo>
                      <a:pt x="326" y="8709"/>
                    </a:lnTo>
                    <a:lnTo>
                      <a:pt x="260" y="8531"/>
                    </a:lnTo>
                    <a:lnTo>
                      <a:pt x="221" y="8391"/>
                    </a:lnTo>
                    <a:lnTo>
                      <a:pt x="165" y="8209"/>
                    </a:lnTo>
                    <a:lnTo>
                      <a:pt x="136" y="8065"/>
                    </a:lnTo>
                    <a:lnTo>
                      <a:pt x="89" y="7878"/>
                    </a:lnTo>
                    <a:lnTo>
                      <a:pt x="70" y="7730"/>
                    </a:lnTo>
                    <a:lnTo>
                      <a:pt x="55" y="7581"/>
                    </a:lnTo>
                    <a:lnTo>
                      <a:pt x="22" y="7387"/>
                    </a:lnTo>
                    <a:lnTo>
                      <a:pt x="16" y="7234"/>
                    </a:lnTo>
                    <a:lnTo>
                      <a:pt x="14" y="7078"/>
                    </a:lnTo>
                    <a:lnTo>
                      <a:pt x="16" y="6921"/>
                    </a:lnTo>
                    <a:lnTo>
                      <a:pt x="0" y="6720"/>
                    </a:lnTo>
                    <a:lnTo>
                      <a:pt x="11" y="6559"/>
                    </a:lnTo>
                    <a:lnTo>
                      <a:pt x="25" y="6396"/>
                    </a:lnTo>
                    <a:lnTo>
                      <a:pt x="44" y="6231"/>
                    </a:lnTo>
                    <a:lnTo>
                      <a:pt x="66" y="6064"/>
                    </a:lnTo>
                    <a:lnTo>
                      <a:pt x="116" y="5938"/>
                    </a:lnTo>
                    <a:lnTo>
                      <a:pt x="146" y="5768"/>
                    </a:lnTo>
                    <a:lnTo>
                      <a:pt x="179" y="5596"/>
                    </a:lnTo>
                    <a:lnTo>
                      <a:pt x="240" y="5465"/>
                    </a:lnTo>
                    <a:lnTo>
                      <a:pt x="280" y="5290"/>
                    </a:lnTo>
                    <a:lnTo>
                      <a:pt x="324" y="5114"/>
                    </a:lnTo>
                    <a:lnTo>
                      <a:pt x="395" y="4978"/>
                    </a:lnTo>
                    <a:lnTo>
                      <a:pt x="468" y="4841"/>
                    </a:lnTo>
                    <a:lnTo>
                      <a:pt x="522" y="4660"/>
                    </a:lnTo>
                    <a:lnTo>
                      <a:pt x="602" y="4520"/>
                    </a:lnTo>
                    <a:lnTo>
                      <a:pt x="685" y="4378"/>
                    </a:lnTo>
                    <a:lnTo>
                      <a:pt x="771" y="4235"/>
                    </a:lnTo>
                    <a:lnTo>
                      <a:pt x="860" y="4090"/>
                    </a:lnTo>
                    <a:lnTo>
                      <a:pt x="952" y="3945"/>
                    </a:lnTo>
                    <a:lnTo>
                      <a:pt x="1046" y="3798"/>
                    </a:lnTo>
                    <a:lnTo>
                      <a:pt x="1166" y="3691"/>
                    </a:lnTo>
                    <a:lnTo>
                      <a:pt x="1266" y="3542"/>
                    </a:lnTo>
                    <a:lnTo>
                      <a:pt x="1368" y="3392"/>
                    </a:lnTo>
                    <a:lnTo>
                      <a:pt x="1626" y="3171"/>
                    </a:lnTo>
                    <a:lnTo>
                      <a:pt x="1736" y="3017"/>
                    </a:lnTo>
                    <a:lnTo>
                      <a:pt x="2287" y="2560"/>
                    </a:lnTo>
                    <a:lnTo>
                      <a:pt x="2453" y="2485"/>
                    </a:lnTo>
                    <a:lnTo>
                      <a:pt x="2744" y="2249"/>
                    </a:lnTo>
                    <a:close/>
                  </a:path>
                </a:pathLst>
              </a:custGeom>
              <a:solidFill>
                <a:srgbClr val="FFD040"/>
              </a:solidFill>
              <a:ln w="12700" cap="flat">
                <a:noFill/>
                <a:miter lim="400000"/>
              </a:ln>
              <a:effectLst/>
            </p:spPr>
            <p:txBody>
              <a:bodyPr wrap="square" lIns="45719" tIns="45719" rIns="45719" bIns="45719" numCol="1" anchor="t">
                <a:noAutofit/>
              </a:bodyPr>
              <a:lstStyle/>
              <a:p>
                <a:pPr/>
              </a:p>
            </p:txBody>
          </p:sp>
          <p:sp>
            <p:nvSpPr>
              <p:cNvPr id="155" name="Shape"/>
              <p:cNvSpPr/>
              <p:nvPr/>
            </p:nvSpPr>
            <p:spPr>
              <a:xfrm>
                <a:off x="760774" y="52329"/>
                <a:ext cx="1036504" cy="518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61" y="4962"/>
                    </a:moveTo>
                    <a:lnTo>
                      <a:pt x="17631" y="2193"/>
                    </a:lnTo>
                    <a:lnTo>
                      <a:pt x="18662" y="1754"/>
                    </a:lnTo>
                    <a:lnTo>
                      <a:pt x="19570" y="846"/>
                    </a:lnTo>
                    <a:lnTo>
                      <a:pt x="21600" y="0"/>
                    </a:lnTo>
                    <a:lnTo>
                      <a:pt x="0" y="21600"/>
                    </a:lnTo>
                    <a:lnTo>
                      <a:pt x="777" y="20231"/>
                    </a:lnTo>
                    <a:lnTo>
                      <a:pt x="14861" y="4962"/>
                    </a:lnTo>
                    <a:close/>
                  </a:path>
                </a:pathLst>
              </a:custGeom>
              <a:noFill/>
              <a:ln w="12700" cap="flat">
                <a:noFill/>
                <a:miter lim="400000"/>
              </a:ln>
              <a:effectLst/>
            </p:spPr>
            <p:txBody>
              <a:bodyPr wrap="square" lIns="45719" tIns="45719" rIns="45719" bIns="45719" numCol="1" anchor="t">
                <a:noAutofit/>
              </a:bodyPr>
              <a:lstStyle/>
              <a:p>
                <a:pPr/>
              </a:p>
            </p:txBody>
          </p:sp>
        </p:grpSp>
        <p:sp>
          <p:nvSpPr>
            <p:cNvPr id="157" name="object 5"/>
            <p:cNvSpPr/>
            <p:nvPr/>
          </p:nvSpPr>
          <p:spPr>
            <a:xfrm>
              <a:off x="4714058" y="434339"/>
              <a:ext cx="2343511" cy="5016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21353" y="21596"/>
                  </a:lnTo>
                  <a:lnTo>
                    <a:pt x="20903" y="21587"/>
                  </a:lnTo>
                  <a:lnTo>
                    <a:pt x="20453" y="21574"/>
                  </a:lnTo>
                  <a:lnTo>
                    <a:pt x="20003" y="21559"/>
                  </a:lnTo>
                  <a:lnTo>
                    <a:pt x="19554" y="21541"/>
                  </a:lnTo>
                  <a:lnTo>
                    <a:pt x="19104" y="21519"/>
                  </a:lnTo>
                  <a:lnTo>
                    <a:pt x="18654" y="21495"/>
                  </a:lnTo>
                  <a:lnTo>
                    <a:pt x="18205" y="21468"/>
                  </a:lnTo>
                  <a:lnTo>
                    <a:pt x="17755" y="21437"/>
                  </a:lnTo>
                  <a:lnTo>
                    <a:pt x="17307" y="21404"/>
                  </a:lnTo>
                  <a:lnTo>
                    <a:pt x="16858" y="21368"/>
                  </a:lnTo>
                  <a:lnTo>
                    <a:pt x="16410" y="21329"/>
                  </a:lnTo>
                  <a:lnTo>
                    <a:pt x="15963" y="21287"/>
                  </a:lnTo>
                  <a:lnTo>
                    <a:pt x="15516" y="21241"/>
                  </a:lnTo>
                  <a:lnTo>
                    <a:pt x="11987" y="20849"/>
                  </a:lnTo>
                  <a:lnTo>
                    <a:pt x="11551" y="20797"/>
                  </a:lnTo>
                  <a:lnTo>
                    <a:pt x="11120" y="20740"/>
                  </a:lnTo>
                  <a:lnTo>
                    <a:pt x="10694" y="20677"/>
                  </a:lnTo>
                  <a:lnTo>
                    <a:pt x="10275" y="20609"/>
                  </a:lnTo>
                  <a:lnTo>
                    <a:pt x="9861" y="20536"/>
                  </a:lnTo>
                  <a:lnTo>
                    <a:pt x="9454" y="20457"/>
                  </a:lnTo>
                  <a:lnTo>
                    <a:pt x="9053" y="20374"/>
                  </a:lnTo>
                  <a:lnTo>
                    <a:pt x="8659" y="20285"/>
                  </a:lnTo>
                  <a:lnTo>
                    <a:pt x="8271" y="20192"/>
                  </a:lnTo>
                  <a:lnTo>
                    <a:pt x="7890" y="20094"/>
                  </a:lnTo>
                  <a:lnTo>
                    <a:pt x="7516" y="19991"/>
                  </a:lnTo>
                  <a:lnTo>
                    <a:pt x="7149" y="19884"/>
                  </a:lnTo>
                  <a:lnTo>
                    <a:pt x="6789" y="19772"/>
                  </a:lnTo>
                  <a:lnTo>
                    <a:pt x="6437" y="19656"/>
                  </a:lnTo>
                  <a:lnTo>
                    <a:pt x="6092" y="19535"/>
                  </a:lnTo>
                  <a:lnTo>
                    <a:pt x="5755" y="19411"/>
                  </a:lnTo>
                  <a:lnTo>
                    <a:pt x="5426" y="19282"/>
                  </a:lnTo>
                  <a:lnTo>
                    <a:pt x="5105" y="19149"/>
                  </a:lnTo>
                  <a:lnTo>
                    <a:pt x="4793" y="19012"/>
                  </a:lnTo>
                  <a:lnTo>
                    <a:pt x="4488" y="18871"/>
                  </a:lnTo>
                  <a:lnTo>
                    <a:pt x="4192" y="18727"/>
                  </a:lnTo>
                  <a:lnTo>
                    <a:pt x="3905" y="18579"/>
                  </a:lnTo>
                  <a:lnTo>
                    <a:pt x="3627" y="18427"/>
                  </a:lnTo>
                  <a:lnTo>
                    <a:pt x="3358" y="18272"/>
                  </a:lnTo>
                  <a:lnTo>
                    <a:pt x="3097" y="18114"/>
                  </a:lnTo>
                  <a:lnTo>
                    <a:pt x="2847" y="17952"/>
                  </a:lnTo>
                  <a:lnTo>
                    <a:pt x="2605" y="17787"/>
                  </a:lnTo>
                  <a:lnTo>
                    <a:pt x="2373" y="17619"/>
                  </a:lnTo>
                  <a:lnTo>
                    <a:pt x="2151" y="17448"/>
                  </a:lnTo>
                  <a:lnTo>
                    <a:pt x="1939" y="17275"/>
                  </a:lnTo>
                  <a:lnTo>
                    <a:pt x="1737" y="17098"/>
                  </a:lnTo>
                  <a:lnTo>
                    <a:pt x="1546" y="16918"/>
                  </a:lnTo>
                  <a:lnTo>
                    <a:pt x="1364" y="16736"/>
                  </a:lnTo>
                  <a:lnTo>
                    <a:pt x="1194" y="16552"/>
                  </a:lnTo>
                  <a:lnTo>
                    <a:pt x="1034" y="16365"/>
                  </a:lnTo>
                  <a:lnTo>
                    <a:pt x="884" y="16175"/>
                  </a:lnTo>
                  <a:lnTo>
                    <a:pt x="746" y="15984"/>
                  </a:lnTo>
                  <a:lnTo>
                    <a:pt x="619" y="15790"/>
                  </a:lnTo>
                  <a:lnTo>
                    <a:pt x="504" y="15594"/>
                  </a:lnTo>
                  <a:lnTo>
                    <a:pt x="400" y="15396"/>
                  </a:lnTo>
                  <a:lnTo>
                    <a:pt x="307" y="15196"/>
                  </a:lnTo>
                  <a:lnTo>
                    <a:pt x="227" y="14994"/>
                  </a:lnTo>
                  <a:lnTo>
                    <a:pt x="158" y="14791"/>
                  </a:lnTo>
                  <a:lnTo>
                    <a:pt x="102" y="14586"/>
                  </a:lnTo>
                  <a:lnTo>
                    <a:pt x="57" y="14380"/>
                  </a:lnTo>
                  <a:lnTo>
                    <a:pt x="26" y="14172"/>
                  </a:lnTo>
                  <a:lnTo>
                    <a:pt x="6" y="13963"/>
                  </a:lnTo>
                  <a:lnTo>
                    <a:pt x="0" y="13753"/>
                  </a:lnTo>
                  <a:lnTo>
                    <a:pt x="12" y="13535"/>
                  </a:lnTo>
                  <a:lnTo>
                    <a:pt x="49" y="13320"/>
                  </a:lnTo>
                  <a:lnTo>
                    <a:pt x="110" y="13107"/>
                  </a:lnTo>
                  <a:lnTo>
                    <a:pt x="195" y="12897"/>
                  </a:lnTo>
                  <a:lnTo>
                    <a:pt x="302" y="12690"/>
                  </a:lnTo>
                  <a:lnTo>
                    <a:pt x="432" y="12487"/>
                  </a:lnTo>
                  <a:lnTo>
                    <a:pt x="584" y="12288"/>
                  </a:lnTo>
                  <a:lnTo>
                    <a:pt x="758" y="12093"/>
                  </a:lnTo>
                  <a:lnTo>
                    <a:pt x="953" y="11903"/>
                  </a:lnTo>
                  <a:lnTo>
                    <a:pt x="1168" y="11719"/>
                  </a:lnTo>
                  <a:lnTo>
                    <a:pt x="1403" y="11539"/>
                  </a:lnTo>
                  <a:lnTo>
                    <a:pt x="1658" y="11366"/>
                  </a:lnTo>
                  <a:lnTo>
                    <a:pt x="1932" y="11199"/>
                  </a:lnTo>
                  <a:lnTo>
                    <a:pt x="2225" y="11038"/>
                  </a:lnTo>
                  <a:lnTo>
                    <a:pt x="2536" y="10884"/>
                  </a:lnTo>
                  <a:lnTo>
                    <a:pt x="2864" y="10738"/>
                  </a:lnTo>
                  <a:lnTo>
                    <a:pt x="3210" y="10600"/>
                  </a:lnTo>
                  <a:lnTo>
                    <a:pt x="3572" y="10469"/>
                  </a:lnTo>
                  <a:lnTo>
                    <a:pt x="3950" y="10348"/>
                  </a:lnTo>
                  <a:lnTo>
                    <a:pt x="4345" y="10234"/>
                  </a:lnTo>
                  <a:lnTo>
                    <a:pt x="5161" y="10027"/>
                  </a:lnTo>
                  <a:lnTo>
                    <a:pt x="5554" y="9915"/>
                  </a:lnTo>
                  <a:lnTo>
                    <a:pt x="5932" y="9793"/>
                  </a:lnTo>
                  <a:lnTo>
                    <a:pt x="6294" y="9663"/>
                  </a:lnTo>
                  <a:lnTo>
                    <a:pt x="6640" y="9525"/>
                  </a:lnTo>
                  <a:lnTo>
                    <a:pt x="6969" y="9378"/>
                  </a:lnTo>
                  <a:lnTo>
                    <a:pt x="7281" y="9224"/>
                  </a:lnTo>
                  <a:lnTo>
                    <a:pt x="7575" y="9063"/>
                  </a:lnTo>
                  <a:lnTo>
                    <a:pt x="7851" y="8895"/>
                  </a:lnTo>
                  <a:lnTo>
                    <a:pt x="8108" y="8720"/>
                  </a:lnTo>
                  <a:lnTo>
                    <a:pt x="8345" y="8540"/>
                  </a:lnTo>
                  <a:lnTo>
                    <a:pt x="8561" y="8353"/>
                  </a:lnTo>
                  <a:lnTo>
                    <a:pt x="8758" y="8161"/>
                  </a:lnTo>
                  <a:lnTo>
                    <a:pt x="8932" y="7964"/>
                  </a:lnTo>
                  <a:lnTo>
                    <a:pt x="9085" y="7762"/>
                  </a:lnTo>
                  <a:lnTo>
                    <a:pt x="9216" y="7555"/>
                  </a:lnTo>
                  <a:lnTo>
                    <a:pt x="9323" y="7345"/>
                  </a:lnTo>
                  <a:lnTo>
                    <a:pt x="10306" y="5158"/>
                  </a:lnTo>
                  <a:lnTo>
                    <a:pt x="10402" y="4958"/>
                  </a:lnTo>
                  <a:lnTo>
                    <a:pt x="10511" y="4762"/>
                  </a:lnTo>
                  <a:lnTo>
                    <a:pt x="10630" y="4569"/>
                  </a:lnTo>
                  <a:lnTo>
                    <a:pt x="10762" y="4378"/>
                  </a:lnTo>
                  <a:lnTo>
                    <a:pt x="10904" y="4191"/>
                  </a:lnTo>
                  <a:lnTo>
                    <a:pt x="11058" y="4007"/>
                  </a:lnTo>
                  <a:lnTo>
                    <a:pt x="11222" y="3826"/>
                  </a:lnTo>
                  <a:lnTo>
                    <a:pt x="11397" y="3649"/>
                  </a:lnTo>
                  <a:lnTo>
                    <a:pt x="11582" y="3474"/>
                  </a:lnTo>
                  <a:lnTo>
                    <a:pt x="11777" y="3304"/>
                  </a:lnTo>
                  <a:lnTo>
                    <a:pt x="11982" y="3136"/>
                  </a:lnTo>
                  <a:lnTo>
                    <a:pt x="12197" y="2973"/>
                  </a:lnTo>
                  <a:lnTo>
                    <a:pt x="12421" y="2812"/>
                  </a:lnTo>
                  <a:lnTo>
                    <a:pt x="12654" y="2656"/>
                  </a:lnTo>
                  <a:lnTo>
                    <a:pt x="12896" y="2503"/>
                  </a:lnTo>
                  <a:lnTo>
                    <a:pt x="13147" y="2354"/>
                  </a:lnTo>
                  <a:lnTo>
                    <a:pt x="13406" y="2208"/>
                  </a:lnTo>
                  <a:lnTo>
                    <a:pt x="13674" y="2067"/>
                  </a:lnTo>
                  <a:lnTo>
                    <a:pt x="13949" y="1929"/>
                  </a:lnTo>
                  <a:lnTo>
                    <a:pt x="14233" y="1795"/>
                  </a:lnTo>
                  <a:lnTo>
                    <a:pt x="14523" y="1666"/>
                  </a:lnTo>
                  <a:lnTo>
                    <a:pt x="14822" y="1540"/>
                  </a:lnTo>
                  <a:lnTo>
                    <a:pt x="15127" y="1419"/>
                  </a:lnTo>
                  <a:lnTo>
                    <a:pt x="15439" y="1301"/>
                  </a:lnTo>
                  <a:lnTo>
                    <a:pt x="15758" y="1188"/>
                  </a:lnTo>
                  <a:lnTo>
                    <a:pt x="16083" y="1080"/>
                  </a:lnTo>
                  <a:lnTo>
                    <a:pt x="16414" y="975"/>
                  </a:lnTo>
                  <a:lnTo>
                    <a:pt x="16752" y="875"/>
                  </a:lnTo>
                  <a:lnTo>
                    <a:pt x="17095" y="780"/>
                  </a:lnTo>
                  <a:lnTo>
                    <a:pt x="17443" y="689"/>
                  </a:lnTo>
                  <a:lnTo>
                    <a:pt x="17797" y="602"/>
                  </a:lnTo>
                  <a:lnTo>
                    <a:pt x="18156" y="521"/>
                  </a:lnTo>
                  <a:lnTo>
                    <a:pt x="18519" y="443"/>
                  </a:lnTo>
                  <a:lnTo>
                    <a:pt x="18888" y="371"/>
                  </a:lnTo>
                  <a:lnTo>
                    <a:pt x="19260" y="304"/>
                  </a:lnTo>
                  <a:lnTo>
                    <a:pt x="19637" y="241"/>
                  </a:lnTo>
                  <a:lnTo>
                    <a:pt x="20018" y="183"/>
                  </a:lnTo>
                  <a:lnTo>
                    <a:pt x="20402" y="130"/>
                  </a:lnTo>
                  <a:lnTo>
                    <a:pt x="20789" y="82"/>
                  </a:lnTo>
                  <a:lnTo>
                    <a:pt x="21180" y="40"/>
                  </a:lnTo>
                  <a:lnTo>
                    <a:pt x="21574" y="2"/>
                  </a:lnTo>
                  <a:lnTo>
                    <a:pt x="21600" y="0"/>
                  </a:lnTo>
                  <a:close/>
                </a:path>
              </a:pathLst>
            </a:custGeom>
            <a:solidFill>
              <a:srgbClr val="333333"/>
            </a:solidFill>
            <a:ln w="12700" cap="flat">
              <a:noFill/>
              <a:miter lim="400000"/>
            </a:ln>
            <a:effectLst/>
          </p:spPr>
          <p:txBody>
            <a:bodyPr wrap="square" lIns="45719" tIns="45719" rIns="45719" bIns="45719" numCol="1" anchor="t">
              <a:noAutofit/>
            </a:bodyPr>
            <a:lstStyle/>
            <a:p>
              <a:pPr/>
            </a:p>
          </p:txBody>
        </p:sp>
      </p:grpSp>
      <p:sp>
        <p:nvSpPr>
          <p:cNvPr id="159" name="Title 48"/>
          <p:cNvSpPr txBox="1"/>
          <p:nvPr>
            <p:ph type="title"/>
          </p:nvPr>
        </p:nvSpPr>
        <p:spPr>
          <a:xfrm>
            <a:off x="1005206" y="452373"/>
            <a:ext cx="18093688" cy="1477330"/>
          </a:xfrm>
          <a:prstGeom prst="rect">
            <a:avLst/>
          </a:prstGeom>
        </p:spPr>
        <p:txBody>
          <a:bodyPr/>
          <a:lstStyle>
            <a:lvl1pPr algn="ctr">
              <a:defRPr sz="9600">
                <a:latin typeface="Bahnschrift SemiBold"/>
                <a:ea typeface="Bahnschrift SemiBold"/>
                <a:cs typeface="Bahnschrift SemiBold"/>
                <a:sym typeface="Bahnschrift SemiBold"/>
              </a:defRPr>
            </a:lvl1pPr>
          </a:lstStyle>
          <a:p>
            <a:pPr/>
            <a:r>
              <a:t>OBJECTIVE</a:t>
            </a:r>
          </a:p>
        </p:txBody>
      </p:sp>
      <p:sp>
        <p:nvSpPr>
          <p:cNvPr id="160" name="Text Placeholder 49"/>
          <p:cNvSpPr txBox="1"/>
          <p:nvPr>
            <p:ph type="body" idx="1"/>
          </p:nvPr>
        </p:nvSpPr>
        <p:spPr>
          <a:xfrm>
            <a:off x="1005206" y="2601149"/>
            <a:ext cx="18093688" cy="7663638"/>
          </a:xfrm>
          <a:prstGeom prst="rect">
            <a:avLst/>
          </a:prstGeom>
        </p:spPr>
        <p:txBody>
          <a:bodyPr/>
          <a:lstStyle/>
          <a:p>
            <a:pPr>
              <a:buSzPct val="100000"/>
              <a:buFont typeface="Arial"/>
              <a:buChar char="•"/>
              <a:defRPr b="1" sz="3200">
                <a:latin typeface="Bahnschrift SemiBold"/>
                <a:ea typeface="Bahnschrift SemiBold"/>
                <a:cs typeface="Bahnschrift SemiBold"/>
                <a:sym typeface="Bahnschrift SemiBold"/>
              </a:defRPr>
            </a:pPr>
            <a:r>
              <a:t>Research Focus:</a:t>
            </a:r>
            <a:r>
              <a:rPr b="0"/>
              <a:t> This research analyses how a trade agreement, the Comprehensive and Progressive Agreement for Trans-Pacific Partnership (CPTPP), affects India's trade with member countries.</a:t>
            </a:r>
            <a:endParaRPr b="0"/>
          </a:p>
          <a:p>
            <a:pPr>
              <a:defRPr sz="3200">
                <a:latin typeface="Bahnschrift SemiBold"/>
                <a:ea typeface="Bahnschrift SemiBold"/>
                <a:cs typeface="Bahnschrift SemiBold"/>
                <a:sym typeface="Bahnschrift SemiBold"/>
              </a:defRPr>
            </a:pPr>
          </a:p>
          <a:p>
            <a:pPr>
              <a:buSzPct val="100000"/>
              <a:buFont typeface="Arial"/>
              <a:buChar char="•"/>
              <a:defRPr b="1" sz="3200">
                <a:latin typeface="Bahnschrift SemiBold"/>
                <a:ea typeface="Bahnschrift SemiBold"/>
                <a:cs typeface="Bahnschrift SemiBold"/>
                <a:sym typeface="Bahnschrift SemiBold"/>
              </a:defRPr>
            </a:pPr>
            <a:r>
              <a:t>CPTPP Impact:</a:t>
            </a:r>
            <a:r>
              <a:rPr b="0"/>
              <a:t> CPTPP aims to reduce trade barriers (tariffs &amp; non-tariff barriers) making trade cheaper and easier between members.</a:t>
            </a:r>
            <a:endParaRPr b="0"/>
          </a:p>
          <a:p>
            <a:pPr>
              <a:defRPr sz="3200">
                <a:latin typeface="Bahnschrift SemiBold"/>
                <a:ea typeface="Bahnschrift SemiBold"/>
                <a:cs typeface="Bahnschrift SemiBold"/>
                <a:sym typeface="Bahnschrift SemiBold"/>
              </a:defRPr>
            </a:pPr>
          </a:p>
          <a:p>
            <a:pPr>
              <a:buSzPct val="100000"/>
              <a:buFont typeface="Arial"/>
              <a:buChar char="•"/>
              <a:defRPr b="1" sz="3200">
                <a:latin typeface="Bahnschrift SemiBold"/>
                <a:ea typeface="Bahnschrift SemiBold"/>
                <a:cs typeface="Bahnschrift SemiBold"/>
                <a:sym typeface="Bahnschrift SemiBold"/>
              </a:defRPr>
            </a:pPr>
            <a:r>
              <a:t>Analysis Method:</a:t>
            </a:r>
            <a:r>
              <a:rPr b="0"/>
              <a:t> A structural gravity model is used to assess how these changes, along with economic factors (GDP) and traditional trade costs (distance, existing tariffs &amp; barriers), influence India's trade with CPTPP members.</a:t>
            </a:r>
            <a:endParaRPr b="0"/>
          </a:p>
          <a:p>
            <a:pPr>
              <a:defRPr sz="3200">
                <a:latin typeface="Bahnschrift SemiBold"/>
                <a:ea typeface="Bahnschrift SemiBold"/>
                <a:cs typeface="Bahnschrift SemiBold"/>
                <a:sym typeface="Bahnschrift SemiBold"/>
              </a:defRPr>
            </a:pPr>
          </a:p>
          <a:p>
            <a:pPr>
              <a:buSzPct val="100000"/>
              <a:buFont typeface="Arial"/>
              <a:buChar char="•"/>
              <a:defRPr b="1" sz="3200">
                <a:latin typeface="Bahnschrift SemiBold"/>
                <a:ea typeface="Bahnschrift SemiBold"/>
                <a:cs typeface="Bahnschrift SemiBold"/>
                <a:sym typeface="Bahnschrift SemiBold"/>
              </a:defRPr>
            </a:pPr>
            <a:r>
              <a:t>Counterfactual Scenarios:</a:t>
            </a:r>
          </a:p>
          <a:p>
            <a:pPr lvl="1" marL="742950" indent="-285750">
              <a:buSzPct val="100000"/>
              <a:buFont typeface="Arial"/>
              <a:buChar char="•"/>
              <a:defRPr sz="3200">
                <a:latin typeface="Bahnschrift SemiBold"/>
                <a:ea typeface="Bahnschrift SemiBold"/>
                <a:cs typeface="Bahnschrift SemiBold"/>
                <a:sym typeface="Bahnschrift SemiBold"/>
              </a:defRPr>
            </a:pPr>
            <a:r>
              <a:t>Scenario 1: </a:t>
            </a:r>
            <a:r>
              <a:rPr b="1"/>
              <a:t>No CPTPP:</a:t>
            </a:r>
            <a:r>
              <a:t> This predicts trade flows, assuming India is not part of the </a:t>
            </a:r>
          </a:p>
          <a:p>
            <a:pPr lvl="8">
              <a:defRPr sz="3200">
                <a:latin typeface="Bahnschrift SemiBold"/>
                <a:ea typeface="Bahnschrift SemiBold"/>
                <a:cs typeface="Bahnschrift SemiBold"/>
                <a:sym typeface="Bahnschrift SemiBold"/>
              </a:defRPr>
            </a:pPr>
            <a:r>
              <a:t>           agreement.</a:t>
            </a:r>
          </a:p>
          <a:p>
            <a:pPr lvl="1" marL="742950" indent="-285750">
              <a:buSzPct val="100000"/>
              <a:buFont typeface="Arial"/>
              <a:buChar char="•"/>
              <a:defRPr sz="3200">
                <a:latin typeface="Bahnschrift SemiBold"/>
                <a:ea typeface="Bahnschrift SemiBold"/>
                <a:cs typeface="Bahnschrift SemiBold"/>
                <a:sym typeface="Bahnschrift SemiBold"/>
              </a:defRPr>
            </a:pPr>
            <a:r>
              <a:t>Scenario 2: </a:t>
            </a:r>
            <a:r>
              <a:rPr b="1"/>
              <a:t>India Joins CPTPP:</a:t>
            </a:r>
            <a:r>
              <a:t> This predicts trade flows if India becomes a member.</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object 2"/>
          <p:cNvSpPr/>
          <p:nvPr/>
        </p:nvSpPr>
        <p:spPr>
          <a:xfrm>
            <a:off x="450849" y="314630"/>
            <a:ext cx="15086118" cy="1459558"/>
          </a:xfrm>
          <a:prstGeom prst="rect">
            <a:avLst/>
          </a:prstGeom>
          <a:solidFill>
            <a:srgbClr val="F19700"/>
          </a:solidFill>
          <a:ln w="12700">
            <a:miter lim="400000"/>
          </a:ln>
        </p:spPr>
        <p:txBody>
          <a:bodyPr lIns="45719" rIns="45719"/>
          <a:lstStyle/>
          <a:p>
            <a:pPr/>
          </a:p>
        </p:txBody>
      </p:sp>
      <p:sp>
        <p:nvSpPr>
          <p:cNvPr id="163" name="Title 14"/>
          <p:cNvSpPr txBox="1"/>
          <p:nvPr>
            <p:ph type="title"/>
          </p:nvPr>
        </p:nvSpPr>
        <p:spPr>
          <a:xfrm>
            <a:off x="1005206" y="452374"/>
            <a:ext cx="18093688" cy="1231106"/>
          </a:xfrm>
          <a:prstGeom prst="rect">
            <a:avLst/>
          </a:prstGeom>
        </p:spPr>
        <p:txBody>
          <a:bodyPr/>
          <a:lstStyle>
            <a:lvl1pPr>
              <a:defRPr sz="8000">
                <a:latin typeface="Bahnschrift SemiBold"/>
                <a:ea typeface="Bahnschrift SemiBold"/>
                <a:cs typeface="Bahnschrift SemiBold"/>
                <a:sym typeface="Bahnschrift SemiBold"/>
              </a:defRPr>
            </a:lvl1pPr>
          </a:lstStyle>
          <a:p>
            <a:pPr/>
            <a:r>
              <a:t>METHODOLOGY</a:t>
            </a:r>
          </a:p>
        </p:txBody>
      </p:sp>
      <p:sp>
        <p:nvSpPr>
          <p:cNvPr id="164" name="Content Placeholder 15"/>
          <p:cNvSpPr txBox="1"/>
          <p:nvPr>
            <p:ph type="body" sz="half" idx="1"/>
          </p:nvPr>
        </p:nvSpPr>
        <p:spPr>
          <a:xfrm>
            <a:off x="1005205" y="2601149"/>
            <a:ext cx="8745285" cy="7663638"/>
          </a:xfrm>
          <a:prstGeom prst="rect">
            <a:avLst/>
          </a:prstGeom>
        </p:spPr>
        <p:txBody>
          <a:bodyPr/>
          <a:lstStyle/>
          <a:p>
            <a:pPr>
              <a:defRPr b="1" sz="4000">
                <a:latin typeface="Bahnschrift SemiBold"/>
                <a:ea typeface="Bahnschrift SemiBold"/>
                <a:cs typeface="Bahnschrift SemiBold"/>
                <a:sym typeface="Bahnschrift SemiBold"/>
              </a:defRPr>
            </a:pPr>
            <a:r>
              <a:t>DATA</a:t>
            </a:r>
          </a:p>
          <a:p>
            <a:pPr>
              <a:defRPr b="1" sz="4000">
                <a:latin typeface="Bahnschrift SemiBold"/>
                <a:ea typeface="Bahnschrift SemiBold"/>
                <a:cs typeface="Bahnschrift SemiBold"/>
                <a:sym typeface="Bahnschrift SemiBold"/>
              </a:defRPr>
            </a:pPr>
          </a:p>
          <a:p>
            <a:pPr>
              <a:defRPr sz="4000">
                <a:latin typeface="Bahnschrift SemiBold"/>
                <a:ea typeface="Bahnschrift SemiBold"/>
                <a:cs typeface="Bahnschrift SemiBold"/>
                <a:sym typeface="Bahnschrift SemiBold"/>
              </a:defRPr>
            </a:pPr>
            <a:r>
              <a:t>We utilise trade data for five products between India and CPTPP member countries for the year 2018. The data source will be a reputable trade database, such as the World Trade Organization (WTO) Trade Map or the United Nations Comtrade database. The specific products will be chosen based on their economic significance and trade volume</a:t>
            </a:r>
            <a:r>
              <a:rPr b="1"/>
              <a:t>.</a:t>
            </a:r>
          </a:p>
        </p:txBody>
      </p:sp>
      <p:sp>
        <p:nvSpPr>
          <p:cNvPr id="165" name="Content Placeholder 16"/>
          <p:cNvSpPr txBox="1"/>
          <p:nvPr/>
        </p:nvSpPr>
        <p:spPr>
          <a:xfrm>
            <a:off x="10353610" y="2601149"/>
            <a:ext cx="8745285" cy="123110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defRPr sz="4000">
                <a:latin typeface="Bahnschrift SemiBold"/>
                <a:ea typeface="Bahnschrift SemiBold"/>
                <a:cs typeface="Bahnschrift SemiBold"/>
                <a:sym typeface="Bahnschrift SemiBold"/>
              </a:defRPr>
            </a:lvl1pPr>
          </a:lstStyle>
          <a:p>
            <a:pPr/>
            <a:r>
              <a:t>      DATA SOURCES</a:t>
            </a:r>
          </a:p>
        </p:txBody>
      </p:sp>
      <p:graphicFrame>
        <p:nvGraphicFramePr>
          <p:cNvPr id="166" name="Table 17"/>
          <p:cNvGraphicFramePr/>
          <p:nvPr/>
        </p:nvGraphicFramePr>
        <p:xfrm>
          <a:off x="10814050" y="3673475"/>
          <a:ext cx="8610600" cy="676655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305300"/>
                <a:gridCol w="4305300"/>
              </a:tblGrid>
              <a:tr h="797943">
                <a:tc>
                  <a:txBody>
                    <a:bodyPr/>
                    <a:lstStyle/>
                    <a:p>
                      <a:pPr algn="ctr">
                        <a:defRPr b="0">
                          <a:solidFill>
                            <a:srgbClr val="000000"/>
                          </a:solidFill>
                        </a:defRPr>
                      </a:pPr>
                      <a:r>
                        <a:rPr b="1" sz="2800">
                          <a:solidFill>
                            <a:srgbClr val="FFFFFF"/>
                          </a:solidFill>
                          <a:sym typeface="Calibri"/>
                        </a:rPr>
                        <a:t>VARIABLES</a:t>
                      </a:r>
                    </a:p>
                  </a:txBody>
                  <a:tcPr marL="45720" marR="45720" marT="45720" marB="45720" anchor="t" anchorCtr="0" horzOverflow="overflow"/>
                </a:tc>
                <a:tc>
                  <a:txBody>
                    <a:bodyPr/>
                    <a:lstStyle/>
                    <a:p>
                      <a:pPr algn="ctr">
                        <a:defRPr b="0">
                          <a:solidFill>
                            <a:srgbClr val="000000"/>
                          </a:solidFill>
                        </a:defRPr>
                      </a:pPr>
                      <a:r>
                        <a:rPr b="1" sz="2800">
                          <a:solidFill>
                            <a:srgbClr val="FFFFFF"/>
                          </a:solidFill>
                          <a:sym typeface="Calibri"/>
                        </a:rPr>
                        <a:t>SOURCES</a:t>
                      </a:r>
                    </a:p>
                  </a:txBody>
                  <a:tcPr marL="45720" marR="45720" marT="45720" marB="45720" anchor="t" anchorCtr="0" horzOverflow="overflow"/>
                </a:tc>
              </a:tr>
              <a:tr h="797943">
                <a:tc>
                  <a:txBody>
                    <a:bodyPr/>
                    <a:lstStyle/>
                    <a:p>
                      <a:pPr algn="ctr"/>
                      <a:r>
                        <a:rPr sz="2800">
                          <a:sym typeface="Calibri"/>
                        </a:rPr>
                        <a:t>Importer’s GDP WDI</a:t>
                      </a:r>
                    </a:p>
                  </a:txBody>
                  <a:tcPr marL="45720" marR="45720" marT="45720" marB="45720" anchor="t" anchorCtr="0" horzOverflow="overflow"/>
                </a:tc>
                <a:tc>
                  <a:txBody>
                    <a:bodyPr/>
                    <a:lstStyle/>
                    <a:p>
                      <a:pPr algn="ctr">
                        <a:spcBef>
                          <a:spcPts val="1200"/>
                        </a:spcBef>
                      </a:pPr>
                      <a:r>
                        <a:rPr sz="2800">
                          <a:sym typeface="Calibri"/>
                        </a:rPr>
                        <a:t>World Bank</a:t>
                      </a:r>
                    </a:p>
                  </a:txBody>
                  <a:tcPr marL="63500" marR="63500" marT="63500" marB="63500" anchor="t" anchorCtr="0" horzOverflow="overflow"/>
                </a:tc>
              </a:tr>
              <a:tr h="797943">
                <a:tc>
                  <a:txBody>
                    <a:bodyPr/>
                    <a:lstStyle/>
                    <a:p>
                      <a:pPr algn="ctr"/>
                      <a:r>
                        <a:rPr sz="2800">
                          <a:sym typeface="Calibri"/>
                        </a:rPr>
                        <a:t>Exporter’s GDP WDI</a:t>
                      </a:r>
                    </a:p>
                  </a:txBody>
                  <a:tcPr marL="45720" marR="45720" marT="45720" marB="45720" anchor="t" anchorCtr="0" horzOverflow="overflow"/>
                </a:tc>
                <a:tc>
                  <a:txBody>
                    <a:bodyPr/>
                    <a:lstStyle/>
                    <a:p>
                      <a:pPr algn="ctr">
                        <a:spcBef>
                          <a:spcPts val="1200"/>
                        </a:spcBef>
                      </a:pPr>
                      <a:r>
                        <a:rPr sz="2800">
                          <a:sym typeface="Calibri"/>
                        </a:rPr>
                        <a:t>World Bank</a:t>
                      </a:r>
                    </a:p>
                  </a:txBody>
                  <a:tcPr marL="63500" marR="63500" marT="63500" marB="63500" anchor="t" anchorCtr="0" horzOverflow="overflow"/>
                </a:tc>
              </a:tr>
              <a:tr h="797943">
                <a:tc>
                  <a:txBody>
                    <a:bodyPr/>
                    <a:lstStyle/>
                    <a:p>
                      <a:pPr algn="ctr"/>
                      <a:r>
                        <a:rPr sz="2800">
                          <a:sym typeface="Calibri"/>
                        </a:rPr>
                        <a:t>DISTANCE</a:t>
                      </a:r>
                    </a:p>
                  </a:txBody>
                  <a:tcPr marL="45720" marR="45720" marT="45720" marB="45720" anchor="t" anchorCtr="0" horzOverflow="overflow"/>
                </a:tc>
                <a:tc>
                  <a:txBody>
                    <a:bodyPr/>
                    <a:lstStyle/>
                    <a:p>
                      <a:pPr algn="ctr"/>
                      <a:r>
                        <a:rPr sz="2800">
                          <a:sym typeface="Calibri"/>
                        </a:rPr>
                        <a:t>CEPII</a:t>
                      </a:r>
                    </a:p>
                  </a:txBody>
                  <a:tcPr marL="45720" marR="45720" marT="45720" marB="45720" anchor="t" anchorCtr="0" horzOverflow="overflow"/>
                </a:tc>
              </a:tr>
              <a:tr h="989450">
                <a:tc>
                  <a:txBody>
                    <a:bodyPr/>
                    <a:lstStyle/>
                    <a:p>
                      <a:pPr algn="ctr"/>
                      <a:r>
                        <a:rPr sz="2800">
                          <a:sym typeface="Calibri"/>
                        </a:rPr>
                        <a:t> Non-tariff barriers of importer</a:t>
                      </a:r>
                    </a:p>
                  </a:txBody>
                  <a:tcPr marL="45720" marR="45720" marT="45720" marB="45720" anchor="t" anchorCtr="0" horzOverflow="overflow"/>
                </a:tc>
                <a:tc>
                  <a:txBody>
                    <a:bodyPr/>
                    <a:lstStyle/>
                    <a:p>
                      <a:pPr algn="ctr">
                        <a:spcBef>
                          <a:spcPts val="1200"/>
                        </a:spcBef>
                      </a:pPr>
                      <a:r>
                        <a:rPr sz="2800">
                          <a:sym typeface="Calibri"/>
                        </a:rPr>
                        <a:t>UNCTAD</a:t>
                      </a:r>
                    </a:p>
                  </a:txBody>
                  <a:tcPr marL="63500" marR="63500" marT="63500" marB="63500" anchor="t" anchorCtr="0" horzOverflow="overflow"/>
                </a:tc>
              </a:tr>
              <a:tr h="989450">
                <a:tc>
                  <a:txBody>
                    <a:bodyPr/>
                    <a:lstStyle/>
                    <a:p>
                      <a:pPr algn="ctr"/>
                      <a:r>
                        <a:rPr sz="2800">
                          <a:sym typeface="Calibri"/>
                        </a:rPr>
                        <a:t> Non-tariff barriers of Exporter</a:t>
                      </a:r>
                    </a:p>
                  </a:txBody>
                  <a:tcPr marL="45720" marR="45720" marT="45720" marB="45720" anchor="t" anchorCtr="0" horzOverflow="overflow"/>
                </a:tc>
                <a:tc>
                  <a:txBody>
                    <a:bodyPr/>
                    <a:lstStyle/>
                    <a:p>
                      <a:pPr algn="ctr">
                        <a:spcBef>
                          <a:spcPts val="1200"/>
                        </a:spcBef>
                      </a:pPr>
                      <a:r>
                        <a:rPr sz="2800">
                          <a:sym typeface="Calibri"/>
                        </a:rPr>
                        <a:t>UNCTAD</a:t>
                      </a:r>
                    </a:p>
                  </a:txBody>
                  <a:tcPr marL="63500" marR="63500" marT="63500" marB="63500" anchor="t" anchorCtr="0" horzOverflow="overflow"/>
                </a:tc>
              </a:tr>
              <a:tr h="797943">
                <a:tc>
                  <a:txBody>
                    <a:bodyPr/>
                    <a:lstStyle/>
                    <a:p>
                      <a:pPr algn="ctr"/>
                      <a:r>
                        <a:rPr sz="2800">
                          <a:sym typeface="Calibri"/>
                        </a:rPr>
                        <a:t>Tariff Rate</a:t>
                      </a:r>
                    </a:p>
                  </a:txBody>
                  <a:tcPr marL="45720" marR="45720" marT="45720" marB="45720" anchor="t" anchorCtr="0" horzOverflow="overflow"/>
                </a:tc>
                <a:tc>
                  <a:txBody>
                    <a:bodyPr/>
                    <a:lstStyle/>
                    <a:p>
                      <a:pPr algn="ctr"/>
                      <a:r>
                        <a:rPr sz="2800">
                          <a:sym typeface="Calibri"/>
                        </a:rPr>
                        <a:t>WITS - TRAINS</a:t>
                      </a:r>
                    </a:p>
                  </a:txBody>
                  <a:tcPr marL="45720" marR="45720" marT="45720" marB="45720" anchor="t" anchorCtr="0" horzOverflow="overflow"/>
                </a:tc>
              </a:tr>
              <a:tr h="797943">
                <a:tc>
                  <a:txBody>
                    <a:bodyPr/>
                    <a:lstStyle/>
                    <a:p>
                      <a:pPr algn="ctr">
                        <a:spcBef>
                          <a:spcPts val="1200"/>
                        </a:spcBef>
                      </a:pPr>
                      <a:r>
                        <a:rPr sz="2800">
                          <a:sym typeface="Calibri"/>
                        </a:rPr>
                        <a:t>Import value</a:t>
                      </a:r>
                    </a:p>
                  </a:txBody>
                  <a:tcPr marL="63500" marR="63500" marT="63500" marB="63500" anchor="t" anchorCtr="0" horzOverflow="overflow">
                    <a:lnB w="25400">
                      <a:solidFill>
                        <a:srgbClr val="000000"/>
                      </a:solidFill>
                    </a:lnB>
                  </a:tcPr>
                </a:tc>
                <a:tc>
                  <a:txBody>
                    <a:bodyPr/>
                    <a:lstStyle/>
                    <a:p>
                      <a:pPr algn="ctr"/>
                      <a:r>
                        <a:rPr sz="2800">
                          <a:sym typeface="Calibri"/>
                        </a:rPr>
                        <a:t>WITS - TRAINS</a:t>
                      </a:r>
                    </a:p>
                  </a:txBody>
                  <a:tcPr marL="45720" marR="45720" marT="45720" marB="45720" anchor="t" anchorCtr="0" horzOverflow="overflow">
                    <a:lnB w="25400">
                      <a:solidFill>
                        <a:srgbClr val="000000"/>
                      </a:solidFill>
                    </a:lnB>
                  </a:tcPr>
                </a:tc>
              </a:tr>
            </a:tbl>
          </a:graphicData>
        </a:graphic>
      </p:graphicFrame>
      <p:sp>
        <p:nvSpPr>
          <p:cNvPr id="167" name="Straight Connector 3"/>
          <p:cNvSpPr/>
          <p:nvPr/>
        </p:nvSpPr>
        <p:spPr>
          <a:xfrm flipH="1">
            <a:off x="15119350" y="3673474"/>
            <a:ext cx="38100" cy="6766559"/>
          </a:xfrm>
          <a:prstGeom prst="line">
            <a:avLst/>
          </a:prstGeom>
          <a:ln>
            <a:solidFill>
              <a:srgbClr val="4A7EBB"/>
            </a:solidFill>
          </a:ln>
        </p:spPr>
        <p:txBody>
          <a:bodyPr lIns="45719" rIns="45719"/>
          <a:lstStyle/>
          <a:p>
            <a:pPr/>
          </a:p>
        </p:txBody>
      </p:sp>
      <p:sp>
        <p:nvSpPr>
          <p:cNvPr id="168" name="Straight Connector 5"/>
          <p:cNvSpPr/>
          <p:nvPr/>
        </p:nvSpPr>
        <p:spPr>
          <a:xfrm flipH="1">
            <a:off x="10814050" y="3673474"/>
            <a:ext cx="1" cy="6766559"/>
          </a:xfrm>
          <a:prstGeom prst="line">
            <a:avLst/>
          </a:prstGeom>
          <a:ln>
            <a:solidFill>
              <a:srgbClr val="4A7EBB"/>
            </a:solidFill>
          </a:ln>
        </p:spPr>
        <p:txBody>
          <a:bodyPr lIns="45719" rIns="45719"/>
          <a:lstStyle/>
          <a:p>
            <a:pPr/>
          </a:p>
        </p:txBody>
      </p:sp>
      <p:sp>
        <p:nvSpPr>
          <p:cNvPr id="169" name="Straight Connector 7"/>
          <p:cNvSpPr/>
          <p:nvPr/>
        </p:nvSpPr>
        <p:spPr>
          <a:xfrm>
            <a:off x="19424650" y="3673474"/>
            <a:ext cx="1" cy="6766559"/>
          </a:xfrm>
          <a:prstGeom prst="line">
            <a:avLst/>
          </a:prstGeom>
          <a:ln>
            <a:solidFill>
              <a:srgbClr val="4A7EBB"/>
            </a:solidFill>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5" name="object 3"/>
          <p:cNvGrpSpPr/>
          <p:nvPr/>
        </p:nvGrpSpPr>
        <p:grpSpPr>
          <a:xfrm>
            <a:off x="-1" y="2"/>
            <a:ext cx="4294213" cy="3175001"/>
            <a:chOff x="0" y="1"/>
            <a:chExt cx="4294210" cy="3175000"/>
          </a:xfrm>
        </p:grpSpPr>
        <p:sp>
          <p:nvSpPr>
            <p:cNvPr id="171" name="Shape"/>
            <p:cNvSpPr/>
            <p:nvPr/>
          </p:nvSpPr>
          <p:spPr>
            <a:xfrm>
              <a:off x="-1" y="1"/>
              <a:ext cx="3003333" cy="317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 y="21600"/>
                  </a:moveTo>
                  <a:lnTo>
                    <a:pt x="0" y="21600"/>
                  </a:lnTo>
                  <a:lnTo>
                    <a:pt x="0" y="0"/>
                  </a:lnTo>
                  <a:lnTo>
                    <a:pt x="21600" y="0"/>
                  </a:lnTo>
                  <a:lnTo>
                    <a:pt x="20440" y="691"/>
                  </a:lnTo>
                  <a:lnTo>
                    <a:pt x="20150" y="950"/>
                  </a:lnTo>
                  <a:lnTo>
                    <a:pt x="18993" y="1642"/>
                  </a:lnTo>
                  <a:lnTo>
                    <a:pt x="18707" y="1901"/>
                  </a:lnTo>
                  <a:lnTo>
                    <a:pt x="17857" y="2419"/>
                  </a:lnTo>
                  <a:lnTo>
                    <a:pt x="17578" y="2678"/>
                  </a:lnTo>
                  <a:lnTo>
                    <a:pt x="17027" y="3024"/>
                  </a:lnTo>
                  <a:lnTo>
                    <a:pt x="16756" y="3283"/>
                  </a:lnTo>
                  <a:lnTo>
                    <a:pt x="16224" y="3629"/>
                  </a:lnTo>
                  <a:lnTo>
                    <a:pt x="15963" y="3888"/>
                  </a:lnTo>
                  <a:lnTo>
                    <a:pt x="15706" y="4061"/>
                  </a:lnTo>
                  <a:lnTo>
                    <a:pt x="15453" y="4320"/>
                  </a:lnTo>
                  <a:lnTo>
                    <a:pt x="15205" y="4493"/>
                  </a:lnTo>
                  <a:lnTo>
                    <a:pt x="14961" y="4752"/>
                  </a:lnTo>
                  <a:lnTo>
                    <a:pt x="14722" y="5011"/>
                  </a:lnTo>
                  <a:lnTo>
                    <a:pt x="14488" y="5184"/>
                  </a:lnTo>
                  <a:lnTo>
                    <a:pt x="14259" y="5443"/>
                  </a:lnTo>
                  <a:lnTo>
                    <a:pt x="14035" y="5702"/>
                  </a:lnTo>
                  <a:lnTo>
                    <a:pt x="13817" y="5962"/>
                  </a:lnTo>
                  <a:lnTo>
                    <a:pt x="13602" y="6221"/>
                  </a:lnTo>
                  <a:lnTo>
                    <a:pt x="13393" y="6480"/>
                  </a:lnTo>
                  <a:lnTo>
                    <a:pt x="13187" y="6739"/>
                  </a:lnTo>
                  <a:lnTo>
                    <a:pt x="12986" y="6998"/>
                  </a:lnTo>
                  <a:lnTo>
                    <a:pt x="12788" y="7258"/>
                  </a:lnTo>
                  <a:lnTo>
                    <a:pt x="12594" y="7517"/>
                  </a:lnTo>
                  <a:lnTo>
                    <a:pt x="12404" y="7776"/>
                  </a:lnTo>
                  <a:lnTo>
                    <a:pt x="12216" y="8122"/>
                  </a:lnTo>
                  <a:lnTo>
                    <a:pt x="12032" y="8381"/>
                  </a:lnTo>
                  <a:lnTo>
                    <a:pt x="11851" y="8640"/>
                  </a:lnTo>
                  <a:lnTo>
                    <a:pt x="11672" y="8899"/>
                  </a:lnTo>
                  <a:lnTo>
                    <a:pt x="11495" y="9245"/>
                  </a:lnTo>
                  <a:lnTo>
                    <a:pt x="11321" y="9504"/>
                  </a:lnTo>
                  <a:lnTo>
                    <a:pt x="11148" y="9763"/>
                  </a:lnTo>
                  <a:lnTo>
                    <a:pt x="10977" y="10109"/>
                  </a:lnTo>
                  <a:lnTo>
                    <a:pt x="10808" y="10368"/>
                  </a:lnTo>
                  <a:lnTo>
                    <a:pt x="10640" y="10714"/>
                  </a:lnTo>
                  <a:lnTo>
                    <a:pt x="10308" y="11232"/>
                  </a:lnTo>
                  <a:lnTo>
                    <a:pt x="10142" y="11578"/>
                  </a:lnTo>
                  <a:lnTo>
                    <a:pt x="9649" y="12442"/>
                  </a:lnTo>
                  <a:lnTo>
                    <a:pt x="9484" y="12701"/>
                  </a:lnTo>
                  <a:lnTo>
                    <a:pt x="9319" y="13046"/>
                  </a:lnTo>
                  <a:lnTo>
                    <a:pt x="9154" y="13306"/>
                  </a:lnTo>
                  <a:lnTo>
                    <a:pt x="8987" y="13651"/>
                  </a:lnTo>
                  <a:lnTo>
                    <a:pt x="8820" y="13910"/>
                  </a:lnTo>
                  <a:lnTo>
                    <a:pt x="8651" y="14170"/>
                  </a:lnTo>
                  <a:lnTo>
                    <a:pt x="8481" y="14515"/>
                  </a:lnTo>
                  <a:lnTo>
                    <a:pt x="8310" y="14774"/>
                  </a:lnTo>
                  <a:lnTo>
                    <a:pt x="8136" y="15034"/>
                  </a:lnTo>
                  <a:lnTo>
                    <a:pt x="7960" y="15293"/>
                  </a:lnTo>
                  <a:lnTo>
                    <a:pt x="7783" y="15638"/>
                  </a:lnTo>
                  <a:lnTo>
                    <a:pt x="7602" y="15898"/>
                  </a:lnTo>
                  <a:lnTo>
                    <a:pt x="7419" y="16157"/>
                  </a:lnTo>
                  <a:lnTo>
                    <a:pt x="7233" y="16416"/>
                  </a:lnTo>
                  <a:lnTo>
                    <a:pt x="7044" y="16675"/>
                  </a:lnTo>
                  <a:lnTo>
                    <a:pt x="6852" y="16934"/>
                  </a:lnTo>
                  <a:lnTo>
                    <a:pt x="6656" y="17194"/>
                  </a:lnTo>
                  <a:lnTo>
                    <a:pt x="6456" y="17453"/>
                  </a:lnTo>
                  <a:lnTo>
                    <a:pt x="6252" y="17712"/>
                  </a:lnTo>
                  <a:lnTo>
                    <a:pt x="6045" y="17971"/>
                  </a:lnTo>
                  <a:lnTo>
                    <a:pt x="5832" y="18144"/>
                  </a:lnTo>
                  <a:lnTo>
                    <a:pt x="5616" y="18403"/>
                  </a:lnTo>
                  <a:lnTo>
                    <a:pt x="5394" y="18662"/>
                  </a:lnTo>
                  <a:lnTo>
                    <a:pt x="5167" y="18835"/>
                  </a:lnTo>
                  <a:lnTo>
                    <a:pt x="4936" y="19094"/>
                  </a:lnTo>
                  <a:lnTo>
                    <a:pt x="4698" y="19267"/>
                  </a:lnTo>
                  <a:lnTo>
                    <a:pt x="4455" y="19440"/>
                  </a:lnTo>
                  <a:lnTo>
                    <a:pt x="4207" y="19699"/>
                  </a:lnTo>
                  <a:lnTo>
                    <a:pt x="3952" y="19872"/>
                  </a:lnTo>
                  <a:lnTo>
                    <a:pt x="3690" y="20045"/>
                  </a:lnTo>
                  <a:lnTo>
                    <a:pt x="3423" y="20218"/>
                  </a:lnTo>
                  <a:lnTo>
                    <a:pt x="3148" y="20390"/>
                  </a:lnTo>
                  <a:lnTo>
                    <a:pt x="2867" y="20563"/>
                  </a:lnTo>
                  <a:lnTo>
                    <a:pt x="2579" y="20736"/>
                  </a:lnTo>
                  <a:lnTo>
                    <a:pt x="2283" y="20822"/>
                  </a:lnTo>
                  <a:lnTo>
                    <a:pt x="1980" y="20995"/>
                  </a:lnTo>
                  <a:lnTo>
                    <a:pt x="1669" y="21082"/>
                  </a:lnTo>
                  <a:lnTo>
                    <a:pt x="1341" y="21254"/>
                  </a:lnTo>
                  <a:lnTo>
                    <a:pt x="3"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72" name="Shape"/>
            <p:cNvSpPr/>
            <p:nvPr/>
          </p:nvSpPr>
          <p:spPr>
            <a:xfrm>
              <a:off x="3674972" y="482600"/>
              <a:ext cx="11536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7479" y="0"/>
                  </a:lnTo>
                  <a:lnTo>
                    <a:pt x="14677" y="0"/>
                  </a:lnTo>
                  <a:lnTo>
                    <a:pt x="21600"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73" name="Shape"/>
            <p:cNvSpPr/>
            <p:nvPr/>
          </p:nvSpPr>
          <p:spPr>
            <a:xfrm>
              <a:off x="1946919" y="495301"/>
              <a:ext cx="2347292" cy="2171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19" y="21600"/>
                  </a:moveTo>
                  <a:lnTo>
                    <a:pt x="7283" y="21600"/>
                  </a:lnTo>
                  <a:lnTo>
                    <a:pt x="6872" y="21474"/>
                  </a:lnTo>
                  <a:lnTo>
                    <a:pt x="6459" y="21474"/>
                  </a:lnTo>
                  <a:lnTo>
                    <a:pt x="5219" y="21095"/>
                  </a:lnTo>
                  <a:lnTo>
                    <a:pt x="4811" y="20842"/>
                  </a:lnTo>
                  <a:lnTo>
                    <a:pt x="4013" y="20589"/>
                  </a:lnTo>
                  <a:lnTo>
                    <a:pt x="3626" y="20337"/>
                  </a:lnTo>
                  <a:lnTo>
                    <a:pt x="3250" y="20084"/>
                  </a:lnTo>
                  <a:lnTo>
                    <a:pt x="2886" y="19832"/>
                  </a:lnTo>
                  <a:lnTo>
                    <a:pt x="2536" y="19579"/>
                  </a:lnTo>
                  <a:lnTo>
                    <a:pt x="2201" y="19326"/>
                  </a:lnTo>
                  <a:lnTo>
                    <a:pt x="1883" y="19074"/>
                  </a:lnTo>
                  <a:lnTo>
                    <a:pt x="1584" y="18695"/>
                  </a:lnTo>
                  <a:lnTo>
                    <a:pt x="1306" y="18442"/>
                  </a:lnTo>
                  <a:lnTo>
                    <a:pt x="1050" y="18063"/>
                  </a:lnTo>
                  <a:lnTo>
                    <a:pt x="818" y="17684"/>
                  </a:lnTo>
                  <a:lnTo>
                    <a:pt x="611" y="17305"/>
                  </a:lnTo>
                  <a:lnTo>
                    <a:pt x="431" y="16926"/>
                  </a:lnTo>
                  <a:lnTo>
                    <a:pt x="281" y="16421"/>
                  </a:lnTo>
                  <a:lnTo>
                    <a:pt x="160" y="16042"/>
                  </a:lnTo>
                  <a:lnTo>
                    <a:pt x="73" y="15537"/>
                  </a:lnTo>
                  <a:lnTo>
                    <a:pt x="18" y="15032"/>
                  </a:lnTo>
                  <a:lnTo>
                    <a:pt x="0" y="14526"/>
                  </a:lnTo>
                  <a:lnTo>
                    <a:pt x="16" y="14147"/>
                  </a:lnTo>
                  <a:lnTo>
                    <a:pt x="64" y="13768"/>
                  </a:lnTo>
                  <a:lnTo>
                    <a:pt x="141" y="13263"/>
                  </a:lnTo>
                  <a:lnTo>
                    <a:pt x="248" y="12884"/>
                  </a:lnTo>
                  <a:lnTo>
                    <a:pt x="381" y="12505"/>
                  </a:lnTo>
                  <a:lnTo>
                    <a:pt x="540" y="12126"/>
                  </a:lnTo>
                  <a:lnTo>
                    <a:pt x="724" y="11747"/>
                  </a:lnTo>
                  <a:lnTo>
                    <a:pt x="930" y="11368"/>
                  </a:lnTo>
                  <a:lnTo>
                    <a:pt x="1158" y="10989"/>
                  </a:lnTo>
                  <a:lnTo>
                    <a:pt x="1405" y="10611"/>
                  </a:lnTo>
                  <a:lnTo>
                    <a:pt x="1671" y="10232"/>
                  </a:lnTo>
                  <a:lnTo>
                    <a:pt x="1954" y="9853"/>
                  </a:lnTo>
                  <a:lnTo>
                    <a:pt x="2253" y="9474"/>
                  </a:lnTo>
                  <a:lnTo>
                    <a:pt x="2566" y="9095"/>
                  </a:lnTo>
                  <a:lnTo>
                    <a:pt x="2892" y="8716"/>
                  </a:lnTo>
                  <a:lnTo>
                    <a:pt x="3228" y="8337"/>
                  </a:lnTo>
                  <a:lnTo>
                    <a:pt x="3575" y="8084"/>
                  </a:lnTo>
                  <a:lnTo>
                    <a:pt x="3930" y="7705"/>
                  </a:lnTo>
                  <a:lnTo>
                    <a:pt x="4292" y="7326"/>
                  </a:lnTo>
                  <a:lnTo>
                    <a:pt x="4659" y="7074"/>
                  </a:lnTo>
                  <a:lnTo>
                    <a:pt x="5031" y="6695"/>
                  </a:lnTo>
                  <a:lnTo>
                    <a:pt x="5405" y="6442"/>
                  </a:lnTo>
                  <a:lnTo>
                    <a:pt x="5780" y="6063"/>
                  </a:lnTo>
                  <a:lnTo>
                    <a:pt x="6155" y="5811"/>
                  </a:lnTo>
                  <a:lnTo>
                    <a:pt x="6528" y="5432"/>
                  </a:lnTo>
                  <a:lnTo>
                    <a:pt x="7263" y="4926"/>
                  </a:lnTo>
                  <a:lnTo>
                    <a:pt x="7622" y="4674"/>
                  </a:lnTo>
                  <a:lnTo>
                    <a:pt x="8316" y="4042"/>
                  </a:lnTo>
                  <a:lnTo>
                    <a:pt x="8648" y="3789"/>
                  </a:lnTo>
                  <a:lnTo>
                    <a:pt x="8878" y="3663"/>
                  </a:lnTo>
                  <a:lnTo>
                    <a:pt x="9102" y="3537"/>
                  </a:lnTo>
                  <a:lnTo>
                    <a:pt x="9318" y="3284"/>
                  </a:lnTo>
                  <a:lnTo>
                    <a:pt x="9893" y="2905"/>
                  </a:lnTo>
                  <a:lnTo>
                    <a:pt x="10265" y="2526"/>
                  </a:lnTo>
                  <a:lnTo>
                    <a:pt x="11020" y="2021"/>
                  </a:lnTo>
                  <a:lnTo>
                    <a:pt x="11796" y="1516"/>
                  </a:lnTo>
                  <a:lnTo>
                    <a:pt x="12598" y="1011"/>
                  </a:lnTo>
                  <a:lnTo>
                    <a:pt x="13009" y="758"/>
                  </a:lnTo>
                  <a:lnTo>
                    <a:pt x="13428" y="632"/>
                  </a:lnTo>
                  <a:lnTo>
                    <a:pt x="13855" y="379"/>
                  </a:lnTo>
                  <a:lnTo>
                    <a:pt x="14291" y="253"/>
                  </a:lnTo>
                  <a:lnTo>
                    <a:pt x="15125" y="0"/>
                  </a:lnTo>
                  <a:lnTo>
                    <a:pt x="17604" y="0"/>
                  </a:lnTo>
                  <a:lnTo>
                    <a:pt x="18191" y="253"/>
                  </a:lnTo>
                  <a:lnTo>
                    <a:pt x="18728" y="505"/>
                  </a:lnTo>
                  <a:lnTo>
                    <a:pt x="19214" y="884"/>
                  </a:lnTo>
                  <a:lnTo>
                    <a:pt x="19439" y="1011"/>
                  </a:lnTo>
                  <a:lnTo>
                    <a:pt x="19651" y="1263"/>
                  </a:lnTo>
                  <a:lnTo>
                    <a:pt x="19852" y="1389"/>
                  </a:lnTo>
                  <a:lnTo>
                    <a:pt x="20041" y="1642"/>
                  </a:lnTo>
                  <a:lnTo>
                    <a:pt x="20218" y="1895"/>
                  </a:lnTo>
                  <a:lnTo>
                    <a:pt x="20384" y="2147"/>
                  </a:lnTo>
                  <a:lnTo>
                    <a:pt x="20539" y="2400"/>
                  </a:lnTo>
                  <a:lnTo>
                    <a:pt x="20682" y="2779"/>
                  </a:lnTo>
                  <a:lnTo>
                    <a:pt x="20814" y="3032"/>
                  </a:lnTo>
                  <a:lnTo>
                    <a:pt x="20936" y="3411"/>
                  </a:lnTo>
                  <a:lnTo>
                    <a:pt x="21047" y="3663"/>
                  </a:lnTo>
                  <a:lnTo>
                    <a:pt x="21147" y="4042"/>
                  </a:lnTo>
                  <a:lnTo>
                    <a:pt x="21316" y="4674"/>
                  </a:lnTo>
                  <a:lnTo>
                    <a:pt x="21385" y="5053"/>
                  </a:lnTo>
                  <a:lnTo>
                    <a:pt x="21445" y="5432"/>
                  </a:lnTo>
                  <a:lnTo>
                    <a:pt x="21494" y="5811"/>
                  </a:lnTo>
                  <a:lnTo>
                    <a:pt x="21534" y="6189"/>
                  </a:lnTo>
                  <a:lnTo>
                    <a:pt x="21564" y="6568"/>
                  </a:lnTo>
                  <a:lnTo>
                    <a:pt x="21585" y="6947"/>
                  </a:lnTo>
                  <a:lnTo>
                    <a:pt x="21597" y="7326"/>
                  </a:lnTo>
                  <a:lnTo>
                    <a:pt x="21600" y="7705"/>
                  </a:lnTo>
                  <a:lnTo>
                    <a:pt x="21594" y="8084"/>
                  </a:lnTo>
                  <a:lnTo>
                    <a:pt x="21579" y="8463"/>
                  </a:lnTo>
                  <a:lnTo>
                    <a:pt x="21555" y="8842"/>
                  </a:lnTo>
                  <a:lnTo>
                    <a:pt x="21523" y="9221"/>
                  </a:lnTo>
                  <a:lnTo>
                    <a:pt x="21483" y="9726"/>
                  </a:lnTo>
                  <a:lnTo>
                    <a:pt x="21435" y="10105"/>
                  </a:lnTo>
                  <a:lnTo>
                    <a:pt x="21378" y="10484"/>
                  </a:lnTo>
                  <a:lnTo>
                    <a:pt x="21314" y="10863"/>
                  </a:lnTo>
                  <a:lnTo>
                    <a:pt x="21242" y="11242"/>
                  </a:lnTo>
                  <a:lnTo>
                    <a:pt x="21162" y="11621"/>
                  </a:lnTo>
                  <a:lnTo>
                    <a:pt x="21075" y="12000"/>
                  </a:lnTo>
                  <a:lnTo>
                    <a:pt x="20981" y="12379"/>
                  </a:lnTo>
                  <a:lnTo>
                    <a:pt x="20880" y="12884"/>
                  </a:lnTo>
                  <a:lnTo>
                    <a:pt x="20771" y="13263"/>
                  </a:lnTo>
                  <a:lnTo>
                    <a:pt x="20656" y="13516"/>
                  </a:lnTo>
                  <a:lnTo>
                    <a:pt x="20534" y="13895"/>
                  </a:lnTo>
                  <a:lnTo>
                    <a:pt x="20406" y="14274"/>
                  </a:lnTo>
                  <a:lnTo>
                    <a:pt x="20272" y="14653"/>
                  </a:lnTo>
                  <a:lnTo>
                    <a:pt x="20131" y="15032"/>
                  </a:lnTo>
                  <a:lnTo>
                    <a:pt x="19984" y="15284"/>
                  </a:lnTo>
                  <a:lnTo>
                    <a:pt x="19831" y="15663"/>
                  </a:lnTo>
                  <a:lnTo>
                    <a:pt x="19673" y="16042"/>
                  </a:lnTo>
                  <a:lnTo>
                    <a:pt x="19509" y="16295"/>
                  </a:lnTo>
                  <a:lnTo>
                    <a:pt x="19339" y="16547"/>
                  </a:lnTo>
                  <a:lnTo>
                    <a:pt x="19164" y="16926"/>
                  </a:lnTo>
                  <a:lnTo>
                    <a:pt x="18800" y="17432"/>
                  </a:lnTo>
                  <a:lnTo>
                    <a:pt x="18415" y="17937"/>
                  </a:lnTo>
                  <a:lnTo>
                    <a:pt x="18216" y="18063"/>
                  </a:lnTo>
                  <a:lnTo>
                    <a:pt x="18013" y="18316"/>
                  </a:lnTo>
                  <a:lnTo>
                    <a:pt x="17663" y="18695"/>
                  </a:lnTo>
                  <a:lnTo>
                    <a:pt x="17303" y="18947"/>
                  </a:lnTo>
                  <a:lnTo>
                    <a:pt x="16931" y="19200"/>
                  </a:lnTo>
                  <a:lnTo>
                    <a:pt x="16550" y="19579"/>
                  </a:lnTo>
                  <a:lnTo>
                    <a:pt x="16160" y="19832"/>
                  </a:lnTo>
                  <a:lnTo>
                    <a:pt x="15761" y="20084"/>
                  </a:lnTo>
                  <a:lnTo>
                    <a:pt x="15354" y="20211"/>
                  </a:lnTo>
                  <a:lnTo>
                    <a:pt x="14518" y="20716"/>
                  </a:lnTo>
                  <a:lnTo>
                    <a:pt x="11419"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74" name="Shape"/>
            <p:cNvSpPr/>
            <p:nvPr/>
          </p:nvSpPr>
          <p:spPr>
            <a:xfrm>
              <a:off x="2787947" y="2667000"/>
              <a:ext cx="35016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22" y="21600"/>
                  </a:moveTo>
                  <a:lnTo>
                    <a:pt x="3075" y="21600"/>
                  </a:lnTo>
                  <a:lnTo>
                    <a:pt x="0" y="0"/>
                  </a:lnTo>
                  <a:lnTo>
                    <a:pt x="21600" y="0"/>
                  </a:lnTo>
                  <a:lnTo>
                    <a:pt x="18522"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grpSp>
      <p:sp>
        <p:nvSpPr>
          <p:cNvPr id="176" name="Title 13"/>
          <p:cNvSpPr txBox="1"/>
          <p:nvPr>
            <p:ph type="title"/>
          </p:nvPr>
        </p:nvSpPr>
        <p:spPr>
          <a:xfrm>
            <a:off x="1005206" y="452373"/>
            <a:ext cx="18093688" cy="2369881"/>
          </a:xfrm>
          <a:prstGeom prst="rect">
            <a:avLst/>
          </a:prstGeom>
        </p:spPr>
        <p:txBody>
          <a:bodyPr/>
          <a:lstStyle/>
          <a:p>
            <a:pPr algn="ctr" defTabSz="877823">
              <a:defRPr b="1" sz="7679">
                <a:latin typeface="Bahnschrift SemiBold"/>
                <a:ea typeface="Bahnschrift SemiBold"/>
                <a:cs typeface="Bahnschrift SemiBold"/>
                <a:sym typeface="Bahnschrift SemiBold"/>
              </a:defRPr>
            </a:pPr>
            <a:r>
              <a:t>VARIABLE DESCRIPTION</a:t>
            </a:r>
            <a:br/>
          </a:p>
        </p:txBody>
      </p:sp>
      <p:sp>
        <p:nvSpPr>
          <p:cNvPr id="177" name="Text Placeholder 14"/>
          <p:cNvSpPr txBox="1"/>
          <p:nvPr>
            <p:ph type="body" idx="1"/>
          </p:nvPr>
        </p:nvSpPr>
        <p:spPr>
          <a:xfrm>
            <a:off x="1517648" y="1844675"/>
            <a:ext cx="17581246" cy="10160474"/>
          </a:xfrm>
          <a:prstGeom prst="rect">
            <a:avLst/>
          </a:prstGeom>
        </p:spPr>
        <p:txBody>
          <a:bodyPr/>
          <a:lstStyle/>
          <a:p>
            <a:pPr>
              <a:spcBef>
                <a:spcPts val="1000"/>
              </a:spcBef>
              <a:defRPr b="1" sz="2400">
                <a:latin typeface="Bahnschrift SemiBold"/>
                <a:ea typeface="Bahnschrift SemiBold"/>
                <a:cs typeface="Bahnschrift SemiBold"/>
                <a:sym typeface="Bahnschrift SemiBold"/>
              </a:defRPr>
            </a:pPr>
            <a:r>
              <a:t>Dependent Variable:</a:t>
            </a:r>
            <a:r>
              <a:rPr b="0"/>
              <a:t> </a:t>
            </a:r>
          </a:p>
          <a:p>
            <a:pPr lvl="2">
              <a:spcBef>
                <a:spcPts val="1000"/>
              </a:spcBef>
              <a:defRPr sz="2400">
                <a:latin typeface="Bahnschrift SemiBold"/>
                <a:ea typeface="Bahnschrift SemiBold"/>
                <a:cs typeface="Bahnschrift SemiBold"/>
                <a:sym typeface="Bahnschrift SemiBold"/>
              </a:defRPr>
            </a:pPr>
            <a:r>
              <a:t>Trade value (logged) between India </a:t>
            </a:r>
            <a:r>
              <a:t>and each CPTPP member country.</a:t>
            </a:r>
          </a:p>
          <a:p>
            <a:pPr>
              <a:spcBef>
                <a:spcPts val="1000"/>
              </a:spcBef>
              <a:defRPr b="1" sz="2400">
                <a:latin typeface="Bahnschrift SemiBold"/>
                <a:ea typeface="Bahnschrift SemiBold"/>
                <a:cs typeface="Bahnschrift SemiBold"/>
                <a:sym typeface="Bahnschrift SemiBold"/>
              </a:defRPr>
            </a:pPr>
            <a:r>
              <a:t>Independent Variables:</a:t>
            </a:r>
          </a:p>
          <a:p>
            <a:pPr lvl="1" indent="914400">
              <a:spcBef>
                <a:spcPts val="1000"/>
              </a:spcBef>
              <a:defRPr b="1" sz="2400">
                <a:latin typeface="Bahnschrift SemiBold"/>
                <a:ea typeface="Bahnschrift SemiBold"/>
                <a:cs typeface="Bahnschrift SemiBold"/>
                <a:sym typeface="Bahnschrift SemiBold"/>
              </a:defRPr>
            </a:pPr>
            <a:r>
              <a:t>Economic Size</a:t>
            </a:r>
            <a:r>
              <a:rPr b="0"/>
              <a:t>: Logarithm of GDP for both India (Y</a:t>
            </a:r>
            <a:r>
              <a:rPr b="0" baseline="-25000"/>
              <a:t>i</a:t>
            </a:r>
            <a:r>
              <a:rPr b="0"/>
              <a:t>) and each CPTPP member country (Y</a:t>
            </a:r>
            <a:r>
              <a:rPr b="0" baseline="-25000"/>
              <a:t>j</a:t>
            </a:r>
            <a:r>
              <a:rPr b="0"/>
              <a:t>).</a:t>
            </a:r>
          </a:p>
          <a:p>
            <a:pPr lvl="1" indent="914400">
              <a:spcBef>
                <a:spcPts val="1000"/>
              </a:spcBef>
              <a:defRPr b="1" sz="2400">
                <a:latin typeface="Bahnschrift SemiBold"/>
                <a:ea typeface="Bahnschrift SemiBold"/>
                <a:cs typeface="Bahnschrift SemiBold"/>
                <a:sym typeface="Bahnschrift SemiBold"/>
              </a:defRPr>
            </a:pPr>
            <a:r>
              <a:t>Trade Costs:</a:t>
            </a:r>
          </a:p>
          <a:p>
            <a:pPr lvl="3" marL="1497012" indent="-342900">
              <a:spcBef>
                <a:spcPts val="1000"/>
              </a:spcBef>
              <a:buSzPct val="100000"/>
              <a:buFont typeface="Arial"/>
              <a:buChar char="•"/>
              <a:defRPr sz="2400">
                <a:latin typeface="Bahnschrift SemiBold"/>
                <a:ea typeface="Bahnschrift SemiBold"/>
                <a:cs typeface="Bahnschrift SemiBold"/>
                <a:sym typeface="Bahnschrift SemiBold"/>
              </a:defRPr>
            </a:pPr>
            <a:r>
              <a:t>Distance (d</a:t>
            </a:r>
            <a:r>
              <a:rPr baseline="-25000"/>
              <a:t>ij</a:t>
            </a:r>
            <a:r>
              <a:t>) between India and each CPTPP member country.</a:t>
            </a:r>
          </a:p>
          <a:p>
            <a:pPr lvl="3" marL="1497012" indent="-342900">
              <a:spcBef>
                <a:spcPts val="1000"/>
              </a:spcBef>
              <a:buSzPct val="100000"/>
              <a:buFont typeface="Arial"/>
              <a:buChar char="•"/>
              <a:defRPr sz="2400">
                <a:latin typeface="Bahnschrift SemiBold"/>
                <a:ea typeface="Bahnschrift SemiBold"/>
                <a:cs typeface="Bahnschrift SemiBold"/>
                <a:sym typeface="Bahnschrift SemiBold"/>
              </a:defRPr>
            </a:pPr>
            <a:r>
              <a:t>Tariffs (logged) applied by both India and CPTPP member countries on the chosen products.</a:t>
            </a:r>
          </a:p>
          <a:p>
            <a:pPr lvl="3" marL="1497012" indent="-342900">
              <a:spcBef>
                <a:spcPts val="1000"/>
              </a:spcBef>
              <a:buSzPct val="100000"/>
              <a:buFont typeface="Arial"/>
              <a:buChar char="•"/>
              <a:defRPr sz="2400">
                <a:latin typeface="Bahnschrift SemiBold"/>
                <a:ea typeface="Bahnschrift SemiBold"/>
                <a:cs typeface="Bahnschrift SemiBold"/>
                <a:sym typeface="Bahnschrift SemiBold"/>
              </a:defRPr>
            </a:pPr>
            <a:r>
              <a:t>Non-Tariff Barriers (NTBs): The NTB scores for both India (NTB</a:t>
            </a:r>
            <a:r>
              <a:rPr baseline="-25000"/>
              <a:t>i</a:t>
            </a:r>
            <a:r>
              <a:t>) and each CPTPP member country (NTB</a:t>
            </a:r>
            <a:r>
              <a:rPr baseline="-25000"/>
              <a:t>j</a:t>
            </a:r>
            <a:r>
              <a:t>) will be included (logged).</a:t>
            </a:r>
          </a:p>
          <a:p>
            <a:pPr lvl="3" marL="1497012" indent="-342900">
              <a:spcBef>
                <a:spcPts val="1000"/>
              </a:spcBef>
              <a:buSzPct val="100000"/>
              <a:buFont typeface="Arial"/>
              <a:buChar char="•"/>
              <a:defRPr sz="2400">
                <a:latin typeface="Bahnschrift SemiBold"/>
                <a:ea typeface="Bahnschrift SemiBold"/>
                <a:cs typeface="Bahnschrift SemiBold"/>
                <a:sym typeface="Bahnschrift SemiBold"/>
              </a:defRPr>
            </a:pPr>
            <a:r>
              <a:t>Common Border (dummy variable): This variable takes a value of 1 if India shares a land border with the CPTPP member country and 0 otherwise.</a:t>
            </a:r>
          </a:p>
          <a:p>
            <a:pPr lvl="3" marL="1497012" indent="-342900">
              <a:spcBef>
                <a:spcPts val="1000"/>
              </a:spcBef>
              <a:buSzPct val="100000"/>
              <a:buFont typeface="Arial"/>
              <a:buChar char="•"/>
              <a:defRPr sz="2400">
                <a:latin typeface="Bahnschrift SemiBold"/>
                <a:ea typeface="Bahnschrift SemiBold"/>
                <a:cs typeface="Bahnschrift SemiBold"/>
                <a:sym typeface="Bahnschrift SemiBold"/>
              </a:defRPr>
            </a:pPr>
            <a:r>
              <a:t>Landlocked Status (dummy variable): This variable takes a value of 1 if either India or the CPTPP member country is landlocked and 0 otherwise.</a:t>
            </a:r>
          </a:p>
          <a:p>
            <a:pPr indent="457200">
              <a:spcBef>
                <a:spcPts val="1000"/>
              </a:spcBef>
              <a:defRPr b="1" sz="2400">
                <a:latin typeface="Bahnschrift SemiBold"/>
                <a:ea typeface="Bahnschrift SemiBold"/>
                <a:cs typeface="Bahnschrift SemiBold"/>
                <a:sym typeface="Bahnschrift SemiBold"/>
              </a:defRPr>
            </a:pPr>
            <a:r>
              <a:t>CPTPP Agreement:</a:t>
            </a:r>
          </a:p>
          <a:p>
            <a:pPr lvl="3" marL="1497012" indent="-342900">
              <a:spcBef>
                <a:spcPts val="1000"/>
              </a:spcBef>
              <a:buSzPct val="100000"/>
              <a:buFont typeface="Arial"/>
              <a:buChar char="•"/>
              <a:defRPr sz="2400">
                <a:latin typeface="Bahnschrift SemiBold"/>
                <a:ea typeface="Bahnschrift SemiBold"/>
                <a:cs typeface="Bahnschrift SemiBold"/>
                <a:sym typeface="Bahnschrift SemiBold"/>
              </a:defRPr>
            </a:pPr>
            <a:r>
              <a:t>CPTPP dummy (binary): 1 or 0.</a:t>
            </a:r>
          </a:p>
          <a:p>
            <a:pPr lvl="3" marL="1497012" indent="-342900">
              <a:spcBef>
                <a:spcPts val="1000"/>
              </a:spcBef>
              <a:buSzPct val="100000"/>
              <a:buFont typeface="Arial"/>
              <a:buChar char="•"/>
              <a:defRPr sz="2400">
                <a:latin typeface="Bahnschrift SemiBold"/>
                <a:ea typeface="Bahnschrift SemiBold"/>
                <a:cs typeface="Bahnschrift SemiBold"/>
                <a:sym typeface="Bahnschrift SemiBold"/>
              </a:defRPr>
            </a:pPr>
            <a:r>
              <a:t>Trade Diversion Dummies (binary): Two dummy variables (CPTPP</a:t>
            </a:r>
            <a:r>
              <a:rPr baseline="-25000"/>
              <a:t>TD1</a:t>
            </a:r>
            <a:r>
              <a:t> and CPTPP</a:t>
            </a:r>
            <a:r>
              <a:rPr baseline="-25000"/>
              <a:t>TD2</a:t>
            </a:r>
            <a:r>
              <a:t>) to capture potential trade diversion effects.</a:t>
            </a:r>
          </a:p>
          <a:p>
            <a:pPr lvl="3" marL="1497012" indent="-342900">
              <a:spcBef>
                <a:spcPts val="1000"/>
              </a:spcBef>
              <a:buSzPct val="100000"/>
              <a:buFont typeface="Arial"/>
              <a:buChar char="•"/>
              <a:defRPr sz="2400">
                <a:latin typeface="Bahnschrift SemiBold"/>
                <a:ea typeface="Bahnschrift SemiBold"/>
                <a:cs typeface="Bahnschrift SemiBold"/>
                <a:sym typeface="Bahnschrift SemiBold"/>
              </a:defRPr>
            </a:pPr>
            <a:r>
              <a:t>CPTPP</a:t>
            </a:r>
            <a:r>
              <a:rPr baseline="-25000"/>
              <a:t>TD1</a:t>
            </a:r>
            <a:r>
              <a:t> 1 or 0, CPTPP</a:t>
            </a:r>
            <a:r>
              <a:rPr baseline="-25000"/>
              <a:t>TD2 </a:t>
            </a:r>
            <a:r>
              <a:t>1 or 0</a:t>
            </a:r>
          </a:p>
        </p:txBody>
      </p:sp>
      <p:grpSp>
        <p:nvGrpSpPr>
          <p:cNvPr id="182" name="object 3"/>
          <p:cNvGrpSpPr/>
          <p:nvPr/>
        </p:nvGrpSpPr>
        <p:grpSpPr>
          <a:xfrm>
            <a:off x="15809889" y="9492581"/>
            <a:ext cx="4294212" cy="3175001"/>
            <a:chOff x="0" y="0"/>
            <a:chExt cx="4294211" cy="3175000"/>
          </a:xfrm>
        </p:grpSpPr>
        <p:sp>
          <p:nvSpPr>
            <p:cNvPr id="178" name="Shape"/>
            <p:cNvSpPr/>
            <p:nvPr/>
          </p:nvSpPr>
          <p:spPr>
            <a:xfrm rot="10800000">
              <a:off x="1290880" y="0"/>
              <a:ext cx="3003332" cy="317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 y="21600"/>
                  </a:moveTo>
                  <a:lnTo>
                    <a:pt x="0" y="21600"/>
                  </a:lnTo>
                  <a:lnTo>
                    <a:pt x="0" y="0"/>
                  </a:lnTo>
                  <a:lnTo>
                    <a:pt x="21600" y="0"/>
                  </a:lnTo>
                  <a:lnTo>
                    <a:pt x="20440" y="691"/>
                  </a:lnTo>
                  <a:lnTo>
                    <a:pt x="20150" y="950"/>
                  </a:lnTo>
                  <a:lnTo>
                    <a:pt x="18993" y="1642"/>
                  </a:lnTo>
                  <a:lnTo>
                    <a:pt x="18707" y="1901"/>
                  </a:lnTo>
                  <a:lnTo>
                    <a:pt x="17857" y="2419"/>
                  </a:lnTo>
                  <a:lnTo>
                    <a:pt x="17578" y="2678"/>
                  </a:lnTo>
                  <a:lnTo>
                    <a:pt x="17027" y="3024"/>
                  </a:lnTo>
                  <a:lnTo>
                    <a:pt x="16756" y="3283"/>
                  </a:lnTo>
                  <a:lnTo>
                    <a:pt x="16224" y="3629"/>
                  </a:lnTo>
                  <a:lnTo>
                    <a:pt x="15963" y="3888"/>
                  </a:lnTo>
                  <a:lnTo>
                    <a:pt x="15706" y="4061"/>
                  </a:lnTo>
                  <a:lnTo>
                    <a:pt x="15453" y="4320"/>
                  </a:lnTo>
                  <a:lnTo>
                    <a:pt x="15205" y="4493"/>
                  </a:lnTo>
                  <a:lnTo>
                    <a:pt x="14961" y="4752"/>
                  </a:lnTo>
                  <a:lnTo>
                    <a:pt x="14722" y="5011"/>
                  </a:lnTo>
                  <a:lnTo>
                    <a:pt x="14488" y="5184"/>
                  </a:lnTo>
                  <a:lnTo>
                    <a:pt x="14259" y="5443"/>
                  </a:lnTo>
                  <a:lnTo>
                    <a:pt x="14035" y="5702"/>
                  </a:lnTo>
                  <a:lnTo>
                    <a:pt x="13817" y="5962"/>
                  </a:lnTo>
                  <a:lnTo>
                    <a:pt x="13602" y="6221"/>
                  </a:lnTo>
                  <a:lnTo>
                    <a:pt x="13393" y="6480"/>
                  </a:lnTo>
                  <a:lnTo>
                    <a:pt x="13187" y="6739"/>
                  </a:lnTo>
                  <a:lnTo>
                    <a:pt x="12986" y="6998"/>
                  </a:lnTo>
                  <a:lnTo>
                    <a:pt x="12788" y="7258"/>
                  </a:lnTo>
                  <a:lnTo>
                    <a:pt x="12594" y="7517"/>
                  </a:lnTo>
                  <a:lnTo>
                    <a:pt x="12404" y="7776"/>
                  </a:lnTo>
                  <a:lnTo>
                    <a:pt x="12216" y="8122"/>
                  </a:lnTo>
                  <a:lnTo>
                    <a:pt x="12032" y="8381"/>
                  </a:lnTo>
                  <a:lnTo>
                    <a:pt x="11851" y="8640"/>
                  </a:lnTo>
                  <a:lnTo>
                    <a:pt x="11672" y="8899"/>
                  </a:lnTo>
                  <a:lnTo>
                    <a:pt x="11495" y="9245"/>
                  </a:lnTo>
                  <a:lnTo>
                    <a:pt x="11321" y="9504"/>
                  </a:lnTo>
                  <a:lnTo>
                    <a:pt x="11148" y="9763"/>
                  </a:lnTo>
                  <a:lnTo>
                    <a:pt x="10977" y="10109"/>
                  </a:lnTo>
                  <a:lnTo>
                    <a:pt x="10808" y="10368"/>
                  </a:lnTo>
                  <a:lnTo>
                    <a:pt x="10640" y="10714"/>
                  </a:lnTo>
                  <a:lnTo>
                    <a:pt x="10308" y="11232"/>
                  </a:lnTo>
                  <a:lnTo>
                    <a:pt x="10142" y="11578"/>
                  </a:lnTo>
                  <a:lnTo>
                    <a:pt x="9649" y="12442"/>
                  </a:lnTo>
                  <a:lnTo>
                    <a:pt x="9484" y="12701"/>
                  </a:lnTo>
                  <a:lnTo>
                    <a:pt x="9319" y="13046"/>
                  </a:lnTo>
                  <a:lnTo>
                    <a:pt x="9154" y="13306"/>
                  </a:lnTo>
                  <a:lnTo>
                    <a:pt x="8987" y="13651"/>
                  </a:lnTo>
                  <a:lnTo>
                    <a:pt x="8820" y="13910"/>
                  </a:lnTo>
                  <a:lnTo>
                    <a:pt x="8651" y="14170"/>
                  </a:lnTo>
                  <a:lnTo>
                    <a:pt x="8481" y="14515"/>
                  </a:lnTo>
                  <a:lnTo>
                    <a:pt x="8310" y="14774"/>
                  </a:lnTo>
                  <a:lnTo>
                    <a:pt x="8136" y="15034"/>
                  </a:lnTo>
                  <a:lnTo>
                    <a:pt x="7960" y="15293"/>
                  </a:lnTo>
                  <a:lnTo>
                    <a:pt x="7783" y="15638"/>
                  </a:lnTo>
                  <a:lnTo>
                    <a:pt x="7602" y="15898"/>
                  </a:lnTo>
                  <a:lnTo>
                    <a:pt x="7419" y="16157"/>
                  </a:lnTo>
                  <a:lnTo>
                    <a:pt x="7233" y="16416"/>
                  </a:lnTo>
                  <a:lnTo>
                    <a:pt x="7044" y="16675"/>
                  </a:lnTo>
                  <a:lnTo>
                    <a:pt x="6852" y="16934"/>
                  </a:lnTo>
                  <a:lnTo>
                    <a:pt x="6656" y="17194"/>
                  </a:lnTo>
                  <a:lnTo>
                    <a:pt x="6456" y="17453"/>
                  </a:lnTo>
                  <a:lnTo>
                    <a:pt x="6252" y="17712"/>
                  </a:lnTo>
                  <a:lnTo>
                    <a:pt x="6045" y="17971"/>
                  </a:lnTo>
                  <a:lnTo>
                    <a:pt x="5832" y="18144"/>
                  </a:lnTo>
                  <a:lnTo>
                    <a:pt x="5616" y="18403"/>
                  </a:lnTo>
                  <a:lnTo>
                    <a:pt x="5394" y="18662"/>
                  </a:lnTo>
                  <a:lnTo>
                    <a:pt x="5167" y="18835"/>
                  </a:lnTo>
                  <a:lnTo>
                    <a:pt x="4936" y="19094"/>
                  </a:lnTo>
                  <a:lnTo>
                    <a:pt x="4698" y="19267"/>
                  </a:lnTo>
                  <a:lnTo>
                    <a:pt x="4455" y="19440"/>
                  </a:lnTo>
                  <a:lnTo>
                    <a:pt x="4207" y="19699"/>
                  </a:lnTo>
                  <a:lnTo>
                    <a:pt x="3952" y="19872"/>
                  </a:lnTo>
                  <a:lnTo>
                    <a:pt x="3690" y="20045"/>
                  </a:lnTo>
                  <a:lnTo>
                    <a:pt x="3423" y="20218"/>
                  </a:lnTo>
                  <a:lnTo>
                    <a:pt x="3148" y="20390"/>
                  </a:lnTo>
                  <a:lnTo>
                    <a:pt x="2867" y="20563"/>
                  </a:lnTo>
                  <a:lnTo>
                    <a:pt x="2579" y="20736"/>
                  </a:lnTo>
                  <a:lnTo>
                    <a:pt x="2283" y="20822"/>
                  </a:lnTo>
                  <a:lnTo>
                    <a:pt x="1980" y="20995"/>
                  </a:lnTo>
                  <a:lnTo>
                    <a:pt x="1669" y="21082"/>
                  </a:lnTo>
                  <a:lnTo>
                    <a:pt x="1341" y="21254"/>
                  </a:lnTo>
                  <a:lnTo>
                    <a:pt x="3"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79" name="Shape"/>
            <p:cNvSpPr/>
            <p:nvPr/>
          </p:nvSpPr>
          <p:spPr>
            <a:xfrm rot="10800000">
              <a:off x="503875" y="2679700"/>
              <a:ext cx="115364"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7479" y="0"/>
                  </a:lnTo>
                  <a:lnTo>
                    <a:pt x="14677" y="0"/>
                  </a:lnTo>
                  <a:lnTo>
                    <a:pt x="21600"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80" name="Shape"/>
            <p:cNvSpPr/>
            <p:nvPr/>
          </p:nvSpPr>
          <p:spPr>
            <a:xfrm rot="10800000">
              <a:off x="0" y="508000"/>
              <a:ext cx="2347292" cy="2171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19" y="21600"/>
                  </a:moveTo>
                  <a:lnTo>
                    <a:pt x="7283" y="21600"/>
                  </a:lnTo>
                  <a:lnTo>
                    <a:pt x="6872" y="21474"/>
                  </a:lnTo>
                  <a:lnTo>
                    <a:pt x="6459" y="21474"/>
                  </a:lnTo>
                  <a:lnTo>
                    <a:pt x="5219" y="21095"/>
                  </a:lnTo>
                  <a:lnTo>
                    <a:pt x="4811" y="20842"/>
                  </a:lnTo>
                  <a:lnTo>
                    <a:pt x="4013" y="20589"/>
                  </a:lnTo>
                  <a:lnTo>
                    <a:pt x="3626" y="20337"/>
                  </a:lnTo>
                  <a:lnTo>
                    <a:pt x="3250" y="20084"/>
                  </a:lnTo>
                  <a:lnTo>
                    <a:pt x="2886" y="19832"/>
                  </a:lnTo>
                  <a:lnTo>
                    <a:pt x="2536" y="19579"/>
                  </a:lnTo>
                  <a:lnTo>
                    <a:pt x="2201" y="19326"/>
                  </a:lnTo>
                  <a:lnTo>
                    <a:pt x="1883" y="19074"/>
                  </a:lnTo>
                  <a:lnTo>
                    <a:pt x="1584" y="18695"/>
                  </a:lnTo>
                  <a:lnTo>
                    <a:pt x="1306" y="18442"/>
                  </a:lnTo>
                  <a:lnTo>
                    <a:pt x="1050" y="18063"/>
                  </a:lnTo>
                  <a:lnTo>
                    <a:pt x="818" y="17684"/>
                  </a:lnTo>
                  <a:lnTo>
                    <a:pt x="611" y="17305"/>
                  </a:lnTo>
                  <a:lnTo>
                    <a:pt x="431" y="16926"/>
                  </a:lnTo>
                  <a:lnTo>
                    <a:pt x="281" y="16421"/>
                  </a:lnTo>
                  <a:lnTo>
                    <a:pt x="160" y="16042"/>
                  </a:lnTo>
                  <a:lnTo>
                    <a:pt x="73" y="15537"/>
                  </a:lnTo>
                  <a:lnTo>
                    <a:pt x="18" y="15032"/>
                  </a:lnTo>
                  <a:lnTo>
                    <a:pt x="0" y="14526"/>
                  </a:lnTo>
                  <a:lnTo>
                    <a:pt x="16" y="14147"/>
                  </a:lnTo>
                  <a:lnTo>
                    <a:pt x="64" y="13768"/>
                  </a:lnTo>
                  <a:lnTo>
                    <a:pt x="141" y="13263"/>
                  </a:lnTo>
                  <a:lnTo>
                    <a:pt x="248" y="12884"/>
                  </a:lnTo>
                  <a:lnTo>
                    <a:pt x="381" y="12505"/>
                  </a:lnTo>
                  <a:lnTo>
                    <a:pt x="540" y="12126"/>
                  </a:lnTo>
                  <a:lnTo>
                    <a:pt x="724" y="11747"/>
                  </a:lnTo>
                  <a:lnTo>
                    <a:pt x="930" y="11368"/>
                  </a:lnTo>
                  <a:lnTo>
                    <a:pt x="1158" y="10989"/>
                  </a:lnTo>
                  <a:lnTo>
                    <a:pt x="1405" y="10611"/>
                  </a:lnTo>
                  <a:lnTo>
                    <a:pt x="1671" y="10232"/>
                  </a:lnTo>
                  <a:lnTo>
                    <a:pt x="1954" y="9853"/>
                  </a:lnTo>
                  <a:lnTo>
                    <a:pt x="2253" y="9474"/>
                  </a:lnTo>
                  <a:lnTo>
                    <a:pt x="2566" y="9095"/>
                  </a:lnTo>
                  <a:lnTo>
                    <a:pt x="2892" y="8716"/>
                  </a:lnTo>
                  <a:lnTo>
                    <a:pt x="3228" y="8337"/>
                  </a:lnTo>
                  <a:lnTo>
                    <a:pt x="3575" y="8084"/>
                  </a:lnTo>
                  <a:lnTo>
                    <a:pt x="3930" y="7705"/>
                  </a:lnTo>
                  <a:lnTo>
                    <a:pt x="4292" y="7326"/>
                  </a:lnTo>
                  <a:lnTo>
                    <a:pt x="4659" y="7074"/>
                  </a:lnTo>
                  <a:lnTo>
                    <a:pt x="5031" y="6695"/>
                  </a:lnTo>
                  <a:lnTo>
                    <a:pt x="5405" y="6442"/>
                  </a:lnTo>
                  <a:lnTo>
                    <a:pt x="5780" y="6063"/>
                  </a:lnTo>
                  <a:lnTo>
                    <a:pt x="6155" y="5811"/>
                  </a:lnTo>
                  <a:lnTo>
                    <a:pt x="6528" y="5432"/>
                  </a:lnTo>
                  <a:lnTo>
                    <a:pt x="7263" y="4926"/>
                  </a:lnTo>
                  <a:lnTo>
                    <a:pt x="7622" y="4674"/>
                  </a:lnTo>
                  <a:lnTo>
                    <a:pt x="8316" y="4042"/>
                  </a:lnTo>
                  <a:lnTo>
                    <a:pt x="8648" y="3789"/>
                  </a:lnTo>
                  <a:lnTo>
                    <a:pt x="8878" y="3663"/>
                  </a:lnTo>
                  <a:lnTo>
                    <a:pt x="9102" y="3537"/>
                  </a:lnTo>
                  <a:lnTo>
                    <a:pt x="9318" y="3284"/>
                  </a:lnTo>
                  <a:lnTo>
                    <a:pt x="9893" y="2905"/>
                  </a:lnTo>
                  <a:lnTo>
                    <a:pt x="10265" y="2526"/>
                  </a:lnTo>
                  <a:lnTo>
                    <a:pt x="11020" y="2021"/>
                  </a:lnTo>
                  <a:lnTo>
                    <a:pt x="11796" y="1516"/>
                  </a:lnTo>
                  <a:lnTo>
                    <a:pt x="12598" y="1011"/>
                  </a:lnTo>
                  <a:lnTo>
                    <a:pt x="13009" y="758"/>
                  </a:lnTo>
                  <a:lnTo>
                    <a:pt x="13428" y="632"/>
                  </a:lnTo>
                  <a:lnTo>
                    <a:pt x="13855" y="379"/>
                  </a:lnTo>
                  <a:lnTo>
                    <a:pt x="14291" y="253"/>
                  </a:lnTo>
                  <a:lnTo>
                    <a:pt x="15125" y="0"/>
                  </a:lnTo>
                  <a:lnTo>
                    <a:pt x="17604" y="0"/>
                  </a:lnTo>
                  <a:lnTo>
                    <a:pt x="18191" y="253"/>
                  </a:lnTo>
                  <a:lnTo>
                    <a:pt x="18728" y="505"/>
                  </a:lnTo>
                  <a:lnTo>
                    <a:pt x="19214" y="884"/>
                  </a:lnTo>
                  <a:lnTo>
                    <a:pt x="19439" y="1011"/>
                  </a:lnTo>
                  <a:lnTo>
                    <a:pt x="19651" y="1263"/>
                  </a:lnTo>
                  <a:lnTo>
                    <a:pt x="19852" y="1389"/>
                  </a:lnTo>
                  <a:lnTo>
                    <a:pt x="20041" y="1642"/>
                  </a:lnTo>
                  <a:lnTo>
                    <a:pt x="20218" y="1895"/>
                  </a:lnTo>
                  <a:lnTo>
                    <a:pt x="20384" y="2147"/>
                  </a:lnTo>
                  <a:lnTo>
                    <a:pt x="20539" y="2400"/>
                  </a:lnTo>
                  <a:lnTo>
                    <a:pt x="20682" y="2779"/>
                  </a:lnTo>
                  <a:lnTo>
                    <a:pt x="20814" y="3032"/>
                  </a:lnTo>
                  <a:lnTo>
                    <a:pt x="20936" y="3411"/>
                  </a:lnTo>
                  <a:lnTo>
                    <a:pt x="21047" y="3663"/>
                  </a:lnTo>
                  <a:lnTo>
                    <a:pt x="21147" y="4042"/>
                  </a:lnTo>
                  <a:lnTo>
                    <a:pt x="21316" y="4674"/>
                  </a:lnTo>
                  <a:lnTo>
                    <a:pt x="21385" y="5053"/>
                  </a:lnTo>
                  <a:lnTo>
                    <a:pt x="21445" y="5432"/>
                  </a:lnTo>
                  <a:lnTo>
                    <a:pt x="21494" y="5811"/>
                  </a:lnTo>
                  <a:lnTo>
                    <a:pt x="21534" y="6189"/>
                  </a:lnTo>
                  <a:lnTo>
                    <a:pt x="21564" y="6568"/>
                  </a:lnTo>
                  <a:lnTo>
                    <a:pt x="21585" y="6947"/>
                  </a:lnTo>
                  <a:lnTo>
                    <a:pt x="21597" y="7326"/>
                  </a:lnTo>
                  <a:lnTo>
                    <a:pt x="21600" y="7705"/>
                  </a:lnTo>
                  <a:lnTo>
                    <a:pt x="21594" y="8084"/>
                  </a:lnTo>
                  <a:lnTo>
                    <a:pt x="21579" y="8463"/>
                  </a:lnTo>
                  <a:lnTo>
                    <a:pt x="21555" y="8842"/>
                  </a:lnTo>
                  <a:lnTo>
                    <a:pt x="21523" y="9221"/>
                  </a:lnTo>
                  <a:lnTo>
                    <a:pt x="21483" y="9726"/>
                  </a:lnTo>
                  <a:lnTo>
                    <a:pt x="21435" y="10105"/>
                  </a:lnTo>
                  <a:lnTo>
                    <a:pt x="21378" y="10484"/>
                  </a:lnTo>
                  <a:lnTo>
                    <a:pt x="21314" y="10863"/>
                  </a:lnTo>
                  <a:lnTo>
                    <a:pt x="21242" y="11242"/>
                  </a:lnTo>
                  <a:lnTo>
                    <a:pt x="21162" y="11621"/>
                  </a:lnTo>
                  <a:lnTo>
                    <a:pt x="21075" y="12000"/>
                  </a:lnTo>
                  <a:lnTo>
                    <a:pt x="20981" y="12379"/>
                  </a:lnTo>
                  <a:lnTo>
                    <a:pt x="20880" y="12884"/>
                  </a:lnTo>
                  <a:lnTo>
                    <a:pt x="20771" y="13263"/>
                  </a:lnTo>
                  <a:lnTo>
                    <a:pt x="20656" y="13516"/>
                  </a:lnTo>
                  <a:lnTo>
                    <a:pt x="20534" y="13895"/>
                  </a:lnTo>
                  <a:lnTo>
                    <a:pt x="20406" y="14274"/>
                  </a:lnTo>
                  <a:lnTo>
                    <a:pt x="20272" y="14653"/>
                  </a:lnTo>
                  <a:lnTo>
                    <a:pt x="20131" y="15032"/>
                  </a:lnTo>
                  <a:lnTo>
                    <a:pt x="19984" y="15284"/>
                  </a:lnTo>
                  <a:lnTo>
                    <a:pt x="19831" y="15663"/>
                  </a:lnTo>
                  <a:lnTo>
                    <a:pt x="19673" y="16042"/>
                  </a:lnTo>
                  <a:lnTo>
                    <a:pt x="19509" y="16295"/>
                  </a:lnTo>
                  <a:lnTo>
                    <a:pt x="19339" y="16547"/>
                  </a:lnTo>
                  <a:lnTo>
                    <a:pt x="19164" y="16926"/>
                  </a:lnTo>
                  <a:lnTo>
                    <a:pt x="18800" y="17432"/>
                  </a:lnTo>
                  <a:lnTo>
                    <a:pt x="18415" y="17937"/>
                  </a:lnTo>
                  <a:lnTo>
                    <a:pt x="18216" y="18063"/>
                  </a:lnTo>
                  <a:lnTo>
                    <a:pt x="18013" y="18316"/>
                  </a:lnTo>
                  <a:lnTo>
                    <a:pt x="17663" y="18695"/>
                  </a:lnTo>
                  <a:lnTo>
                    <a:pt x="17303" y="18947"/>
                  </a:lnTo>
                  <a:lnTo>
                    <a:pt x="16931" y="19200"/>
                  </a:lnTo>
                  <a:lnTo>
                    <a:pt x="16550" y="19579"/>
                  </a:lnTo>
                  <a:lnTo>
                    <a:pt x="16160" y="19832"/>
                  </a:lnTo>
                  <a:lnTo>
                    <a:pt x="15761" y="20084"/>
                  </a:lnTo>
                  <a:lnTo>
                    <a:pt x="15354" y="20211"/>
                  </a:lnTo>
                  <a:lnTo>
                    <a:pt x="14518" y="20716"/>
                  </a:lnTo>
                  <a:lnTo>
                    <a:pt x="11419"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sp>
          <p:nvSpPr>
            <p:cNvPr id="181" name="Shape"/>
            <p:cNvSpPr/>
            <p:nvPr/>
          </p:nvSpPr>
          <p:spPr>
            <a:xfrm rot="10800000">
              <a:off x="1156102" y="495300"/>
              <a:ext cx="35016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22" y="21600"/>
                  </a:moveTo>
                  <a:lnTo>
                    <a:pt x="3075" y="21600"/>
                  </a:lnTo>
                  <a:lnTo>
                    <a:pt x="0" y="0"/>
                  </a:lnTo>
                  <a:lnTo>
                    <a:pt x="21600" y="0"/>
                  </a:lnTo>
                  <a:lnTo>
                    <a:pt x="18522" y="21600"/>
                  </a:lnTo>
                  <a:close/>
                </a:path>
              </a:pathLst>
            </a:custGeom>
            <a:solidFill>
              <a:srgbClr val="FFC740"/>
            </a:solidFill>
            <a:ln w="12700" cap="flat">
              <a:noFill/>
              <a:miter lim="400000"/>
            </a:ln>
            <a:effectLst/>
          </p:spPr>
          <p:txBody>
            <a:bodyPr wrap="square" lIns="45719" tIns="45719" rIns="45719" bIns="45719" numCol="1" anchor="t">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