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5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74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3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37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11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11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08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8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7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8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4C76-62AF-4A47-BD74-85C08E4F921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02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Tutorial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Alok</a:t>
            </a:r>
            <a:r>
              <a:rPr lang="en-IN" dirty="0" smtClean="0"/>
              <a:t> </a:t>
            </a:r>
            <a:r>
              <a:rPr lang="en-IN" dirty="0" err="1" smtClean="0"/>
              <a:t>kumar</a:t>
            </a:r>
            <a:r>
              <a:rPr lang="en-IN" dirty="0" smtClean="0"/>
              <a:t> </a:t>
            </a:r>
            <a:r>
              <a:rPr lang="en-IN" dirty="0" err="1" smtClean="0"/>
              <a:t>Nayak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Continued..</a:t>
            </a:r>
            <a:endParaRPr lang="en-IN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838200" y="1332336"/>
            <a:ext cx="10596154" cy="25832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If you see the following output from the Command Prompt after typing the python command:</a:t>
            </a:r>
          </a:p>
          <a:p>
            <a:pPr marL="0" marR="0" lvl="0" indent="0" algn="just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smtClean="0"/>
              <a:t>    'python</a:t>
            </a:r>
            <a:r>
              <a:rPr lang="en-US" altLang="en-US" dirty="0"/>
              <a:t>' is not recognized as an internal or external command, </a:t>
            </a:r>
            <a:r>
              <a:rPr lang="en-US" altLang="en-US" dirty="0" smtClean="0"/>
              <a:t>   operable </a:t>
            </a:r>
            <a:r>
              <a:rPr lang="en-US" altLang="en-US" dirty="0"/>
              <a:t>program or batch file</a:t>
            </a:r>
            <a:r>
              <a:rPr lang="en-US" altLang="en-US" dirty="0" smtClean="0"/>
              <a:t>.</a:t>
            </a:r>
          </a:p>
          <a:p>
            <a:pPr marL="0" marR="0" lvl="0" indent="0" algn="just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GB" dirty="0"/>
              <a:t>Likely, you didn’t check the </a:t>
            </a:r>
            <a:r>
              <a:rPr lang="en-GB" b="1" dirty="0"/>
              <a:t>Add Python 3.8 to PATH</a:t>
            </a:r>
            <a:r>
              <a:rPr lang="en-GB" dirty="0"/>
              <a:t> checkbox when you install Python.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47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Continued..</a:t>
            </a:r>
            <a:endParaRPr lang="en-IN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838200" y="1332336"/>
            <a:ext cx="10596154" cy="25832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If you see the following output from the Command Prompt after typing the python command:</a:t>
            </a:r>
          </a:p>
          <a:p>
            <a:pPr marL="0" marR="0" lvl="0" indent="0" algn="just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smtClean="0"/>
              <a:t>    'python</a:t>
            </a:r>
            <a:r>
              <a:rPr lang="en-US" altLang="en-US" dirty="0"/>
              <a:t>' is not recognized as an internal or external command, </a:t>
            </a:r>
            <a:r>
              <a:rPr lang="en-US" altLang="en-US" dirty="0" smtClean="0"/>
              <a:t>   operable </a:t>
            </a:r>
            <a:r>
              <a:rPr lang="en-US" altLang="en-US" dirty="0"/>
              <a:t>program or batch file</a:t>
            </a:r>
            <a:r>
              <a:rPr lang="en-US" altLang="en-US" dirty="0" smtClean="0"/>
              <a:t>.</a:t>
            </a:r>
          </a:p>
          <a:p>
            <a:pPr marL="0" marR="0" lvl="0" indent="0" algn="just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GB" dirty="0"/>
              <a:t>Likely, you didn’t check the </a:t>
            </a:r>
            <a:r>
              <a:rPr lang="en-GB" b="1" dirty="0"/>
              <a:t>Add Python 3.8 to PATH</a:t>
            </a:r>
            <a:r>
              <a:rPr lang="en-GB" dirty="0"/>
              <a:t> checkbox when you install Python.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43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of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Python on Windows</a:t>
            </a:r>
          </a:p>
          <a:p>
            <a:pPr marL="0" indent="0">
              <a:buNone/>
            </a:pPr>
            <a:r>
              <a:rPr lang="en-GB" dirty="0"/>
              <a:t>First, </a:t>
            </a:r>
            <a:r>
              <a:rPr lang="en-GB" dirty="0">
                <a:hlinkClick r:id="rId2"/>
              </a:rPr>
              <a:t>download the latest version of Python</a:t>
            </a:r>
            <a:r>
              <a:rPr lang="en-GB" dirty="0"/>
              <a:t> from the download page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Go to www.python.org and download latest version of python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8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6" y="451213"/>
            <a:ext cx="10406744" cy="585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5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/>
              <a:t>Second, double-click the installer file to launch the setup wizard.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5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Continued..</a:t>
            </a:r>
            <a:endParaRPr lang="en-IN" dirty="0"/>
          </a:p>
        </p:txBody>
      </p:sp>
      <p:pic>
        <p:nvPicPr>
          <p:cNvPr id="1026" name="Picture 2" descr="https://www.pythontutorial.net/wp-content/uploads/2020/09/Install-Python-Windows-Step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2062956"/>
            <a:ext cx="63150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5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Continued..</a:t>
            </a:r>
            <a:endParaRPr lang="en-IN" dirty="0"/>
          </a:p>
        </p:txBody>
      </p:sp>
      <p:pic>
        <p:nvPicPr>
          <p:cNvPr id="2050" name="Picture 2" descr="https://www.pythontutorial.net/wp-content/uploads/2020/09/Install-Python-Windows-Step-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2062956"/>
            <a:ext cx="63150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Continued..</a:t>
            </a:r>
            <a:endParaRPr lang="en-IN" dirty="0"/>
          </a:p>
        </p:txBody>
      </p:sp>
      <p:pic>
        <p:nvPicPr>
          <p:cNvPr id="3074" name="Picture 2" descr="https://www.pythontutorial.net/wp-content/uploads/2020/09/Install-Python-Windows-Step-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2062956"/>
            <a:ext cx="63150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6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Verify the </a:t>
            </a:r>
            <a:r>
              <a:rPr lang="en-IN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To verify the installation, you open the Run window and type </a:t>
            </a:r>
            <a:r>
              <a:rPr lang="en-GB" dirty="0" err="1"/>
              <a:t>cmd</a:t>
            </a:r>
            <a:r>
              <a:rPr lang="en-GB" dirty="0"/>
              <a:t> and press Enter</a:t>
            </a:r>
            <a:r>
              <a:rPr lang="en-GB" dirty="0" smtClean="0"/>
              <a:t>:</a:t>
            </a:r>
          </a:p>
          <a:p>
            <a:pPr algn="just"/>
            <a:endParaRPr lang="en-GB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0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Continued..</a:t>
            </a:r>
            <a:endParaRPr lang="en-IN" dirty="0"/>
          </a:p>
        </p:txBody>
      </p:sp>
      <p:pic>
        <p:nvPicPr>
          <p:cNvPr id="5122" name="Picture 2" descr="https://www.pythontutorial.net/wp-content/uploads/2020/09/Install-Python-Windows-Verific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48" y="1825625"/>
            <a:ext cx="86265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1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87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Python Tutorial</vt:lpstr>
      <vt:lpstr>Installation of Python</vt:lpstr>
      <vt:lpstr>PowerPoint Presentation</vt:lpstr>
      <vt:lpstr>Continued…</vt:lpstr>
      <vt:lpstr>Continued..</vt:lpstr>
      <vt:lpstr>Continued..</vt:lpstr>
      <vt:lpstr>Continued..</vt:lpstr>
      <vt:lpstr>Verify the installation</vt:lpstr>
      <vt:lpstr>Continued..</vt:lpstr>
      <vt:lpstr>Continued..</vt:lpstr>
      <vt:lpstr>Continued..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ISU_375</dc:creator>
  <cp:lastModifiedBy>Alok Kumar Nayak</cp:lastModifiedBy>
  <cp:revision>14</cp:revision>
  <dcterms:created xsi:type="dcterms:W3CDTF">2024-06-22T11:11:24Z</dcterms:created>
  <dcterms:modified xsi:type="dcterms:W3CDTF">2025-02-12T15:40:25Z</dcterms:modified>
</cp:coreProperties>
</file>