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74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535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37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1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1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08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9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7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88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04C76-62AF-4A47-BD74-85C08E4F921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42CF3-F380-4E29-B349-665D67F85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02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Python Tutorial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 </a:t>
            </a:r>
            <a:r>
              <a:rPr lang="en-IN" dirty="0" err="1" smtClean="0"/>
              <a:t>Alok</a:t>
            </a:r>
            <a:r>
              <a:rPr lang="en-IN" dirty="0" smtClean="0"/>
              <a:t> </a:t>
            </a:r>
            <a:r>
              <a:rPr lang="en-IN" dirty="0" err="1" smtClean="0"/>
              <a:t>kumar</a:t>
            </a:r>
            <a:r>
              <a:rPr lang="en-IN" dirty="0" smtClean="0"/>
              <a:t> </a:t>
            </a:r>
            <a:r>
              <a:rPr lang="en-IN" dirty="0" err="1" smtClean="0"/>
              <a:t>Nayak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78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Input &amp; Output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8829" y="176466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input() </a:t>
            </a:r>
            <a:r>
              <a:rPr lang="en-GB" b="1" dirty="0" smtClean="0"/>
              <a:t> :   </a:t>
            </a:r>
          </a:p>
          <a:p>
            <a:pPr marL="0" indent="0">
              <a:buNone/>
            </a:pPr>
            <a:r>
              <a:rPr lang="en-GB" dirty="0" smtClean="0"/>
              <a:t>input</a:t>
            </a:r>
            <a:r>
              <a:rPr lang="en-GB" dirty="0"/>
              <a:t>() function can be used to read data directly in our required format</a:t>
            </a:r>
            <a:r>
              <a:rPr lang="en-GB" dirty="0" smtClean="0"/>
              <a:t>.</a:t>
            </a:r>
          </a:p>
          <a:p>
            <a:pPr>
              <a:buFontTx/>
              <a:buChar char="-"/>
            </a:pPr>
            <a:r>
              <a:rPr lang="en-GB" dirty="0" smtClean="0"/>
              <a:t>String as </a:t>
            </a:r>
            <a:r>
              <a:rPr lang="en-GB" dirty="0"/>
              <a:t>default return type of input() </a:t>
            </a:r>
            <a:r>
              <a:rPr lang="en-GB" dirty="0" smtClean="0"/>
              <a:t>function.</a:t>
            </a:r>
          </a:p>
          <a:p>
            <a:pPr marL="0" indent="0">
              <a:buNone/>
            </a:pPr>
            <a:r>
              <a:rPr lang="en-GB" b="1" dirty="0"/>
              <a:t>p</a:t>
            </a:r>
            <a:r>
              <a:rPr lang="en-GB" b="1" dirty="0" smtClean="0"/>
              <a:t>rint() :</a:t>
            </a:r>
            <a:endParaRPr lang="en-GB" b="1" dirty="0"/>
          </a:p>
          <a:p>
            <a:pPr marL="0" indent="0">
              <a:buNone/>
            </a:pPr>
            <a:r>
              <a:rPr lang="en-GB" b="1" dirty="0" smtClean="0"/>
              <a:t> </a:t>
            </a:r>
            <a:r>
              <a:rPr lang="en-GB" dirty="0"/>
              <a:t>print() </a:t>
            </a:r>
            <a:r>
              <a:rPr lang="en-GB" dirty="0" smtClean="0"/>
              <a:t>function can be used </a:t>
            </a:r>
            <a:r>
              <a:rPr lang="en-GB" dirty="0"/>
              <a:t>to display output to the console for end user </a:t>
            </a:r>
            <a:r>
              <a:rPr lang="en-GB" dirty="0" smtClean="0"/>
              <a:t>sake.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5834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Different forms of print()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Form-1 : print</a:t>
            </a:r>
            <a:r>
              <a:rPr lang="en-IN" dirty="0"/>
              <a:t>() without any </a:t>
            </a:r>
            <a:r>
              <a:rPr lang="en-IN" dirty="0" smtClean="0"/>
              <a:t>argument.</a:t>
            </a:r>
          </a:p>
          <a:p>
            <a:r>
              <a:rPr lang="en-GB" dirty="0"/>
              <a:t>Form-2: print() function to print of string </a:t>
            </a:r>
            <a:r>
              <a:rPr lang="en-GB" dirty="0" smtClean="0"/>
              <a:t>argument.</a:t>
            </a:r>
          </a:p>
          <a:p>
            <a:r>
              <a:rPr lang="en-GB" dirty="0"/>
              <a:t>Form-3: print() with variable number of </a:t>
            </a:r>
            <a:r>
              <a:rPr lang="en-GB" dirty="0" smtClean="0"/>
              <a:t>arguments.</a:t>
            </a:r>
          </a:p>
          <a:p>
            <a:r>
              <a:rPr lang="en-GB" dirty="0"/>
              <a:t>Form-4: print() with '</a:t>
            </a:r>
            <a:r>
              <a:rPr lang="en-GB" dirty="0" err="1"/>
              <a:t>sep</a:t>
            </a:r>
            <a:r>
              <a:rPr lang="en-GB" dirty="0"/>
              <a:t>' </a:t>
            </a:r>
            <a:r>
              <a:rPr lang="en-GB" dirty="0" smtClean="0"/>
              <a:t>attribute.</a:t>
            </a:r>
          </a:p>
          <a:p>
            <a:r>
              <a:rPr lang="en-GB" dirty="0"/>
              <a:t>Form-5: print() with 'end' </a:t>
            </a:r>
            <a:r>
              <a:rPr lang="en-GB" dirty="0" smtClean="0"/>
              <a:t>attribute.</a:t>
            </a:r>
          </a:p>
          <a:p>
            <a:r>
              <a:rPr lang="en-IN" dirty="0"/>
              <a:t>Form-6: print(object) </a:t>
            </a:r>
            <a:r>
              <a:rPr lang="en-IN" dirty="0" smtClean="0"/>
              <a:t>statement.</a:t>
            </a:r>
          </a:p>
          <a:p>
            <a:r>
              <a:rPr lang="en-IN" dirty="0"/>
              <a:t>Form-7: print(String</a:t>
            </a:r>
            <a:r>
              <a:rPr lang="en-IN" dirty="0" smtClean="0"/>
              <a:t>, variable </a:t>
            </a:r>
            <a:r>
              <a:rPr lang="en-IN" dirty="0"/>
              <a:t>list</a:t>
            </a:r>
            <a:r>
              <a:rPr lang="en-IN" dirty="0" smtClean="0"/>
              <a:t>).</a:t>
            </a:r>
          </a:p>
          <a:p>
            <a:r>
              <a:rPr lang="en-IN" dirty="0"/>
              <a:t>Form-8: print(formatted string</a:t>
            </a:r>
            <a:r>
              <a:rPr lang="en-IN" dirty="0" smtClean="0"/>
              <a:t>)</a:t>
            </a:r>
          </a:p>
          <a:p>
            <a:r>
              <a:rPr lang="en-GB" dirty="0"/>
              <a:t>Form-9: print() with replacement operator { </a:t>
            </a:r>
            <a:r>
              <a:rPr lang="en-GB" dirty="0" smtClean="0"/>
              <a:t>}.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082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Addition of two numbers taking input from user.</a:t>
            </a:r>
          </a:p>
          <a:p>
            <a:r>
              <a:rPr lang="en-GB" dirty="0"/>
              <a:t>Write a program to read </a:t>
            </a:r>
            <a:r>
              <a:rPr lang="en-GB" dirty="0" smtClean="0"/>
              <a:t>Student data </a:t>
            </a:r>
            <a:r>
              <a:rPr lang="en-GB" dirty="0"/>
              <a:t>from the keyboard and print that data</a:t>
            </a:r>
            <a:r>
              <a:rPr lang="en-GB" dirty="0" smtClean="0"/>
              <a:t>.</a:t>
            </a:r>
          </a:p>
          <a:p>
            <a:r>
              <a:rPr lang="en-GB" dirty="0"/>
              <a:t>Write a program to read 3 </a:t>
            </a:r>
            <a:r>
              <a:rPr lang="en-GB" dirty="0" smtClean="0"/>
              <a:t>numbers </a:t>
            </a:r>
            <a:r>
              <a:rPr lang="en-GB" dirty="0"/>
              <a:t>from the </a:t>
            </a:r>
            <a:r>
              <a:rPr lang="en-GB" dirty="0" smtClean="0"/>
              <a:t>keyboard and print them </a:t>
            </a:r>
            <a:r>
              <a:rPr lang="en-GB" dirty="0"/>
              <a:t>with , </a:t>
            </a:r>
            <a:r>
              <a:rPr lang="en-GB" dirty="0" smtClean="0"/>
              <a:t>separator and also </a:t>
            </a:r>
            <a:r>
              <a:rPr lang="en-GB" dirty="0"/>
              <a:t>print their sum.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1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Precap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is a general purpose high level programming language. </a:t>
            </a:r>
          </a:p>
          <a:p>
            <a:r>
              <a:rPr lang="en-GB" dirty="0" smtClean="0"/>
              <a:t>Python </a:t>
            </a:r>
            <a:r>
              <a:rPr lang="en-GB" dirty="0"/>
              <a:t>was developed by Guido Van </a:t>
            </a:r>
            <a:r>
              <a:rPr lang="en-GB" dirty="0" err="1"/>
              <a:t>Rossam</a:t>
            </a:r>
            <a:r>
              <a:rPr lang="en-GB" dirty="0"/>
              <a:t> in 1989, while working at National Research Institute at Netherlands. </a:t>
            </a:r>
            <a:endParaRPr lang="en-GB" dirty="0" smtClean="0"/>
          </a:p>
          <a:p>
            <a:r>
              <a:rPr lang="en-GB" dirty="0" smtClean="0"/>
              <a:t>Officially </a:t>
            </a:r>
            <a:r>
              <a:rPr lang="en-GB" dirty="0"/>
              <a:t>Python was made available to public in 1991. The official Date of Birth for Python is : Feb 20th 1991</a:t>
            </a:r>
            <a:r>
              <a:rPr lang="en-GB" dirty="0" smtClean="0"/>
              <a:t>.</a:t>
            </a:r>
          </a:p>
          <a:p>
            <a:r>
              <a:rPr lang="en-IN" dirty="0"/>
              <a:t>Why the name </a:t>
            </a:r>
            <a:r>
              <a:rPr lang="en-IN" dirty="0" smtClean="0"/>
              <a:t>‘Python’?</a:t>
            </a:r>
          </a:p>
          <a:p>
            <a:r>
              <a:rPr lang="en-IN" dirty="0"/>
              <a:t>Python as All </a:t>
            </a:r>
            <a:r>
              <a:rPr lang="en-IN" dirty="0" smtClean="0"/>
              <a:t>Rounder</a:t>
            </a:r>
          </a:p>
          <a:p>
            <a:r>
              <a:rPr lang="en-IN" dirty="0" smtClean="0"/>
              <a:t>Features and limitation of Python.</a:t>
            </a:r>
          </a:p>
          <a:p>
            <a:r>
              <a:rPr lang="en-IN" dirty="0" smtClean="0"/>
              <a:t>Installation of Python, </a:t>
            </a:r>
            <a:r>
              <a:rPr lang="en-IN" dirty="0" err="1" smtClean="0"/>
              <a:t>Vscode</a:t>
            </a:r>
            <a:r>
              <a:rPr lang="en-IN" dirty="0" smtClean="0"/>
              <a:t> and First Python Program.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43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63972"/>
          </a:xfrm>
        </p:spPr>
        <p:txBody>
          <a:bodyPr>
            <a:normAutofit fontScale="90000"/>
          </a:bodyPr>
          <a:lstStyle/>
          <a:p>
            <a:r>
              <a:rPr lang="en-GB" dirty="0"/>
              <a:t>Step 1 : Download </a:t>
            </a:r>
            <a:r>
              <a:rPr lang="en-GB" dirty="0" err="1"/>
              <a:t>VSCode</a:t>
            </a:r>
            <a:r>
              <a:rPr lang="en-GB" dirty="0"/>
              <a:t> from official website of </a:t>
            </a:r>
            <a:r>
              <a:rPr lang="en-GB" dirty="0" err="1" smtClean="0"/>
              <a:t>VSCode</a:t>
            </a:r>
            <a:r>
              <a:rPr lang="en-GB" dirty="0" smtClean="0"/>
              <a:t> </a:t>
            </a:r>
            <a:r>
              <a:rPr lang="en-GB" dirty="0" err="1"/>
              <a:t>ie</a:t>
            </a:r>
            <a:r>
              <a:rPr lang="en-GB" dirty="0"/>
              <a:t>. code.visualstudio.com and Install it in Windows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8069"/>
            <a:ext cx="10515600" cy="3668894"/>
          </a:xfrm>
        </p:spPr>
        <p:txBody>
          <a:bodyPr>
            <a:normAutofit/>
          </a:bodyPr>
          <a:lstStyle/>
          <a:p>
            <a:r>
              <a:rPr lang="en-IN" dirty="0"/>
              <a:t>Install </a:t>
            </a:r>
            <a:r>
              <a:rPr lang="en-IN" dirty="0" smtClean="0"/>
              <a:t>VS Code </a:t>
            </a:r>
            <a:r>
              <a:rPr lang="en-IN" dirty="0"/>
              <a:t>on Windows</a:t>
            </a:r>
          </a:p>
          <a:p>
            <a:pPr marL="0" indent="0">
              <a:buNone/>
            </a:pPr>
            <a:r>
              <a:rPr lang="en-GB" dirty="0"/>
              <a:t>First, navigate to the </a:t>
            </a:r>
            <a:r>
              <a:rPr lang="en-GB" dirty="0">
                <a:hlinkClick r:id="rId2"/>
              </a:rPr>
              <a:t>VS Code official</a:t>
            </a:r>
            <a:r>
              <a:rPr lang="en-GB" dirty="0"/>
              <a:t> website and download the VS code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85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Continued…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dirty="0"/>
              <a:t>Second, launch the setup wizard </a:t>
            </a:r>
            <a:r>
              <a:rPr lang="en-GB" dirty="0" smtClean="0"/>
              <a:t>and install VS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505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 : Installing Python Extension in </a:t>
            </a:r>
            <a:r>
              <a:rPr lang="en-IN" dirty="0" err="1" smtClean="0"/>
              <a:t>VSCode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 descr="https://www.pythontutorial.net/wp-content/uploads/2020/10/Setup-visual-studio-code-for-Pyth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69" y="1690688"/>
            <a:ext cx="10772501" cy="441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4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Continued..</a:t>
            </a:r>
            <a:endParaRPr lang="en-IN" dirty="0"/>
          </a:p>
        </p:txBody>
      </p:sp>
      <p:pic>
        <p:nvPicPr>
          <p:cNvPr id="4" name="Picture 2" descr="https://www.pythontutorial.net/wp-content/uploads/2020/10/VS-Code-Python-Extens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0" y="1821317"/>
            <a:ext cx="9784404" cy="353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8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525" y="504122"/>
            <a:ext cx="10515600" cy="1325563"/>
          </a:xfrm>
        </p:spPr>
        <p:txBody>
          <a:bodyPr/>
          <a:lstStyle/>
          <a:p>
            <a:r>
              <a:rPr lang="en-IN" dirty="0" smtClean="0"/>
              <a:t>Our First Program in VS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39" y="1921420"/>
            <a:ext cx="10515600" cy="4351338"/>
          </a:xfrm>
        </p:spPr>
        <p:txBody>
          <a:bodyPr/>
          <a:lstStyle/>
          <a:p>
            <a:r>
              <a:rPr lang="en-IN" dirty="0"/>
              <a:t>print('Hello, World</a:t>
            </a:r>
            <a:r>
              <a:rPr lang="en-IN" dirty="0" smtClean="0"/>
              <a:t>!')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7111" y="2905253"/>
            <a:ext cx="978625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latin typeface="+mn-lt"/>
              </a:rPr>
              <a:t>print() is a built-in function that displays a message on the screen. </a:t>
            </a:r>
          </a:p>
        </p:txBody>
      </p:sp>
    </p:spTree>
    <p:extLst>
      <p:ext uri="{BB962C8B-B14F-4D97-AF65-F5344CB8AC3E}">
        <p14:creationId xmlns:p14="http://schemas.microsoft.com/office/powerpoint/2010/main" val="257169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Running </a:t>
            </a:r>
            <a:r>
              <a:rPr lang="en-GB" dirty="0"/>
              <a:t>the Python </a:t>
            </a:r>
            <a:r>
              <a:rPr lang="en-GB" dirty="0" smtClean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GB" dirty="0" smtClean="0"/>
          </a:p>
          <a:p>
            <a:pPr algn="just"/>
            <a:r>
              <a:rPr lang="en-IN" dirty="0" smtClean="0"/>
              <a:t>python 01.py</a:t>
            </a:r>
          </a:p>
          <a:p>
            <a:pPr algn="just"/>
            <a:endParaRPr lang="en-IN" dirty="0"/>
          </a:p>
          <a:p>
            <a:pPr algn="just"/>
            <a:r>
              <a:rPr lang="en-IN" dirty="0" err="1"/>
              <a:t>p</a:t>
            </a:r>
            <a:r>
              <a:rPr lang="en-IN" dirty="0" err="1" smtClean="0"/>
              <a:t>y</a:t>
            </a:r>
            <a:r>
              <a:rPr lang="en-IN" dirty="0" smtClean="0"/>
              <a:t> 01.py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7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Python as calculator (IDE)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</a:t>
            </a:r>
            <a:r>
              <a:rPr lang="en-GB" dirty="0" smtClean="0"/>
              <a:t>IDE </a:t>
            </a:r>
            <a:r>
              <a:rPr lang="en-GB" dirty="0"/>
              <a:t>is the Python Integration Development  Environment (IDE</a:t>
            </a:r>
            <a:r>
              <a:rPr lang="en-GB" dirty="0" smtClean="0"/>
              <a:t>)</a:t>
            </a:r>
            <a:endParaRPr lang="en-IN" dirty="0"/>
          </a:p>
          <a:p>
            <a:r>
              <a:rPr lang="en-GB" dirty="0" smtClean="0"/>
              <a:t>This thing is </a:t>
            </a:r>
            <a:r>
              <a:rPr lang="en-GB" dirty="0"/>
              <a:t>called as REPL (Read Evolve Print under Loop) </a:t>
            </a:r>
            <a:r>
              <a:rPr lang="en-GB" dirty="0" smtClean="0"/>
              <a:t>tool. </a:t>
            </a:r>
          </a:p>
          <a:p>
            <a:r>
              <a:rPr lang="en-GB" dirty="0" smtClean="0"/>
              <a:t>These tools </a:t>
            </a:r>
            <a:r>
              <a:rPr lang="en-GB" dirty="0"/>
              <a:t>are not standard editors for executing the Python programs. </a:t>
            </a:r>
            <a:r>
              <a:rPr lang="en-GB" dirty="0" smtClean="0"/>
              <a:t>These </a:t>
            </a:r>
            <a:r>
              <a:rPr lang="en-GB" dirty="0"/>
              <a:t>are used to test small code only.</a:t>
            </a:r>
          </a:p>
        </p:txBody>
      </p:sp>
    </p:spTree>
    <p:extLst>
      <p:ext uri="{BB962C8B-B14F-4D97-AF65-F5344CB8AC3E}">
        <p14:creationId xmlns:p14="http://schemas.microsoft.com/office/powerpoint/2010/main" val="247619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346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Python Tutorial</vt:lpstr>
      <vt:lpstr>Precap</vt:lpstr>
      <vt:lpstr>Step 1 : Download VSCode from official website of VSCode ie. code.visualstudio.com and Install it in Windows System</vt:lpstr>
      <vt:lpstr>Continued…</vt:lpstr>
      <vt:lpstr>Step 2 : Installing Python Extension in VSCode</vt:lpstr>
      <vt:lpstr>Continued..</vt:lpstr>
      <vt:lpstr>Our First Program in VS Code</vt:lpstr>
      <vt:lpstr>Running the Python program</vt:lpstr>
      <vt:lpstr>Python as calculator (IDE)</vt:lpstr>
      <vt:lpstr> Input &amp; Output : </vt:lpstr>
      <vt:lpstr>Different forms of print()</vt:lpstr>
      <vt:lpstr>Programs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Tutorial</dc:title>
  <dc:creator>ISU_375</dc:creator>
  <cp:lastModifiedBy>Alok Kumar Nayak</cp:lastModifiedBy>
  <cp:revision>31</cp:revision>
  <dcterms:created xsi:type="dcterms:W3CDTF">2024-06-22T11:11:24Z</dcterms:created>
  <dcterms:modified xsi:type="dcterms:W3CDTF">2025-02-27T02:55:28Z</dcterms:modified>
</cp:coreProperties>
</file>