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Visual Studio </a:t>
            </a:r>
            <a:r>
              <a:rPr lang="en-GB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</a:t>
            </a:r>
            <a:r>
              <a:rPr lang="en-IN" dirty="0" smtClean="0"/>
              <a:t>VS Code </a:t>
            </a:r>
            <a:r>
              <a:rPr lang="en-IN" dirty="0"/>
              <a:t>on Windows</a:t>
            </a:r>
          </a:p>
          <a:p>
            <a:pPr marL="0" indent="0">
              <a:buNone/>
            </a:pPr>
            <a:r>
              <a:rPr lang="en-GB" dirty="0"/>
              <a:t>First, navigate to the </a:t>
            </a:r>
            <a:r>
              <a:rPr lang="en-GB" dirty="0">
                <a:hlinkClick r:id="rId2"/>
              </a:rPr>
              <a:t>VS Code official</a:t>
            </a:r>
            <a:r>
              <a:rPr lang="en-GB" dirty="0"/>
              <a:t> website and download the VS code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Second, launch the setup wizard </a:t>
            </a:r>
            <a:r>
              <a:rPr lang="en-GB" dirty="0" smtClean="0"/>
              <a:t>and install VS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www.pythontutorial.net/wp-content/uploads/2020/10/Setup-visual-studio-code-for-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0" y="1690688"/>
            <a:ext cx="7359923" cy="44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Python </a:t>
            </a:r>
            <a:r>
              <a:rPr lang="en-IN" dirty="0" smtClean="0"/>
              <a:t>Extension</a:t>
            </a:r>
            <a:endParaRPr lang="en-IN" dirty="0"/>
          </a:p>
        </p:txBody>
      </p:sp>
      <p:pic>
        <p:nvPicPr>
          <p:cNvPr id="4" name="Picture 2" descr="https://www.pythontutorial.net/wp-content/uploads/2020/10/VS-Code-Python-Exten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43" y="2829865"/>
            <a:ext cx="6485714" cy="2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25" y="504122"/>
            <a:ext cx="10515600" cy="1325563"/>
          </a:xfrm>
        </p:spPr>
        <p:txBody>
          <a:bodyPr/>
          <a:lstStyle/>
          <a:p>
            <a:r>
              <a:rPr lang="en-IN" dirty="0" smtClean="0"/>
              <a:t>Our First Program in VS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1921420"/>
            <a:ext cx="10515600" cy="4351338"/>
          </a:xfrm>
        </p:spPr>
        <p:txBody>
          <a:bodyPr/>
          <a:lstStyle/>
          <a:p>
            <a:r>
              <a:rPr lang="en-IN" dirty="0"/>
              <a:t>print('Hello, World</a:t>
            </a:r>
            <a:r>
              <a:rPr lang="en-IN" dirty="0" smtClean="0"/>
              <a:t>!')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7111" y="2905253"/>
            <a:ext cx="9786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+mn-lt"/>
              </a:rPr>
              <a:t>print() is a built-in function that displays a message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Running </a:t>
            </a:r>
            <a:r>
              <a:rPr lang="en-GB" dirty="0"/>
              <a:t>the Python </a:t>
            </a:r>
            <a:r>
              <a:rPr lang="en-GB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dirty="0" smtClean="0"/>
          </a:p>
          <a:p>
            <a:pPr algn="just"/>
            <a:r>
              <a:rPr lang="en-IN" dirty="0" smtClean="0"/>
              <a:t>python </a:t>
            </a:r>
            <a:r>
              <a:rPr lang="en-IN" dirty="0" smtClean="0"/>
              <a:t>tut01.py</a:t>
            </a:r>
          </a:p>
          <a:p>
            <a:pPr algn="just"/>
            <a:endParaRPr lang="en-IN" dirty="0"/>
          </a:p>
          <a:p>
            <a:pPr algn="just"/>
            <a:r>
              <a:rPr lang="en-IN" dirty="0" err="1"/>
              <a:t>p</a:t>
            </a:r>
            <a:r>
              <a:rPr lang="en-IN" dirty="0" err="1" smtClean="0"/>
              <a:t>y</a:t>
            </a:r>
            <a:r>
              <a:rPr lang="en-IN" dirty="0" smtClean="0"/>
              <a:t> tut01.py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Python </a:t>
            </a:r>
            <a:r>
              <a:rPr lang="en-IN" smtClean="0"/>
              <a:t>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IDLE is the Python Integration Development  Environment (IDE</a:t>
            </a:r>
            <a:r>
              <a:rPr lang="en-GB" dirty="0" smtClean="0"/>
              <a:t>)</a:t>
            </a:r>
            <a:endParaRPr lang="en-IN" dirty="0"/>
          </a:p>
          <a:p>
            <a:r>
              <a:rPr lang="en-GB" dirty="0" smtClean="0"/>
              <a:t>This thing is </a:t>
            </a:r>
            <a:r>
              <a:rPr lang="en-GB" dirty="0"/>
              <a:t>called as REPL (Read Evolve Print under Loop) </a:t>
            </a:r>
            <a:r>
              <a:rPr lang="en-GB" dirty="0" smtClean="0"/>
              <a:t>tool. </a:t>
            </a:r>
          </a:p>
          <a:p>
            <a:r>
              <a:rPr lang="en-GB" dirty="0" smtClean="0"/>
              <a:t>These tools </a:t>
            </a:r>
            <a:r>
              <a:rPr lang="en-GB" dirty="0"/>
              <a:t>are not standard editors for executing the Python programs. </a:t>
            </a:r>
            <a:r>
              <a:rPr lang="en-GB" dirty="0" smtClean="0"/>
              <a:t>These </a:t>
            </a:r>
            <a:r>
              <a:rPr lang="en-GB" dirty="0"/>
              <a:t>are used to test small code only.</a:t>
            </a:r>
          </a:p>
        </p:txBody>
      </p:sp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Tutorial</vt:lpstr>
      <vt:lpstr>Setting up Visual Studio Code</vt:lpstr>
      <vt:lpstr>Continued…</vt:lpstr>
      <vt:lpstr>Continued..</vt:lpstr>
      <vt:lpstr>Install Python Extension</vt:lpstr>
      <vt:lpstr>Our First Program in VS Code</vt:lpstr>
      <vt:lpstr>Running the Python program</vt:lpstr>
      <vt:lpstr>Python 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ISU_375</cp:lastModifiedBy>
  <cp:revision>17</cp:revision>
  <dcterms:created xsi:type="dcterms:W3CDTF">2024-06-22T11:11:24Z</dcterms:created>
  <dcterms:modified xsi:type="dcterms:W3CDTF">2024-08-31T03:16:34Z</dcterms:modified>
</cp:coreProperties>
</file>