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Python on Windows</a:t>
            </a:r>
          </a:p>
          <a:p>
            <a:pPr marL="0" indent="0">
              <a:buNone/>
            </a:pPr>
            <a:r>
              <a:rPr lang="en-GB" dirty="0"/>
              <a:t>First, </a:t>
            </a:r>
            <a:r>
              <a:rPr lang="en-GB" dirty="0">
                <a:hlinkClick r:id="rId2"/>
              </a:rPr>
              <a:t>download the latest version of Python</a:t>
            </a:r>
            <a:r>
              <a:rPr lang="en-GB" dirty="0"/>
              <a:t> from the download page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Second, double-click the installer file to launch the setup wizard.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1026" name="Picture 2" descr="https://www.pythontutorial.net/wp-content/uploads/2020/09/Install-Python-Windows-Step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2050" name="Picture 2" descr="https://www.pythontutorial.net/wp-content/uploads/2020/09/Install-Python-Windows-Step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3074" name="Picture 2" descr="https://www.pythontutorial.net/wp-content/uploads/2020/09/Install-Python-Windows-Step-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Verify the </a:t>
            </a:r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To verify the installation, you open the Run window and type </a:t>
            </a:r>
            <a:r>
              <a:rPr lang="en-GB" dirty="0" err="1"/>
              <a:t>cmd</a:t>
            </a:r>
            <a:r>
              <a:rPr lang="en-GB" dirty="0"/>
              <a:t> and press Enter</a:t>
            </a:r>
            <a:r>
              <a:rPr lang="en-GB" dirty="0" smtClean="0"/>
              <a:t>:</a:t>
            </a:r>
          </a:p>
          <a:p>
            <a:pPr algn="just"/>
            <a:endParaRPr lang="en-GB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5122" name="Picture 2" descr="https://www.pythontutorial.net/wp-content/uploads/2020/09/Install-Python-Windows-Verif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8" y="1825625"/>
            <a:ext cx="8626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2336"/>
            <a:ext cx="10596154" cy="258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If you see the following output from the Command Prompt after typing the python command: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/>
              <a:t>    'python</a:t>
            </a:r>
            <a:r>
              <a:rPr lang="en-US" altLang="en-US" dirty="0"/>
              <a:t>' is not recognized as an internal or external command, </a:t>
            </a:r>
            <a:r>
              <a:rPr lang="en-US" altLang="en-US" dirty="0" smtClean="0"/>
              <a:t>   operable </a:t>
            </a:r>
            <a:r>
              <a:rPr lang="en-US" altLang="en-US" dirty="0"/>
              <a:t>program or batch file</a:t>
            </a:r>
            <a:r>
              <a:rPr lang="en-US" altLang="en-US" dirty="0" smtClean="0"/>
              <a:t>.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GB" dirty="0"/>
              <a:t>Likely, you didn’t check the </a:t>
            </a:r>
            <a:r>
              <a:rPr lang="en-GB" b="1" dirty="0"/>
              <a:t>Add Python 3.8 to PATH</a:t>
            </a:r>
            <a:r>
              <a:rPr lang="en-GB" dirty="0"/>
              <a:t> checkbox when you install Python.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Tutorial</vt:lpstr>
      <vt:lpstr>Installation of Python</vt:lpstr>
      <vt:lpstr>Continued…</vt:lpstr>
      <vt:lpstr>Continued..</vt:lpstr>
      <vt:lpstr>Continued..</vt:lpstr>
      <vt:lpstr>Continued..</vt:lpstr>
      <vt:lpstr>Verify the installation</vt:lpstr>
      <vt:lpstr>Continued..</vt:lpstr>
      <vt:lpstr>Continued..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ISU_375</cp:lastModifiedBy>
  <cp:revision>11</cp:revision>
  <dcterms:created xsi:type="dcterms:W3CDTF">2024-06-22T11:11:24Z</dcterms:created>
  <dcterms:modified xsi:type="dcterms:W3CDTF">2024-09-10T02:27:41Z</dcterms:modified>
</cp:coreProperties>
</file>