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7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6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4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FE226-DCFA-4CA5-8316-ADE6E773C7F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8473F-8EAD-4AF7-916F-73AD73F1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compose/release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3777"/>
            <a:ext cx="9144000" cy="86867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01368"/>
            <a:ext cx="9144000" cy="345643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What is the use of a compose file?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How to make a compose file?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Write commands in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/>
              <a:t>Run compose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4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820" y="286620"/>
            <a:ext cx="9144000" cy="922747"/>
          </a:xfrm>
        </p:spPr>
        <p:txBody>
          <a:bodyPr>
            <a:normAutofit/>
          </a:bodyPr>
          <a:lstStyle/>
          <a:p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665" y="1209366"/>
            <a:ext cx="9144000" cy="52504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Tool for defining and running multi-container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 err="1" smtClean="0"/>
              <a:t>yaml</a:t>
            </a:r>
            <a:r>
              <a:rPr lang="en-US" sz="2000" dirty="0" smtClean="0"/>
              <a:t> file to configure application services </a:t>
            </a:r>
            <a:r>
              <a:rPr lang="en-US" sz="2000" dirty="0" err="1" smtClean="0">
                <a:solidFill>
                  <a:srgbClr val="00B0F0"/>
                </a:solidFill>
              </a:rPr>
              <a:t>docker-compose.yml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Can start all services with a </a:t>
            </a:r>
            <a:r>
              <a:rPr lang="en-US" sz="2000" dirty="0"/>
              <a:t>s</a:t>
            </a:r>
            <a:r>
              <a:rPr lang="en-US" sz="2000" dirty="0" smtClean="0"/>
              <a:t>ingle command: </a:t>
            </a:r>
            <a:r>
              <a:rPr lang="en-US" sz="2000" dirty="0" err="1" smtClean="0">
                <a:solidFill>
                  <a:srgbClr val="00B0F0"/>
                </a:solidFill>
              </a:rPr>
              <a:t>docker</a:t>
            </a:r>
            <a:r>
              <a:rPr lang="en-US" sz="2000" dirty="0" smtClean="0">
                <a:solidFill>
                  <a:srgbClr val="00B0F0"/>
                </a:solidFill>
              </a:rPr>
              <a:t> compose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Can stop </a:t>
            </a:r>
            <a:r>
              <a:rPr lang="en-US" sz="2000" dirty="0"/>
              <a:t>all services with a single command: </a:t>
            </a:r>
            <a:r>
              <a:rPr lang="en-US" sz="2000" dirty="0" err="1">
                <a:solidFill>
                  <a:srgbClr val="00B0F0"/>
                </a:solidFill>
              </a:rPr>
              <a:t>docker</a:t>
            </a:r>
            <a:r>
              <a:rPr lang="en-US" sz="2000" dirty="0">
                <a:solidFill>
                  <a:srgbClr val="00B0F0"/>
                </a:solidFill>
              </a:rPr>
              <a:t> compose </a:t>
            </a:r>
            <a:r>
              <a:rPr lang="en-US" sz="2000" dirty="0" smtClean="0">
                <a:solidFill>
                  <a:srgbClr val="00B0F0"/>
                </a:solidFill>
              </a:rPr>
              <a:t>down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Can scale up selected services when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Step1 : Install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compose </a:t>
            </a:r>
          </a:p>
          <a:p>
            <a:pPr algn="l"/>
            <a:r>
              <a:rPr lang="en-US" sz="2000" dirty="0" smtClean="0">
                <a:solidFill>
                  <a:srgbClr val="00B0F0"/>
                </a:solidFill>
              </a:rPr>
              <a:t>	</a:t>
            </a:r>
            <a:r>
              <a:rPr lang="en-US" sz="2000" dirty="0" err="1" smtClean="0">
                <a:solidFill>
                  <a:srgbClr val="00B0F0"/>
                </a:solidFill>
              </a:rPr>
              <a:t>docker</a:t>
            </a:r>
            <a:r>
              <a:rPr lang="en-US" sz="2000" dirty="0" smtClean="0">
                <a:solidFill>
                  <a:srgbClr val="00B0F0"/>
                </a:solidFill>
              </a:rPr>
              <a:t>-compose -v</a:t>
            </a:r>
            <a:endParaRPr lang="en-US" sz="2000" dirty="0">
              <a:solidFill>
                <a:srgbClr val="00B0F0"/>
              </a:solidFill>
            </a:endParaRPr>
          </a:p>
          <a:p>
            <a:pPr algn="l"/>
            <a:r>
              <a:rPr lang="en-US" sz="2000" dirty="0" smtClean="0"/>
              <a:t>	2 Ways </a:t>
            </a:r>
            <a:r>
              <a:rPr lang="en-US" dirty="0" smtClean="0"/>
              <a:t>	</a:t>
            </a:r>
          </a:p>
          <a:p>
            <a:pPr marL="1714500" lvl="3" indent="-342900" algn="l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github.com/docker/compose/releases</a:t>
            </a:r>
            <a:endParaRPr lang="en-US" dirty="0" smtClean="0"/>
          </a:p>
          <a:p>
            <a:pPr marL="1714500" lvl="3" indent="-342900" algn="l">
              <a:buFont typeface="+mj-lt"/>
              <a:buAutoNum type="arabicPeriod"/>
            </a:pPr>
            <a:r>
              <a:rPr lang="en-US" dirty="0" smtClean="0"/>
              <a:t>Using PIP</a:t>
            </a:r>
            <a:endParaRPr lang="en-US" dirty="0"/>
          </a:p>
          <a:p>
            <a:pPr lvl="3" algn="l"/>
            <a:r>
              <a:rPr lang="en-US" dirty="0" smtClean="0"/>
              <a:t>	pip install –U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0" lvl="3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749" y="344127"/>
            <a:ext cx="9144000" cy="525042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Step 2: Create  </a:t>
            </a:r>
            <a:r>
              <a:rPr lang="en-US" dirty="0" err="1" smtClean="0"/>
              <a:t>docker</a:t>
            </a:r>
            <a:r>
              <a:rPr lang="en-US" dirty="0" smtClean="0"/>
              <a:t> compose file at any location on your system </a:t>
            </a:r>
            <a:r>
              <a:rPr lang="en-US" dirty="0" err="1" smtClean="0">
                <a:solidFill>
                  <a:schemeClr val="accent1"/>
                </a:solidFill>
              </a:rPr>
              <a:t>docker-compose.yml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Step 3: Check the validity of file by the command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docker</a:t>
            </a:r>
            <a:r>
              <a:rPr lang="en-US" dirty="0" smtClean="0">
                <a:solidFill>
                  <a:schemeClr val="accent1"/>
                </a:solidFill>
              </a:rPr>
              <a:t>-compose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 </a:t>
            </a:r>
            <a:r>
              <a:rPr lang="en-US" dirty="0" smtClean="0"/>
              <a:t>4: Run </a:t>
            </a:r>
            <a:r>
              <a:rPr lang="en-US" dirty="0" err="1" smtClean="0"/>
              <a:t>docker-compose.yml</a:t>
            </a:r>
            <a:r>
              <a:rPr lang="en-US" dirty="0" smtClean="0"/>
              <a:t> file </a:t>
            </a:r>
            <a:r>
              <a:rPr lang="en-US" dirty="0"/>
              <a:t>by </a:t>
            </a:r>
            <a:r>
              <a:rPr lang="en-US" dirty="0" smtClean="0"/>
              <a:t>using the </a:t>
            </a:r>
            <a:r>
              <a:rPr lang="en-US" dirty="0"/>
              <a:t>command</a:t>
            </a:r>
          </a:p>
          <a:p>
            <a:pPr algn="l"/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docker</a:t>
            </a:r>
            <a:r>
              <a:rPr lang="en-US" dirty="0">
                <a:solidFill>
                  <a:schemeClr val="accent1"/>
                </a:solidFill>
              </a:rPr>
              <a:t>-compose up -d</a:t>
            </a:r>
            <a:endParaRPr lang="en-US" dirty="0" smtClean="0">
              <a:solidFill>
                <a:schemeClr val="accent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Step 5: Bring down application </a:t>
            </a:r>
            <a:r>
              <a:rPr lang="en-US" dirty="0"/>
              <a:t>by using the command</a:t>
            </a:r>
          </a:p>
          <a:p>
            <a:pPr algn="l"/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docker</a:t>
            </a:r>
            <a:r>
              <a:rPr lang="en-US" dirty="0">
                <a:solidFill>
                  <a:schemeClr val="accent1"/>
                </a:solidFill>
              </a:rPr>
              <a:t>-compose down 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 </a:t>
            </a:r>
            <a:r>
              <a:rPr lang="en-US" dirty="0" smtClean="0"/>
              <a:t>6: Scaling </a:t>
            </a:r>
            <a:r>
              <a:rPr lang="en-US" dirty="0"/>
              <a:t>application </a:t>
            </a:r>
            <a:r>
              <a:rPr lang="en-US" dirty="0" smtClean="0"/>
              <a:t>services by </a:t>
            </a:r>
            <a:r>
              <a:rPr lang="en-US" dirty="0"/>
              <a:t>using the command</a:t>
            </a:r>
          </a:p>
          <a:p>
            <a:pPr algn="l"/>
            <a:r>
              <a:rPr lang="en-US" dirty="0"/>
              <a:t>	</a:t>
            </a:r>
            <a:r>
              <a:rPr lang="en-US" dirty="0" err="1" smtClean="0">
                <a:solidFill>
                  <a:schemeClr val="accent1"/>
                </a:solidFill>
              </a:rPr>
              <a:t>docker</a:t>
            </a:r>
            <a:r>
              <a:rPr lang="en-US" dirty="0" smtClean="0">
                <a:solidFill>
                  <a:schemeClr val="accent1"/>
                </a:solidFill>
              </a:rPr>
              <a:t>-compose up </a:t>
            </a:r>
            <a:r>
              <a:rPr lang="en-US" dirty="0" smtClean="0">
                <a:solidFill>
                  <a:schemeClr val="accent1"/>
                </a:solidFill>
              </a:rPr>
              <a:t>–d --scale &lt;service-name&gt;=&lt;number of replicas&gt;</a:t>
            </a: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5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106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Compose File</vt:lpstr>
      <vt:lpstr>Docker compose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Compose File</dc:title>
  <dc:creator>DELL</dc:creator>
  <cp:lastModifiedBy>DELL</cp:lastModifiedBy>
  <cp:revision>32</cp:revision>
  <dcterms:created xsi:type="dcterms:W3CDTF">2025-03-03T18:10:34Z</dcterms:created>
  <dcterms:modified xsi:type="dcterms:W3CDTF">2025-03-05T15:48:35Z</dcterms:modified>
</cp:coreProperties>
</file>