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7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7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2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6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8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5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8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6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4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FE226-DCFA-4CA5-8316-ADE6E773C7F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2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3777"/>
            <a:ext cx="9144000" cy="8686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Docker Swarm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01368"/>
            <a:ext cx="9144000" cy="345643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What </a:t>
            </a:r>
            <a:r>
              <a:rPr lang="en-US" dirty="0" smtClean="0"/>
              <a:t>is </a:t>
            </a:r>
            <a:r>
              <a:rPr lang="en-US" dirty="0"/>
              <a:t>D</a:t>
            </a:r>
            <a:r>
              <a:rPr lang="en-US" dirty="0" smtClean="0"/>
              <a:t>ocker and Docker container?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What is Docker Swarm?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Features of Docker Swarm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Architecture of Docker Swarm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Architecture </a:t>
            </a:r>
            <a:r>
              <a:rPr lang="en-US" dirty="0" smtClean="0"/>
              <a:t>– How does Docker Swarm work?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Demo – How to create a service in </a:t>
            </a:r>
            <a:r>
              <a:rPr lang="en-US" dirty="0"/>
              <a:t>D</a:t>
            </a:r>
            <a:r>
              <a:rPr lang="en-US" dirty="0" smtClean="0"/>
              <a:t>ocker swarm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4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820" y="286620"/>
            <a:ext cx="9144000" cy="922747"/>
          </a:xfrm>
        </p:spPr>
        <p:txBody>
          <a:bodyPr>
            <a:normAutofit/>
          </a:bodyPr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665" y="1209366"/>
            <a:ext cx="9144000" cy="525042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Tool for </a:t>
            </a:r>
            <a:r>
              <a:rPr lang="en-US" sz="2000" dirty="0" smtClean="0"/>
              <a:t>automating the deployment of an application as a lightweight container so that the application can work efficiently in different environments</a:t>
            </a:r>
            <a:endParaRPr lang="en-US" sz="2000" dirty="0" smtClean="0">
              <a:solidFill>
                <a:srgbClr val="00B0F0"/>
              </a:solidFill>
            </a:endParaRP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724" y="2537952"/>
            <a:ext cx="41052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820" y="286620"/>
            <a:ext cx="9144000" cy="922747"/>
          </a:xfrm>
        </p:spPr>
        <p:txBody>
          <a:bodyPr>
            <a:normAutofit/>
          </a:bodyPr>
          <a:lstStyle/>
          <a:p>
            <a:r>
              <a:rPr lang="en-US" dirty="0" smtClean="0"/>
              <a:t>What is Docker Swarm?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665" y="1209366"/>
            <a:ext cx="9144000" cy="525042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Docker Swarm is a service which allows users to create and manage a cluster of </a:t>
            </a:r>
            <a:r>
              <a:rPr lang="en-US" sz="2000" dirty="0" err="1" smtClean="0"/>
              <a:t>docker</a:t>
            </a:r>
            <a:r>
              <a:rPr lang="en-US" sz="2000" dirty="0" smtClean="0"/>
              <a:t> nodes and scheduled containers </a:t>
            </a:r>
            <a:endParaRPr lang="en-US" sz="2000" dirty="0">
              <a:solidFill>
                <a:srgbClr val="00B0F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Each node of a Docker swarm is a </a:t>
            </a:r>
            <a:r>
              <a:rPr lang="en-US" sz="2000" dirty="0"/>
              <a:t>D</a:t>
            </a:r>
            <a:r>
              <a:rPr lang="en-US" sz="2000" dirty="0" smtClean="0"/>
              <a:t>ocker daemon and all </a:t>
            </a:r>
            <a:r>
              <a:rPr lang="en-US" sz="2000" dirty="0" err="1" smtClean="0"/>
              <a:t>docker</a:t>
            </a:r>
            <a:r>
              <a:rPr lang="en-US" sz="2000" dirty="0" smtClean="0"/>
              <a:t> daemons interacts using the Docker API </a:t>
            </a:r>
            <a:endParaRPr lang="en-US" sz="2000" dirty="0">
              <a:solidFill>
                <a:srgbClr val="00B0F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Here services can be deployed and accessed by nodes of same cluster</a:t>
            </a:r>
            <a:endParaRPr lang="en-US" sz="2000" dirty="0">
              <a:solidFill>
                <a:srgbClr val="00B0F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4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820" y="286620"/>
            <a:ext cx="9144000" cy="922747"/>
          </a:xfrm>
        </p:spPr>
        <p:txBody>
          <a:bodyPr>
            <a:normAutofit/>
          </a:bodyPr>
          <a:lstStyle/>
          <a:p>
            <a:r>
              <a:rPr lang="en-US" dirty="0" smtClean="0"/>
              <a:t>What is Docker Swarm?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79" y="1485132"/>
            <a:ext cx="104013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1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124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Docker Swarm</vt:lpstr>
      <vt:lpstr>Docker</vt:lpstr>
      <vt:lpstr>What is Docker Swarm?</vt:lpstr>
      <vt:lpstr>What is Docker Swarm?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Compose File</dc:title>
  <dc:creator>DELL</dc:creator>
  <cp:lastModifiedBy>DELL</cp:lastModifiedBy>
  <cp:revision>67</cp:revision>
  <dcterms:created xsi:type="dcterms:W3CDTF">2025-03-03T18:10:34Z</dcterms:created>
  <dcterms:modified xsi:type="dcterms:W3CDTF">2025-03-04T09:25:27Z</dcterms:modified>
</cp:coreProperties>
</file>