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4" d="100"/>
          <a:sy n="84" d="100"/>
        </p:scale>
        <p:origin x="55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215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954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560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18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249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664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2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421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031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525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221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154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56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2651760"/>
            <a:ext cx="1219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Introduction to Docker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0" y="3749040"/>
            <a:ext cx="1219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Simplify Application Deployment with Containers</a:t>
            </a:r>
            <a:endParaRPr lang="en-US" sz="1800" dirty="0"/>
          </a:p>
        </p:txBody>
      </p:sp>
      <p:sp>
        <p:nvSpPr>
          <p:cNvPr id="5" name="Shape 3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6" name="Shape 4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8" name="Shape 6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9" name="Shape 7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FFFFFF"/>
                </a:solidFill>
              </a:rPr>
              <a:t>What is Docker?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Docker is an open-source platform for creating and managing environments using containers.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242316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Containers allow you to package applications and dependencies into a portable and isolated environment.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600200" y="352044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Docker simplifies the development and deployment process by providing a consistent environment across different machines.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600200" y="461772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With Docker, you can easily share and distribute your applications with others.</a:t>
            </a:r>
            <a:endParaRPr lang="en-US" sz="1600" dirty="0"/>
          </a:p>
        </p:txBody>
      </p:sp>
      <p:sp>
        <p:nvSpPr>
          <p:cNvPr id="8" name="Text 5">
            <a:hlinkClick r:id="rId3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000" u="sng" dirty="0">
                <a:solidFill>
                  <a:srgbClr val="FFFFFF"/>
                </a:solidFill>
                <a:hlinkClick r:id="rId3" tooltip="Click to open link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FFFFFF"/>
                </a:solidFill>
              </a:rPr>
              <a:t>The Problem Docker Solves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Developers often face issues when working in different environments with varying configurations.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242316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Docker solves this problem by allowing you to define and package your application's environment in a container.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600200" y="352044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Containers provide a consistent and isolated environment, ensuring that your application runs the same way across different machines.</a:t>
            </a:r>
            <a:endParaRPr lang="en-US" sz="1600" dirty="0"/>
          </a:p>
        </p:txBody>
      </p:sp>
      <p:sp>
        <p:nvSpPr>
          <p:cNvPr id="7" name="Text 4">
            <a:hlinkClick r:id="rId3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000" u="sng" dirty="0">
                <a:solidFill>
                  <a:srgbClr val="FFFFFF"/>
                </a:solidFill>
                <a:hlinkClick r:id="rId3" tooltip="Click to open link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FFFFFF"/>
                </a:solidFill>
              </a:rPr>
              <a:t>How Docker Works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Docker works by using images as a base for creating containers.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20574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Images are packages that include everything needed to run an application or environment, including the operating system, software, and dependencies.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600200" y="352044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Containers are instances of images, allowing you to run your application in an isolated environment.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600200" y="461772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Docker provides a command-line interface and API to manage images and containers.</a:t>
            </a:r>
            <a:endParaRPr lang="en-US" sz="1600" dirty="0"/>
          </a:p>
        </p:txBody>
      </p:sp>
      <p:sp>
        <p:nvSpPr>
          <p:cNvPr id="8" name="Text 5">
            <a:hlinkClick r:id="rId3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000" u="sng" dirty="0">
                <a:solidFill>
                  <a:srgbClr val="FFFFFF"/>
                </a:solidFill>
                <a:hlinkClick r:id="rId3" tooltip="Click to open link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FFFFFF"/>
                </a:solidFill>
              </a:rPr>
              <a:t>Benefits of Using Docker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Docker offers several benefits for application development and deployment: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20574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Portability: Applications and environments packaged in Docker containers can run on any machine or cloud platform that supports Docker.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600200" y="352044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Scalability: Docker allows you to scale your applications easily by running multiple containers across multiple machines.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600200" y="461772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Efficiency: Docker's lightweight containers use fewer system resources than traditional virtual machines.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600200" y="57150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Reproducibility: With Docker, you can replicate and share your application's environment to ensure consistent results.</a:t>
            </a:r>
            <a:endParaRPr lang="en-US" sz="1600" dirty="0"/>
          </a:p>
        </p:txBody>
      </p:sp>
      <p:sp>
        <p:nvSpPr>
          <p:cNvPr id="9" name="Text 6">
            <a:hlinkClick r:id="rId3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000" u="sng" dirty="0">
                <a:solidFill>
                  <a:srgbClr val="FFFFFF"/>
                </a:solidFill>
                <a:hlinkClick r:id="rId3" tooltip="Click to open link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FFFFFF"/>
                </a:solidFill>
              </a:rPr>
              <a:t>Getting Started with Docker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To start using Docker, you need to: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169164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Install Docker on your machine (Docker Desktop for Windows or Mac, Docker Engine for Linux)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600200" y="278892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Pull or build Docker images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600200" y="31546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Create and run Docker containers</a:t>
            </a:r>
            <a:endParaRPr lang="en-US" sz="1600" dirty="0"/>
          </a:p>
        </p:txBody>
      </p:sp>
      <p:sp>
        <p:nvSpPr>
          <p:cNvPr id="8" name="Text 5">
            <a:hlinkClick r:id="rId3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000" u="sng" dirty="0">
                <a:solidFill>
                  <a:srgbClr val="FFFFFF"/>
                </a:solidFill>
                <a:hlinkClick r:id="rId3" tooltip="Click to open link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388</Words>
  <Application>Microsoft Office PowerPoint</Application>
  <PresentationFormat>Widescreen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3</cp:revision>
  <dcterms:created xsi:type="dcterms:W3CDTF">2023-10-17T12:39:10Z</dcterms:created>
  <dcterms:modified xsi:type="dcterms:W3CDTF">2025-02-26T13:41:43Z</dcterms:modified>
</cp:coreProperties>
</file>