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E226-DCFA-4CA5-8316-ADE6E773C7F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8686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1368"/>
            <a:ext cx="9144000" cy="34564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Infrastructure as a Code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Terraform?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 </a:t>
            </a:r>
            <a:r>
              <a:rPr lang="en-US" dirty="0" smtClean="0"/>
              <a:t>vs other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Terraform architecture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665" y="1209366"/>
            <a:ext cx="9144000" cy="5250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Infrasructure</a:t>
            </a:r>
            <a:r>
              <a:rPr lang="en-US" sz="2000" dirty="0" smtClean="0"/>
              <a:t> as Code (</a:t>
            </a:r>
            <a:r>
              <a:rPr lang="en-US" sz="2000" dirty="0" err="1" smtClean="0"/>
              <a:t>IaC</a:t>
            </a:r>
            <a:r>
              <a:rPr lang="en-US" sz="2000" dirty="0" smtClean="0"/>
              <a:t>) is the practice of managing and provisioning infrastructure using code instead of manual process.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- Create 3 VM with: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2 CPU’s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4 GB 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Ubuntu 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Connected to the same network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41713" y="3244334"/>
            <a:ext cx="1108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Terraform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5541713" y="3244334"/>
            <a:ext cx="1108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322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What is Terraform?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665" y="1209366"/>
            <a:ext cx="9144000" cy="5250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Terraform is an open source </a:t>
            </a:r>
            <a:r>
              <a:rPr lang="en-US" sz="2000" dirty="0" err="1" smtClean="0"/>
              <a:t>Infrasructure</a:t>
            </a:r>
            <a:r>
              <a:rPr lang="en-US" sz="2000" dirty="0" smtClean="0"/>
              <a:t> as Code (</a:t>
            </a:r>
            <a:r>
              <a:rPr lang="en-US" sz="2000" dirty="0" err="1" smtClean="0"/>
              <a:t>IaC</a:t>
            </a:r>
            <a:r>
              <a:rPr lang="en-US" sz="2000" dirty="0" smtClean="0"/>
              <a:t>) tool created by </a:t>
            </a:r>
            <a:r>
              <a:rPr lang="en-US" sz="2000" dirty="0" err="1" smtClean="0"/>
              <a:t>HashiCorp</a:t>
            </a:r>
            <a:r>
              <a:rPr lang="en-US" sz="2000" dirty="0" smtClean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allows you to define, provisioning and managing the infrastructure using a  simple configuration language called </a:t>
            </a:r>
            <a:r>
              <a:rPr lang="en-US" sz="2000" b="1" dirty="0" smtClean="0"/>
              <a:t>HCL (</a:t>
            </a:r>
            <a:r>
              <a:rPr lang="en-US" sz="2000" b="1" dirty="0" err="1" smtClean="0"/>
              <a:t>HashiCorp</a:t>
            </a:r>
            <a:r>
              <a:rPr lang="en-US" sz="2000" b="1" dirty="0" smtClean="0"/>
              <a:t> Configuration Language)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633662"/>
            <a:ext cx="7962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9" y="411480"/>
            <a:ext cx="5524500" cy="10191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749" y="344127"/>
            <a:ext cx="9144000" cy="52504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Terraform vs </a:t>
            </a:r>
            <a:r>
              <a:rPr lang="en-US" sz="1800" b="1" dirty="0" err="1" smtClean="0"/>
              <a:t>CloudFormation</a:t>
            </a:r>
            <a:r>
              <a:rPr lang="en-US" sz="1800" b="1" dirty="0" smtClean="0"/>
              <a:t>: Terraform</a:t>
            </a:r>
            <a:r>
              <a:rPr lang="en-US" sz="1800" dirty="0" smtClean="0"/>
              <a:t> is cloud agnostic, while </a:t>
            </a:r>
            <a:r>
              <a:rPr lang="en-US" sz="1800" b="1" dirty="0" err="1"/>
              <a:t>CloudFormation</a:t>
            </a:r>
            <a:r>
              <a:rPr lang="en-US" sz="1800" b="1" dirty="0"/>
              <a:t> </a:t>
            </a:r>
            <a:r>
              <a:rPr lang="en-US" sz="1800" dirty="0" smtClean="0"/>
              <a:t>works only with AWS.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 </a:t>
            </a:r>
            <a:r>
              <a:rPr lang="en-US" sz="1800" b="1" dirty="0"/>
              <a:t>Terraform vs </a:t>
            </a:r>
            <a:r>
              <a:rPr lang="en-US" sz="1800" b="1" dirty="0" err="1" smtClean="0"/>
              <a:t>Ansible</a:t>
            </a:r>
            <a:r>
              <a:rPr lang="en-US" sz="1800" b="1" dirty="0" smtClean="0"/>
              <a:t>: </a:t>
            </a:r>
            <a:r>
              <a:rPr lang="en-US" sz="1800" dirty="0" smtClean="0"/>
              <a:t>Terraform provisions Infrastructure, whereas </a:t>
            </a:r>
            <a:r>
              <a:rPr lang="en-US" sz="1800" dirty="0" err="1" smtClean="0"/>
              <a:t>Ansible</a:t>
            </a:r>
            <a:r>
              <a:rPr lang="en-US" sz="1800" dirty="0" smtClean="0"/>
              <a:t> configures and manages software on existing machines.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/>
              <a:t>Terraform vs </a:t>
            </a:r>
            <a:r>
              <a:rPr lang="en-US" sz="1800" b="1" dirty="0" smtClean="0"/>
              <a:t>Puppet/Chef: </a:t>
            </a:r>
            <a:r>
              <a:rPr lang="en-US" sz="1800" dirty="0"/>
              <a:t>Terraform </a:t>
            </a:r>
            <a:r>
              <a:rPr lang="en-US" sz="1800" dirty="0" smtClean="0"/>
              <a:t>builds </a:t>
            </a:r>
            <a:r>
              <a:rPr lang="en-US" sz="1800" dirty="0"/>
              <a:t>Infrastructure, </a:t>
            </a:r>
            <a:r>
              <a:rPr lang="en-US" sz="1800" dirty="0" smtClean="0"/>
              <a:t>whereas Puppet/Chef automate software deployment and system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6018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Terraform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56232"/>
            <a:ext cx="9407610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Terraform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59" y="1758007"/>
            <a:ext cx="9817265" cy="3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Terraform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46" y="1856232"/>
            <a:ext cx="5201323" cy="2103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" y="1536192"/>
            <a:ext cx="33909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71" y="3287839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Terraform</a:t>
            </a:r>
            <a:r>
              <a:rPr lang="en-US" dirty="0"/>
              <a:t>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1016" y="1971367"/>
            <a:ext cx="5074920" cy="552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Terraform Configuration File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5" y="1252229"/>
            <a:ext cx="9925050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32" y="2413444"/>
            <a:ext cx="10010775" cy="71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9408" y="3122521"/>
            <a:ext cx="5074920" cy="552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Terraform Working Directory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31" y="3600756"/>
            <a:ext cx="10086975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5815" y="4390260"/>
            <a:ext cx="9610529" cy="552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Checks the difference between the current infrastructure and the desired configuration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432" y="4942637"/>
            <a:ext cx="8534400" cy="714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9408" y="5706955"/>
            <a:ext cx="9610529" cy="552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Executes the plan and applies the infrastructure changes.</a:t>
            </a:r>
          </a:p>
        </p:txBody>
      </p:sp>
    </p:spTree>
    <p:extLst>
      <p:ext uri="{BB962C8B-B14F-4D97-AF65-F5344CB8AC3E}">
        <p14:creationId xmlns:p14="http://schemas.microsoft.com/office/powerpoint/2010/main" val="39677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Terraform</a:t>
            </a:r>
            <a:r>
              <a:rPr lang="en-US" dirty="0"/>
              <a:t>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4088" y="1307592"/>
            <a:ext cx="10789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Terraform 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: </a:t>
            </a:r>
            <a:r>
              <a:rPr lang="en-US" sz="2400" dirty="0" smtClean="0"/>
              <a:t>Initializes the working directory and downloads provider plugins.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Terraform </a:t>
            </a:r>
            <a:r>
              <a:rPr lang="en-US" sz="2400" b="1" dirty="0" err="1" smtClean="0"/>
              <a:t>fmt</a:t>
            </a:r>
            <a:r>
              <a:rPr lang="en-US" sz="2400" b="1" dirty="0" smtClean="0"/>
              <a:t>: </a:t>
            </a:r>
            <a:r>
              <a:rPr lang="en-US" sz="2400" dirty="0" smtClean="0"/>
              <a:t>Formats .</a:t>
            </a:r>
            <a:r>
              <a:rPr lang="en-US" sz="2400" dirty="0" err="1" smtClean="0"/>
              <a:t>tf</a:t>
            </a:r>
            <a:r>
              <a:rPr lang="en-US" sz="2400" dirty="0" smtClean="0"/>
              <a:t> files to maintain code consistency.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Terraform </a:t>
            </a:r>
            <a:r>
              <a:rPr lang="en-US" sz="2400" b="1" dirty="0" smtClean="0"/>
              <a:t>validate: </a:t>
            </a:r>
            <a:r>
              <a:rPr lang="en-US" sz="2400" dirty="0" smtClean="0"/>
              <a:t>Validates the terraform configuration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Terraform plan: </a:t>
            </a:r>
            <a:r>
              <a:rPr lang="en-US" sz="2400" dirty="0" smtClean="0"/>
              <a:t>Shows what changes will be made before applying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Terraform apply: </a:t>
            </a:r>
            <a:r>
              <a:rPr lang="en-US" sz="2400" dirty="0" smtClean="0"/>
              <a:t>Applies the configuration to create/update 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 Terraform destroy:</a:t>
            </a:r>
            <a:r>
              <a:rPr lang="en-US" sz="2400" dirty="0" smtClean="0"/>
              <a:t> Destroys all resources defined in the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Terraform show: </a:t>
            </a:r>
            <a:r>
              <a:rPr lang="en-US" sz="2400" dirty="0" smtClean="0"/>
              <a:t>Displays the current state of resources.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7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266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Terraform</vt:lpstr>
      <vt:lpstr>Infrastructure as Code</vt:lpstr>
      <vt:lpstr>What is Terraform?</vt:lpstr>
      <vt:lpstr>PowerPoint Presentation</vt:lpstr>
      <vt:lpstr>Terraform Architecture</vt:lpstr>
      <vt:lpstr>Terraform Architecture</vt:lpstr>
      <vt:lpstr>Terraform Architecture</vt:lpstr>
      <vt:lpstr>Terraform Workflow</vt:lpstr>
      <vt:lpstr>Terraform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Compose File</dc:title>
  <dc:creator>DELL</dc:creator>
  <cp:lastModifiedBy>DELL</cp:lastModifiedBy>
  <cp:revision>72</cp:revision>
  <dcterms:created xsi:type="dcterms:W3CDTF">2025-03-03T18:10:34Z</dcterms:created>
  <dcterms:modified xsi:type="dcterms:W3CDTF">2025-03-05T16:50:18Z</dcterms:modified>
</cp:coreProperties>
</file>