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316" r:id="rId4"/>
    <p:sldId id="317" r:id="rId5"/>
    <p:sldId id="318" r:id="rId6"/>
    <p:sldId id="31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2716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0167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5595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850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6866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8435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04-02-2024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9646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04-02-2024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465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04-02-2024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9442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3319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5807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3F569-19F3-4A8F-BF89-6321182380A1}" type="datetimeFigureOut">
              <a:rPr lang="en-IN" smtClean="0"/>
              <a:pPr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1738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5B8B457-573B-4365-B39A-69F24FEF44CB}"/>
              </a:ext>
            </a:extLst>
          </p:cNvPr>
          <p:cNvSpPr txBox="1"/>
          <p:nvPr/>
        </p:nvSpPr>
        <p:spPr>
          <a:xfrm>
            <a:off x="2808513" y="1623078"/>
            <a:ext cx="69363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i="1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AWS </a:t>
            </a:r>
            <a:r>
              <a:rPr lang="en-IN" sz="5400" b="1" i="1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Session-4</a:t>
            </a:r>
            <a:endParaRPr lang="en-IN" sz="5400" b="1" i="1" dirty="0" smtClean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44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19FA77-CA70-4DCD-8B7F-8DC4E991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37E5CC-BF5A-4014-A960-027746B05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Amazon </a:t>
            </a:r>
            <a:r>
              <a:rPr lang="en-US" dirty="0" err="1" smtClean="0"/>
              <a:t>Redshift</a:t>
            </a:r>
            <a:endParaRPr lang="en-US" dirty="0" smtClean="0"/>
          </a:p>
          <a:p>
            <a:r>
              <a:rPr lang="en-US" dirty="0" smtClean="0"/>
              <a:t>Amazon </a:t>
            </a:r>
            <a:r>
              <a:rPr lang="en-US" dirty="0" err="1" smtClean="0"/>
              <a:t>Redshift</a:t>
            </a:r>
            <a:r>
              <a:rPr lang="en-US" dirty="0" smtClean="0"/>
              <a:t> </a:t>
            </a:r>
            <a:r>
              <a:rPr lang="en-US" dirty="0" smtClean="0"/>
              <a:t>– Demo</a:t>
            </a:r>
          </a:p>
        </p:txBody>
      </p:sp>
    </p:spTree>
    <p:extLst>
      <p:ext uri="{BB962C8B-B14F-4D97-AF65-F5344CB8AC3E}">
        <p14:creationId xmlns="" xmlns:p14="http://schemas.microsoft.com/office/powerpoint/2010/main" val="5850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4508" y="299811"/>
            <a:ext cx="10515600" cy="849721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AWS </a:t>
            </a:r>
            <a:r>
              <a:rPr lang="en-IN" sz="4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RedShift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0451" y="1371599"/>
            <a:ext cx="10515600" cy="1894116"/>
          </a:xfrm>
        </p:spPr>
        <p:txBody>
          <a:bodyPr>
            <a:normAutofit/>
          </a:bodyPr>
          <a:lstStyle/>
          <a:p>
            <a:r>
              <a:rPr lang="en-US" dirty="0" smtClean="0"/>
              <a:t>Amazon </a:t>
            </a:r>
            <a:r>
              <a:rPr lang="en-US" dirty="0" err="1" smtClean="0"/>
              <a:t>Redshift</a:t>
            </a:r>
            <a:r>
              <a:rPr lang="en-US" dirty="0" smtClean="0"/>
              <a:t> is a cloud-based  service or a data warehouse service that is used for collecting and storing data. Also, it enables a user to analyze the data using BI tools and simplifies the process of handling large scale data sets.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420" y="3355387"/>
            <a:ext cx="6453376" cy="226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4508" y="299811"/>
            <a:ext cx="10515600" cy="849721"/>
          </a:xfrm>
        </p:spPr>
        <p:txBody>
          <a:bodyPr>
            <a:normAutofit/>
          </a:bodyPr>
          <a:lstStyle/>
          <a:p>
            <a:pPr algn="ctr"/>
            <a:r>
              <a:rPr lang="en-IN" sz="4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UseCase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4910" y="1267097"/>
            <a:ext cx="7876299" cy="475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4508" y="299811"/>
            <a:ext cx="10515600" cy="849721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Architecture of Amazon </a:t>
            </a:r>
            <a:r>
              <a:rPr lang="en-IN" sz="4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Redshift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8563" y="1332682"/>
            <a:ext cx="6563814" cy="50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1446" y="391252"/>
            <a:ext cx="10515600" cy="849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Why </a:t>
            </a:r>
            <a:r>
              <a:rPr kumimoji="0" lang="en-US" sz="4000" b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RedShift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?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140" y="1319350"/>
            <a:ext cx="9412974" cy="4441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2905</TotalTime>
  <Words>63</Words>
  <Application>Microsoft Office PowerPoint</Application>
  <PresentationFormat>Custom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Topics</vt:lpstr>
      <vt:lpstr>AWS RedShift</vt:lpstr>
      <vt:lpstr>UseCase</vt:lpstr>
      <vt:lpstr>Architecture of Amazon Redshift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Sunkari Krishnaveni</dc:creator>
  <cp:lastModifiedBy>LENOWO</cp:lastModifiedBy>
  <cp:revision>203</cp:revision>
  <dcterms:created xsi:type="dcterms:W3CDTF">2020-11-20T09:52:05Z</dcterms:created>
  <dcterms:modified xsi:type="dcterms:W3CDTF">2024-02-04T10:26:46Z</dcterms:modified>
</cp:coreProperties>
</file>