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71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1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59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50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86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43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64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65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442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31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80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F569-19F3-4A8F-BF89-6321182380A1}" type="datetimeFigureOut">
              <a:rPr lang="en-IN" smtClean="0"/>
              <a:pPr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738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9FA77-CA70-4DCD-8B7F-8DC4E991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Web Workers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dirty="0" smtClean="0"/>
              <a:t>It is a means to run your code into a background script</a:t>
            </a:r>
          </a:p>
          <a:p>
            <a:r>
              <a:rPr lang="en-US" dirty="0" smtClean="0"/>
              <a:t>We can create a worker object using constructor Worker()</a:t>
            </a:r>
          </a:p>
          <a:p>
            <a:r>
              <a:rPr lang="en-US" dirty="0" smtClean="0"/>
              <a:t>Workers run in different global context </a:t>
            </a:r>
          </a:p>
          <a:p>
            <a:r>
              <a:rPr lang="en-US" dirty="0" smtClean="0"/>
              <a:t>They can do complex operations without interfering the UI</a:t>
            </a:r>
          </a:p>
          <a:p>
            <a:r>
              <a:rPr lang="en-US" dirty="0" smtClean="0"/>
              <a:t>They can send ad accept messages/data from UI using events.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workerObj</a:t>
            </a:r>
            <a:r>
              <a:rPr lang="en-US" dirty="0" smtClean="0"/>
              <a:t> = new Worker(‘workerfileName.js’) 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onMessage</a:t>
            </a:r>
            <a:r>
              <a:rPr lang="en-US" dirty="0" smtClean="0"/>
              <a:t>(), </a:t>
            </a:r>
            <a:r>
              <a:rPr lang="en-US" dirty="0" err="1" smtClean="0"/>
              <a:t>postMessage</a:t>
            </a:r>
            <a:r>
              <a:rPr lang="en-US" dirty="0" smtClean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85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9FA77-CA70-4DCD-8B7F-8DC4E991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Web worker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1685109"/>
          </a:xfrm>
        </p:spPr>
        <p:txBody>
          <a:bodyPr/>
          <a:lstStyle/>
          <a:p>
            <a:r>
              <a:rPr lang="en-US" dirty="0" smtClean="0"/>
              <a:t>Helps in complex computing</a:t>
            </a:r>
            <a:endParaRPr lang="en-US" dirty="0" smtClean="0"/>
          </a:p>
          <a:p>
            <a:r>
              <a:rPr lang="en-US" dirty="0" smtClean="0"/>
              <a:t>Optimize performance of our program </a:t>
            </a:r>
            <a:endParaRPr lang="en-US" dirty="0" smtClean="0"/>
          </a:p>
          <a:p>
            <a:r>
              <a:rPr lang="en-US" dirty="0" smtClean="0"/>
              <a:t>Does not block </a:t>
            </a:r>
            <a:r>
              <a:rPr lang="en-US" dirty="0" smtClean="0"/>
              <a:t>the UI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D19FA77-CA70-4DCD-8B7F-8DC4E9918FBF}"/>
              </a:ext>
            </a:extLst>
          </p:cNvPr>
          <p:cNvSpPr txBox="1">
            <a:spLocks/>
          </p:cNvSpPr>
          <p:nvPr/>
        </p:nvSpPr>
        <p:spPr>
          <a:xfrm>
            <a:off x="859972" y="2659835"/>
            <a:ext cx="10515600" cy="69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worker Disadvantages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837E5CC-BF5A-4014-A960-027746B057F7}"/>
              </a:ext>
            </a:extLst>
          </p:cNvPr>
          <p:cNvSpPr txBox="1">
            <a:spLocks/>
          </p:cNvSpPr>
          <p:nvPr/>
        </p:nvSpPr>
        <p:spPr>
          <a:xfrm>
            <a:off x="807720" y="3627120"/>
            <a:ext cx="10515600" cy="168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not have access to Parent object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Does not have access to </a:t>
            </a:r>
            <a:r>
              <a:rPr lang="en-US" sz="2800" dirty="0" smtClean="0"/>
              <a:t>Window object</a:t>
            </a:r>
            <a:endParaRPr lang="en-US" sz="2800" dirty="0" smtClean="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Does not have access </a:t>
            </a:r>
            <a:r>
              <a:rPr lang="en-US" sz="2800" smtClean="0"/>
              <a:t>to </a:t>
            </a:r>
            <a:r>
              <a:rPr lang="en-US" sz="2800" smtClean="0"/>
              <a:t>Document </a:t>
            </a:r>
            <a:r>
              <a:rPr lang="en-US" sz="2800" dirty="0" smtClean="0"/>
              <a:t>object</a:t>
            </a:r>
            <a:endParaRPr lang="en-US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100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Web Workers</vt:lpstr>
      <vt:lpstr>Web worker 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Sunkari Krishnaveni</dc:creator>
  <cp:lastModifiedBy>LENOWO</cp:lastModifiedBy>
  <cp:revision>62</cp:revision>
  <dcterms:created xsi:type="dcterms:W3CDTF">2020-11-20T09:52:05Z</dcterms:created>
  <dcterms:modified xsi:type="dcterms:W3CDTF">2024-06-13T09:56:05Z</dcterms:modified>
</cp:coreProperties>
</file>