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146847069" r:id="rId8"/>
    <p:sldId id="263" r:id="rId9"/>
    <p:sldId id="2146847058" r:id="rId10"/>
    <p:sldId id="265" r:id="rId11"/>
    <p:sldId id="2146847057" r:id="rId12"/>
    <p:sldId id="2146847066" r:id="rId13"/>
    <p:sldId id="2146847060" r:id="rId14"/>
    <p:sldId id="2146847067" r:id="rId15"/>
    <p:sldId id="2146847068" r:id="rId16"/>
    <p:sldId id="2146847062" r:id="rId17"/>
    <p:sldId id="2146847061" r:id="rId18"/>
    <p:sldId id="2146847055" r:id="rId19"/>
    <p:sldId id="214684705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SKILLSBUILD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729" y="3947268"/>
            <a:ext cx="798018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Alok Nema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Gyan Ganga Institute of Technology and Sciences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Engineering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884255"/>
            <a:ext cx="5861944" cy="50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68572" y="2507226"/>
            <a:ext cx="8066474" cy="3648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82515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By leveraging IBM Cloud Lite and IBM </a:t>
            </a:r>
            <a:r>
              <a:rPr lang="en-US" sz="28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Granity</a:t>
            </a: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, we’ve built an intelligent, scalable, and user-friendly virtual coach that adapts to each user’s lifestyle.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solution not only promotes physical health but also fosters long-term wellness habits through motivation, personalization, and simplicity.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Fitness Buddy is more than an app—it’s a lifestyle partner, empowering users to take control of their health, one conversation at a time.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98825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Link : https:</a:t>
            </a:r>
            <a:r>
              <a:rPr lang="en-IN" u="sng" dirty="0"/>
              <a:t>//github.com/aloknema710/Fitness-Buddy-Agent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Wearables and IoT Devices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Mental Health &amp; Wellness Module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Progress Tracking &amp; Analytics Dashboard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Dynamic Adaptation Using 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300" b="1" dirty="0">
                <a:solidFill>
                  <a:schemeClr val="accent1"/>
                </a:solidFill>
                <a:latin typeface="Arial"/>
                <a:cs typeface="Arial"/>
              </a:rPr>
              <a:t>Future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4800" b="1" dirty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70BFB-0B2B-CC20-BC1A-491AF3D60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20" y="1301750"/>
            <a:ext cx="7562959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8137-E3E8-5ABE-698A-ED3D09AD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47771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Lab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28555-2CF8-C887-67B9-399FB24C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18" y="1301750"/>
            <a:ext cx="7601563" cy="4673600"/>
          </a:xfrm>
        </p:spPr>
      </p:pic>
    </p:spTree>
    <p:extLst>
      <p:ext uri="{BB962C8B-B14F-4D97-AF65-F5344CB8AC3E}">
        <p14:creationId xmlns:p14="http://schemas.microsoft.com/office/powerpoint/2010/main" val="48667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Technology used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38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00" y="2290915"/>
            <a:ext cx="11029615" cy="3649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There is a growing need for an accessible, friendly, and intelligent virtual assistant that can provide on-demand fitness advice, healthy lifestyle suggestions, and basic nutrition guidance—all tailored to individual needs and available at any time.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F7F7-F3AC-25B0-24C7-42F8DA54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268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Proposed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351D-F3A2-630B-0C25-9A22E88DB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0" y="1818968"/>
            <a:ext cx="11029615" cy="3674602"/>
          </a:xfrm>
        </p:spPr>
        <p:txBody>
          <a:bodyPr>
            <a:normAutofit/>
          </a:bodyPr>
          <a:lstStyle/>
          <a:p>
            <a:r>
              <a:rPr lang="en-US" sz="2400" dirty="0"/>
              <a:t>Fitness Buddy is an AI agent that aims to solve this problem by offering a conversational, AI-powered health and fitness coach that can: </a:t>
            </a:r>
          </a:p>
          <a:p>
            <a:r>
              <a:rPr lang="en-US" sz="2400" dirty="0"/>
              <a:t>Recommend home workouts and routines based on user input. </a:t>
            </a:r>
          </a:p>
          <a:p>
            <a:pPr marL="0" indent="0">
              <a:buNone/>
            </a:pPr>
            <a:r>
              <a:rPr lang="en-US" sz="2400" dirty="0"/>
              <a:t>	Provide motivational tips and daily fitness inspiration. </a:t>
            </a:r>
          </a:p>
          <a:p>
            <a:pPr marL="0" indent="0">
              <a:buNone/>
            </a:pPr>
            <a:r>
              <a:rPr lang="en-US" sz="2400" dirty="0"/>
              <a:t>	Suggest simple, nutritious meal ideas. </a:t>
            </a:r>
          </a:p>
          <a:p>
            <a:pPr marL="0" indent="0">
              <a:buNone/>
            </a:pPr>
            <a:r>
              <a:rPr lang="en-IN" sz="2400" dirty="0"/>
              <a:t>	Encourage habit-building and consistency. </a:t>
            </a:r>
          </a:p>
        </p:txBody>
      </p:sp>
    </p:spTree>
    <p:extLst>
      <p:ext uri="{BB962C8B-B14F-4D97-AF65-F5344CB8AC3E}">
        <p14:creationId xmlns:p14="http://schemas.microsoft.com/office/powerpoint/2010/main" val="283247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8594"/>
            <a:ext cx="11029616" cy="82590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32388"/>
            <a:ext cx="11613485" cy="5618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083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3200" dirty="0"/>
              <a:t>IBM Cloud Watsonx AI Studio</a:t>
            </a:r>
          </a:p>
          <a:p>
            <a:pPr marL="305435" indent="-305435"/>
            <a:r>
              <a:rPr lang="en-IN" sz="3200" dirty="0"/>
              <a:t>IBM Cloud </a:t>
            </a:r>
            <a:r>
              <a:rPr lang="en-IN" sz="3200" dirty="0" err="1"/>
              <a:t>Watsonx</a:t>
            </a:r>
            <a:r>
              <a:rPr lang="en-IN" sz="3200" dirty="0"/>
              <a:t> AI runtime</a:t>
            </a:r>
          </a:p>
          <a:p>
            <a:pPr marL="305435" indent="-305435"/>
            <a:r>
              <a:rPr lang="en-IN" sz="3200" dirty="0"/>
              <a:t>IBM Cloud Agent Lab</a:t>
            </a:r>
          </a:p>
          <a:p>
            <a:pPr marL="305435" indent="-305435"/>
            <a:r>
              <a:rPr lang="en-IN" sz="32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significantly reduce search time, </a:t>
            </a:r>
            <a:r>
              <a:rPr lang="en-US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bridges the gap between expensive, inaccessible fitness services and the real-world needs of everyday users</a:t>
            </a:r>
            <a:r>
              <a:rPr lang="en-IN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Conversational AI Coach – Anytime, Any where Available 24/7 via chat to guide, motivate, and support users on their fitness journey.</a:t>
            </a:r>
            <a:r>
              <a:rPr lang="en-IN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Citation and reference analysis to trace influence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Zero-Cost Wellness Solution – Offers health and fitness support without expensive fees or rigid schedules.</a:t>
            </a:r>
            <a:r>
              <a:rPr lang="en-IN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Collaboration mapping: suggests potential co-authors or institutions based on similar research interests.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Personalized Recommendations </a:t>
            </a:r>
            <a:r>
              <a:rPr lang="en-US" sz="20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–</a:t>
            </a:r>
            <a:r>
              <a:rPr lang="en-US" sz="2000" dirty="0">
                <a:latin typeface="Calibri"/>
                <a:ea typeface="Calibri"/>
                <a:cs typeface="Calibri"/>
              </a:rPr>
              <a:t> Tailors workouts, meal suggestions, and tips based on user inputs like goals, fitness level, and preferences.</a:t>
            </a:r>
            <a:endParaRPr lang="en-I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29999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Busy Professionals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Home-based Individuals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Fitness Beginners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Anyone with Budget Constraints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63236" y="618067"/>
            <a:ext cx="55684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515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Proposed Solution 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Lab activity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Alok nema</cp:lastModifiedBy>
  <cp:revision>146</cp:revision>
  <dcterms:created xsi:type="dcterms:W3CDTF">2021-05-26T16:50:10Z</dcterms:created>
  <dcterms:modified xsi:type="dcterms:W3CDTF">2025-08-04T10:47:40Z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