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8"/>
  </p:notesMasterIdLst>
  <p:sldIdLst>
    <p:sldId id="260" r:id="rId2"/>
    <p:sldId id="282" r:id="rId3"/>
    <p:sldId id="308" r:id="rId4"/>
    <p:sldId id="309" r:id="rId5"/>
    <p:sldId id="30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53"/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9" autoAdjust="0"/>
    <p:restoredTop sz="94434" autoAdjust="0"/>
  </p:normalViewPr>
  <p:slideViewPr>
    <p:cSldViewPr snapToGrid="0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2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Ū–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WA</a:t>
            </a:r>
            <a:r>
              <a:rPr lang="en-US" sz="27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Ū : Mission, Vision &amp; Values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284068" y="1100253"/>
            <a:ext cx="10545981" cy="5285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002060"/>
                </a:solidFill>
              </a:rPr>
              <a:t>Mission: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1900" dirty="0">
                <a:solidFill>
                  <a:srgbClr val="002060"/>
                </a:solidFill>
              </a:rPr>
              <a:t>To create a global entrepreneur of hospitality industry, realizing pioneering advancements in established services and accomplish mutual growth for both our partners &amp; customers</a:t>
            </a: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002060"/>
                </a:solidFill>
              </a:rPr>
              <a:t>Vision: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1900" dirty="0">
                <a:solidFill>
                  <a:srgbClr val="002060"/>
                </a:solidFill>
              </a:rPr>
              <a:t>WA</a:t>
            </a:r>
            <a:r>
              <a:rPr lang="en-US" sz="1900" dirty="0">
                <a:solidFill>
                  <a:srgbClr val="FF0000"/>
                </a:solidFill>
              </a:rPr>
              <a:t>I</a:t>
            </a:r>
            <a:r>
              <a:rPr lang="en-US" sz="1900" dirty="0">
                <a:solidFill>
                  <a:srgbClr val="002060"/>
                </a:solidFill>
              </a:rPr>
              <a:t>Ū is dedicated to provide modern &amp; innovative solutions to our hospitality partners, via introduction of technology evolution in their offerings and opening avenues of inspiring new business horizons.</a:t>
            </a: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002060"/>
                </a:solidFill>
              </a:rPr>
              <a:t>Values:</a:t>
            </a: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Innovation through Leadership </a:t>
            </a:r>
            <a:r>
              <a:rPr lang="en-US" sz="1900" dirty="0">
                <a:solidFill>
                  <a:srgbClr val="002060"/>
                </a:solidFill>
              </a:rPr>
              <a:t>: To spearhead hospitality experience enrichment, Consistently</a:t>
            </a: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Modernization &amp; Elegance </a:t>
            </a:r>
            <a:r>
              <a:rPr lang="en-US" sz="1900" dirty="0">
                <a:solidFill>
                  <a:srgbClr val="002060"/>
                </a:solidFill>
              </a:rPr>
              <a:t>: To develop ultramodern hospitality business solutions</a:t>
            </a: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Focus &amp; Evolution </a:t>
            </a:r>
            <a:r>
              <a:rPr lang="en-US" sz="1900" dirty="0">
                <a:solidFill>
                  <a:srgbClr val="002060"/>
                </a:solidFill>
              </a:rPr>
              <a:t>: Relentlessly strive to improve business value through performance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17645" y="1278571"/>
            <a:ext cx="10242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Our product &amp; features include evolutionary aspects that allow enhanced customer experience at the premises of the restaurant, promoting socializing, interfacing, digital payments, media, credit and governance services.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More details on the features are as shared during the discussions &amp; are available on demand, being covered under non-disclosure agreement.</a:t>
            </a:r>
          </a:p>
        </p:txBody>
      </p:sp>
    </p:spTree>
    <p:extLst>
      <p:ext uri="{BB962C8B-B14F-4D97-AF65-F5344CB8AC3E}">
        <p14:creationId xmlns:p14="http://schemas.microsoft.com/office/powerpoint/2010/main" val="96624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56923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Expenses &amp; 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CC580C23-952F-3747-8DBF-018644B4D9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87" y="1071676"/>
            <a:ext cx="9521123" cy="5354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655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6324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Our Team – </a:t>
            </a:r>
            <a:r>
              <a:rPr lang="en-US" sz="2700" b="1" dirty="0">
                <a:solidFill>
                  <a:srgbClr val="7030A0"/>
                </a:solidFill>
                <a:latin typeface="Arial Black" panose="020B0A04020102020204" pitchFamily="34" charset="0"/>
              </a:rPr>
              <a:t>In-Progress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Rajesh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Karandikar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– Founder &amp; Owner, 24k Restaurant Network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Alok Sambuddha – Engineering Director, American Express (ex. Technology Leader – Infosys, ATOS)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Sanjay </a:t>
            </a:r>
            <a:r>
              <a:rPr lang="en-US" sz="1200" dirty="0" err="1">
                <a:solidFill>
                  <a:srgbClr val="002060"/>
                </a:solidFill>
              </a:rPr>
              <a:t>Kelapure</a:t>
            </a:r>
            <a:r>
              <a:rPr lang="en-US" sz="1200" dirty="0">
                <a:solidFill>
                  <a:srgbClr val="002060"/>
                </a:solidFill>
              </a:rPr>
              <a:t> – Hospitality Network Management (Hilton Group)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Shrikant </a:t>
            </a:r>
            <a:r>
              <a:rPr lang="en-US" sz="1200" dirty="0" err="1">
                <a:solidFill>
                  <a:srgbClr val="002060"/>
                </a:solidFill>
              </a:rPr>
              <a:t>Chatur</a:t>
            </a:r>
            <a:r>
              <a:rPr lang="en-US" sz="1200" dirty="0">
                <a:solidFill>
                  <a:srgbClr val="002060"/>
                </a:solidFill>
              </a:rPr>
              <a:t> – Governance Consultant (ex. VP Commercial - Cummins)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Shrikant </a:t>
            </a:r>
            <a:r>
              <a:rPr lang="en-US" sz="1200" dirty="0" err="1">
                <a:solidFill>
                  <a:srgbClr val="002060"/>
                </a:solidFill>
              </a:rPr>
              <a:t>Chepe</a:t>
            </a:r>
            <a:r>
              <a:rPr lang="en-US" sz="1200" dirty="0">
                <a:solidFill>
                  <a:srgbClr val="002060"/>
                </a:solidFill>
              </a:rPr>
              <a:t> – Technical Architect (Amway Head of Customer Solutions)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Rahul Patil – Security Specialist (Mastercard)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Raju Patil – Director Gaming Operations(Rockstar Games)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Chetan </a:t>
            </a:r>
            <a:r>
              <a:rPr lang="en-US" sz="1200" dirty="0" err="1">
                <a:solidFill>
                  <a:srgbClr val="002060"/>
                </a:solidFill>
              </a:rPr>
              <a:t>Oswal</a:t>
            </a:r>
            <a:r>
              <a:rPr lang="en-US" sz="1200" dirty="0">
                <a:solidFill>
                  <a:srgbClr val="002060"/>
                </a:solidFill>
              </a:rPr>
              <a:t> – Accounts &amp; Legal Counsel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1600" dirty="0">
                <a:solidFill>
                  <a:srgbClr val="002060"/>
                </a:solidFill>
              </a:rPr>
              <a:t>Partners: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IRSRD – Development, Governance, Technical Consultant, HR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Shah &amp; </a:t>
            </a:r>
            <a:r>
              <a:rPr lang="en-US" sz="1200" dirty="0" err="1">
                <a:solidFill>
                  <a:srgbClr val="002060"/>
                </a:solidFill>
              </a:rPr>
              <a:t>Kirtane</a:t>
            </a:r>
            <a:r>
              <a:rPr lang="en-US" sz="1200" dirty="0">
                <a:solidFill>
                  <a:srgbClr val="002060"/>
                </a:solidFill>
              </a:rPr>
              <a:t> – Financial Modelling 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KPMG – PPI Procurement Partner &amp; Project Management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 err="1">
                <a:solidFill>
                  <a:srgbClr val="002060"/>
                </a:solidFill>
              </a:rPr>
              <a:t>Sazinga</a:t>
            </a:r>
            <a:r>
              <a:rPr lang="en-US" sz="1200" dirty="0">
                <a:solidFill>
                  <a:srgbClr val="002060"/>
                </a:solidFill>
              </a:rPr>
              <a:t> Digital – Current Development Partner (Discussions ongoing with prominent vendors)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24340" y="6356350"/>
            <a:ext cx="4114800" cy="365125"/>
          </a:xfrm>
        </p:spPr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2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45305</TotalTime>
  <Words>383</Words>
  <Application>Microsoft Macintosh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Alok Sambuddha</cp:lastModifiedBy>
  <cp:revision>198</cp:revision>
  <cp:lastPrinted>2021-01-03T16:15:59Z</cp:lastPrinted>
  <dcterms:created xsi:type="dcterms:W3CDTF">2020-06-12T02:29:26Z</dcterms:created>
  <dcterms:modified xsi:type="dcterms:W3CDTF">2021-10-07T10:15:12Z</dcterms:modified>
</cp:coreProperties>
</file>