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28700" y="1371600"/>
            <a:ext cx="1385888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Event/Show/Game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4150" y="1371599"/>
            <a:ext cx="1285875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9587" y="1371598"/>
            <a:ext cx="2752726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</a:p>
          <a:p>
            <a:pPr algn="ctr"/>
            <a:r>
              <a:rPr lang="en-US" dirty="0" smtClean="0"/>
              <a:t>Input – 3GBPS</a:t>
            </a:r>
          </a:p>
          <a:p>
            <a:pPr algn="ctr"/>
            <a:r>
              <a:rPr lang="en-US" dirty="0" smtClean="0"/>
              <a:t>O/P – IP stream 5-10MBPS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0360" y="1371597"/>
            <a:ext cx="1285875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Server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 flipV="1">
            <a:off x="7072313" y="1814510"/>
            <a:ext cx="1320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1005" y="1491343"/>
            <a:ext cx="112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RTMP Protocol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43875" y="3116488"/>
            <a:ext cx="153881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</a:t>
            </a:r>
          </a:p>
          <a:p>
            <a:pPr algn="ctr"/>
            <a:r>
              <a:rPr lang="en-US" dirty="0" smtClean="0"/>
              <a:t>(hosts media server)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>
            <a:off x="8893298" y="2257422"/>
            <a:ext cx="19987" cy="85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81387" y="2363789"/>
            <a:ext cx="189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Translates into stream size, bit rate &amp; needed pixel based on resolution needs of screen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49357" y="3114670"/>
            <a:ext cx="1656017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Player</a:t>
            </a:r>
          </a:p>
          <a:p>
            <a:pPr algn="ctr"/>
            <a:r>
              <a:rPr lang="en-US" dirty="0" smtClean="0"/>
              <a:t>TV/STB/Mobile/browser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1"/>
            <a:endCxn id="18" idx="3"/>
          </p:cNvCxnSpPr>
          <p:nvPr/>
        </p:nvCxnSpPr>
        <p:spPr>
          <a:xfrm flipH="1" flipV="1">
            <a:off x="6405374" y="3557583"/>
            <a:ext cx="1738501" cy="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53" y="559026"/>
            <a:ext cx="352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 can be local or </a:t>
            </a:r>
          </a:p>
          <a:p>
            <a:r>
              <a:rPr lang="en-US" dirty="0" smtClean="0"/>
              <a:t>connected via satellite (via uplink antenna van) or fiber optic cable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37589" y="3242854"/>
            <a:ext cx="152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playback URL for the stream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81572" y="4131042"/>
            <a:ext cx="152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(or CDN) is configured in the player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8892" y="4131041"/>
            <a:ext cx="1523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Exposes network of POPs, to cut down delays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78739" y="3114669"/>
            <a:ext cx="1656017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TV </a:t>
            </a:r>
          </a:p>
          <a:p>
            <a:pPr algn="ctr"/>
            <a:r>
              <a:rPr lang="en-US" b="1" dirty="0" smtClean="0"/>
              <a:t>LED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</TotalTime>
  <Words>97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131</cp:revision>
  <dcterms:created xsi:type="dcterms:W3CDTF">2020-06-12T02:29:26Z</dcterms:created>
  <dcterms:modified xsi:type="dcterms:W3CDTF">2020-08-02T16:37:09Z</dcterms:modified>
</cp:coreProperties>
</file>