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  <p:sldId id="261" r:id="rId11"/>
    <p:sldId id="274" r:id="rId12"/>
    <p:sldId id="272" r:id="rId13"/>
    <p:sldId id="273" r:id="rId14"/>
    <p:sldId id="263" r:id="rId15"/>
    <p:sldId id="270" r:id="rId16"/>
    <p:sldId id="267" r:id="rId17"/>
    <p:sldId id="268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55F8-DCB4-4F02-95F6-0D802D10FFF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55F8-DCB4-4F02-95F6-0D802D10FF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5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55F8-DCB4-4F02-95F6-0D802D10FF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55F8-DCB4-4F02-95F6-0D802D10FF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55F8-DCB4-4F02-95F6-0D802D10FF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55F8-DCB4-4F02-95F6-0D802D10FF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55F8-DCB4-4F02-95F6-0D802D10FF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55F8-DCB4-4F02-95F6-0D802D10FF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55F8-DCB4-4F02-95F6-0D802D10FF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55F8-DCB4-4F02-95F6-0D802D10FF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55F8-DCB4-4F02-95F6-0D802D10FF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55F8-DCB4-4F02-95F6-0D802D10FFF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3051-C379-4B30-A1CF-28D4CA00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1136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Proposal for the Installation of LED Screens on Toll Plaza PAN India</a:t>
            </a:r>
            <a:endParaRPr lang="en-US" sz="2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78794"/>
            <a:ext cx="12192000" cy="5892085"/>
          </a:xfrm>
        </p:spPr>
        <p:txBody>
          <a:bodyPr>
            <a:normAutofit/>
          </a:bodyPr>
          <a:lstStyle/>
          <a:p>
            <a:r>
              <a:rPr lang="en-US" b="1" dirty="0" smtClean="0"/>
              <a:t>Prefix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Introduction of the Company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Body of work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Hardware and Software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Installation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SOP of BOT/Empowerment/Royalty</a:t>
            </a:r>
            <a:endParaRPr lang="en-US" b="1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Installation Timeframe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Deliverables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Expectations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/>
              <a:t>AMC</a:t>
            </a:r>
          </a:p>
          <a:p>
            <a:pPr marL="457200" indent="-457200" algn="l">
              <a:buFont typeface="+mj-lt"/>
              <a:buAutoNum type="arabicPeriod"/>
            </a:pPr>
            <a:endParaRPr lang="en-US" b="1" dirty="0" smtClean="0"/>
          </a:p>
          <a:p>
            <a:pPr marL="457200" indent="-457200" algn="l">
              <a:buFont typeface="+mj-lt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172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050" y="1"/>
            <a:ext cx="12161950" cy="97879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Installation of POD</a:t>
            </a:r>
            <a:endParaRPr lang="en-US" sz="2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51" y="978794"/>
            <a:ext cx="12161949" cy="58792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Erecting time - 1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Concrete work (if required) - 4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Transit time - as applicable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Approximate time to install structures for 100 (phase I) boards - around 90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Surface finish shall be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oil paint+ radium ( considering all seasons + night vision - for life of 10 years)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Or powder coating is also an option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Consists </a:t>
            </a:r>
            <a:r>
              <a:rPr lang="en-US" sz="2000" dirty="0"/>
              <a:t>of LED Panels 3ft X 3ft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Each screen consisting of a grind of 12ft by 27 ft. with a total area of 324 sq. ft. if 3X3 LED panels used.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Weight of each 3X3 panel of LED is 35kg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Each POD will have its electrical supply of its own and will have a generator back up to adhere to the SLA and UPS for uninterrupted power supply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Design of the Pod will be made in such a way that it is a safe structure and will provide maximum visibility of the content that  is run on the screen</a:t>
            </a:r>
          </a:p>
          <a:p>
            <a:pPr algn="l"/>
            <a:endParaRPr lang="en-GB" sz="2000" dirty="0" smtClean="0"/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79"/>
            <a:ext cx="12202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757"/>
            <a:ext cx="12192000" cy="68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74697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Software:</a:t>
            </a:r>
            <a:endParaRPr lang="en-US" sz="2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46975"/>
            <a:ext cx="12192000" cy="5743977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Software will be bespoke and designed in such a way that all the content that is played on the different screens PAN India will be able to be monitored from a HUB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content will be able to uploaded from the HUB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Changes will be made from the HUB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Timing and Date schedules will be remotely operated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10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08182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SOP of BOT/Empowerment/Royalty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8794"/>
            <a:ext cx="12192000" cy="51981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Tenure of the Project: 9 to 12 yrs.</a:t>
            </a:r>
          </a:p>
          <a:p>
            <a:endParaRPr lang="en-US" sz="2400" dirty="0" smtClean="0"/>
          </a:p>
          <a:p>
            <a:r>
              <a:rPr lang="en-US" sz="2400" dirty="0" smtClean="0"/>
              <a:t>Project Costing: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Phase 1: 50 Cr with 150 Toll Plaza PAN India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Phase 2: 50 Cr </a:t>
            </a:r>
            <a:r>
              <a:rPr lang="en-US" sz="2400" dirty="0" smtClean="0"/>
              <a:t>with 150 Toll Plaza PAN India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Phase 3: 85 Cr with 250 Toll Plaza PAN India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886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4015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Installation Timeframe	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734096"/>
            <a:ext cx="12088969" cy="5442867"/>
          </a:xfrm>
        </p:spPr>
        <p:txBody>
          <a:bodyPr/>
          <a:lstStyle/>
          <a:p>
            <a:r>
              <a:rPr lang="en-US" dirty="0" smtClean="0"/>
              <a:t>Phase 1 – 1 Year</a:t>
            </a:r>
          </a:p>
          <a:p>
            <a:r>
              <a:rPr lang="en-US" dirty="0" smtClean="0"/>
              <a:t>Phase 2 – 6 Months</a:t>
            </a:r>
          </a:p>
          <a:p>
            <a:r>
              <a:rPr lang="en-US" dirty="0" smtClean="0"/>
              <a:t>Phase 3 </a:t>
            </a:r>
            <a:r>
              <a:rPr lang="en-US" dirty="0" smtClean="0"/>
              <a:t>– </a:t>
            </a:r>
            <a:r>
              <a:rPr lang="en-US" dirty="0" smtClean="0"/>
              <a:t>1.5 Years </a:t>
            </a:r>
          </a:p>
          <a:p>
            <a:r>
              <a:rPr lang="en-US" dirty="0" smtClean="0"/>
              <a:t>ROI </a:t>
            </a:r>
            <a:r>
              <a:rPr lang="en-US" dirty="0" smtClean="0"/>
              <a:t>– will be effective after 2.5 Years of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Deliverables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8344"/>
            <a:ext cx="12192000" cy="4618619"/>
          </a:xfrm>
        </p:spPr>
        <p:txBody>
          <a:bodyPr/>
          <a:lstStyle/>
          <a:p>
            <a:r>
              <a:rPr lang="en-US" dirty="0" smtClean="0"/>
              <a:t>10% of Air Time Slot in 24 Hrs. for the safety and awareness and most of all for **</a:t>
            </a:r>
            <a:r>
              <a:rPr lang="en-US" b="1" dirty="0" smtClean="0"/>
              <a:t>EMERGENCY MESSAGES</a:t>
            </a:r>
            <a:r>
              <a:rPr lang="en-US" dirty="0" smtClean="0"/>
              <a:t>**.</a:t>
            </a:r>
          </a:p>
          <a:p>
            <a:r>
              <a:rPr lang="en-US" dirty="0" smtClean="0"/>
              <a:t>We will be having a Motorist Reach of 10 Cr. On a normal Day across India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561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Expectations 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611"/>
            <a:ext cx="12192000" cy="5391352"/>
          </a:xfrm>
        </p:spPr>
        <p:txBody>
          <a:bodyPr/>
          <a:lstStyle/>
          <a:p>
            <a:r>
              <a:rPr lang="en-US" dirty="0" smtClean="0"/>
              <a:t>Lease term of 9 yrs.</a:t>
            </a:r>
          </a:p>
          <a:p>
            <a:r>
              <a:rPr lang="en-US" dirty="0" smtClean="0"/>
              <a:t>Adv Space at Toll Plaza before the Rumblers</a:t>
            </a:r>
          </a:p>
          <a:p>
            <a:r>
              <a:rPr lang="en-US" dirty="0" smtClean="0"/>
              <a:t>Adv Space at the Toll Ahead Sign</a:t>
            </a:r>
          </a:p>
          <a:p>
            <a:r>
              <a:rPr lang="en-US" dirty="0" smtClean="0"/>
              <a:t>Adv Space on Over bridges PAN India </a:t>
            </a:r>
          </a:p>
          <a:p>
            <a:r>
              <a:rPr lang="en-US" dirty="0" smtClean="0"/>
              <a:t>Electric Supply of 20 KV and Backup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568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AMC</a:t>
            </a:r>
            <a:endParaRPr lang="en-US" sz="2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0006"/>
            <a:ext cx="12192000" cy="46363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AMC: for the entire project will be 25% of the total Project Cost and will remain in the founder company's hands even after the Lease tenure is over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3712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Introduction of the Company: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1217"/>
            <a:ext cx="12192000" cy="6136782"/>
          </a:xfrm>
        </p:spPr>
        <p:txBody>
          <a:bodyPr>
            <a:noAutofit/>
          </a:bodyPr>
          <a:lstStyle/>
          <a:p>
            <a:r>
              <a:rPr lang="en-GB" sz="2000" dirty="0" smtClean="0"/>
              <a:t>We </a:t>
            </a:r>
            <a:r>
              <a:rPr lang="en-GB" sz="2000" dirty="0"/>
              <a:t>are a member of the largest Independent communication network (ICOM) in the world.</a:t>
            </a:r>
          </a:p>
          <a:p>
            <a:r>
              <a:rPr lang="en-GB" sz="2000" dirty="0"/>
              <a:t>With offices in Mumbai, New Delhi, Ahmedabad &amp; Bangalore we have been building and nurturing some of the leading brands in the country across diverse categories by delivering seamless integrated communication solutions for all our client needs. </a:t>
            </a:r>
          </a:p>
          <a:p>
            <a:r>
              <a:rPr lang="en-GB" sz="2000" dirty="0"/>
              <a:t>With close to around 185 professionals across major cities in India, our integrated communication solutions include:- </a:t>
            </a:r>
          </a:p>
          <a:p>
            <a:r>
              <a:rPr lang="en-GB" sz="2000" dirty="0"/>
              <a:t>Brand Planning</a:t>
            </a:r>
          </a:p>
          <a:p>
            <a:r>
              <a:rPr lang="en-GB" sz="2000" dirty="0"/>
              <a:t>Creative</a:t>
            </a:r>
          </a:p>
          <a:p>
            <a:r>
              <a:rPr lang="en-GB" sz="2000" dirty="0"/>
              <a:t>Media Planning </a:t>
            </a:r>
          </a:p>
          <a:p>
            <a:r>
              <a:rPr lang="en-GB" sz="2000" dirty="0"/>
              <a:t>Media Buying</a:t>
            </a:r>
          </a:p>
          <a:p>
            <a:r>
              <a:rPr lang="en-GB" sz="2000" dirty="0"/>
              <a:t>Digital </a:t>
            </a:r>
          </a:p>
          <a:p>
            <a:r>
              <a:rPr lang="en-GB" sz="2000" dirty="0"/>
              <a:t>Corporate Identity</a:t>
            </a:r>
          </a:p>
          <a:p>
            <a:r>
              <a:rPr lang="en-GB" sz="2000" dirty="0"/>
              <a:t>Events and </a:t>
            </a:r>
            <a:r>
              <a:rPr lang="en-GB" sz="2000" dirty="0" smtClean="0"/>
              <a:t>Activations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/>
              <a:t> Some of our key clients include Godrej Properties (Godrej Central &amp; Godrej Prime), Eureka Forbes (Aquaguard), Yes Bank , Adani Wilmar , Force Motors, Escorts, Alliance Tire Group, Allied Blenders and Distillers (Officer’s  Choice- Largest selling whisky in the world), UB Group (Kingfisher Storm, Kingfisher Blue, Kingfisher Buzz and other local and developmental brands), NECC / Venkys, Wockhardt among others. </a:t>
            </a:r>
          </a:p>
          <a:p>
            <a:r>
              <a:rPr lang="en-GB" sz="2000" dirty="0"/>
              <a:t> Over the years, we have grown brands against well ensconced competition both domestic and multinational to leadership status. Some of the key achievements are :</a:t>
            </a:r>
          </a:p>
          <a:p>
            <a:r>
              <a:rPr lang="en-GB" sz="2000" dirty="0"/>
              <a:t>Launched and Build Set Wet range of grooming products. </a:t>
            </a:r>
          </a:p>
          <a:p>
            <a:r>
              <a:rPr lang="en-GB" sz="2000" dirty="0"/>
              <a:t>Launched Aquaguard to make it the undisputed leader in the water purifier category.</a:t>
            </a:r>
          </a:p>
          <a:p>
            <a:r>
              <a:rPr lang="en-GB" sz="2000" dirty="0"/>
              <a:t>Launched and build Moov into a number 1 Backache specialist.</a:t>
            </a:r>
          </a:p>
          <a:p>
            <a:r>
              <a:rPr lang="en-GB" sz="2000" dirty="0"/>
              <a:t>Launched Samsung mobile handsets In India</a:t>
            </a:r>
          </a:p>
          <a:p>
            <a:r>
              <a:rPr lang="en-GB" sz="2000" dirty="0"/>
              <a:t>Helped make  Officer’s Choice the largest selling whisky brand in the world.</a:t>
            </a:r>
          </a:p>
          <a:p>
            <a:r>
              <a:rPr lang="en-GB" sz="2000" dirty="0"/>
              <a:t>Launched Fortune cooking Oil to make it the no. 1 edible oil brand in the country.</a:t>
            </a:r>
          </a:p>
          <a:p>
            <a:r>
              <a:rPr lang="en-GB" sz="2000" dirty="0"/>
              <a:t>Launched Yes Bank to make it the 4th largest private bank in the country.</a:t>
            </a:r>
          </a:p>
          <a:p>
            <a:r>
              <a:rPr lang="en-GB" sz="2000" dirty="0"/>
              <a:t>Our capabilities include both B2B and B2C space.</a:t>
            </a:r>
          </a:p>
          <a:p>
            <a:r>
              <a:rPr lang="en-GB" sz="2000" dirty="0"/>
              <a:t>Will be a pleasure to work with you and take relationship forward. Please let us know the next steps on the same.</a:t>
            </a:r>
          </a:p>
          <a:p>
            <a:r>
              <a:rPr lang="en-GB" sz="2000" dirty="0"/>
              <a:t>Looking forward to hear from you in affirmative.</a:t>
            </a:r>
          </a:p>
        </p:txBody>
      </p:sp>
    </p:spTree>
    <p:extLst>
      <p:ext uri="{BB962C8B-B14F-4D97-AF65-F5344CB8AC3E}">
        <p14:creationId xmlns:p14="http://schemas.microsoft.com/office/powerpoint/2010/main" val="3571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758" y="321972"/>
            <a:ext cx="10567116" cy="5893627"/>
          </a:xfrm>
        </p:spPr>
        <p:txBody>
          <a:bodyPr>
            <a:noAutofit/>
          </a:bodyPr>
          <a:lstStyle/>
          <a:p>
            <a:r>
              <a:rPr lang="en-GB" sz="2000" dirty="0" smtClean="0"/>
              <a:t>Events and Activations</a:t>
            </a:r>
          </a:p>
          <a:p>
            <a:pPr>
              <a:lnSpc>
                <a:spcPct val="120000"/>
              </a:lnSpc>
            </a:pPr>
            <a:r>
              <a:rPr lang="en-GB" sz="2000" dirty="0" smtClean="0"/>
              <a:t> Some of our key clients include Godrej Properties (Godrej Central &amp; Godrej Prime), Eureka Forbes (Aquaguard), Yes Bank , Adani Wilmar , Force Motors, Escorts, Alliance Tire Group, Allied Blenders and Distillers (Officer’s  Choice- Largest selling whisky in the world), UB Group (Kingfisher Storm, Kingfisher Blue, Kingfisher Buzz and other local and developmental brands), NECC / Venkys, Wockhardt among others. </a:t>
            </a:r>
          </a:p>
          <a:p>
            <a:pPr>
              <a:lnSpc>
                <a:spcPct val="120000"/>
              </a:lnSpc>
            </a:pPr>
            <a:r>
              <a:rPr lang="en-GB" sz="2000" dirty="0" smtClean="0"/>
              <a:t>Over the years, we have grown brands against well ensconced competition both domestic and multinational to leadership status. Some of the key achievements are :</a:t>
            </a:r>
          </a:p>
          <a:p>
            <a:r>
              <a:rPr lang="en-GB" sz="2000" dirty="0" smtClean="0"/>
              <a:t>Launched and Build Set Wet range of grooming products. </a:t>
            </a:r>
          </a:p>
          <a:p>
            <a:r>
              <a:rPr lang="en-GB" sz="2000" dirty="0" smtClean="0"/>
              <a:t>Launched Aquaguard to make it the undisputed leader in the water purifier category.</a:t>
            </a:r>
          </a:p>
          <a:p>
            <a:r>
              <a:rPr lang="en-GB" sz="2000" dirty="0" smtClean="0"/>
              <a:t>Launched and build Moov into a number 1 Backache specialist.</a:t>
            </a:r>
          </a:p>
          <a:p>
            <a:r>
              <a:rPr lang="en-GB" sz="2000" dirty="0" smtClean="0"/>
              <a:t>Launched Samsung mobile handsets In India</a:t>
            </a:r>
          </a:p>
          <a:p>
            <a:r>
              <a:rPr lang="en-GB" sz="2000" dirty="0" smtClean="0"/>
              <a:t>Helped make  Officer’s Choice the largest selling whisky brand in the world.</a:t>
            </a:r>
          </a:p>
          <a:p>
            <a:r>
              <a:rPr lang="en-GB" sz="2000" dirty="0" smtClean="0"/>
              <a:t>Launched Fortune cooking Oil to make it the no. 1 edible oil brand in the country.</a:t>
            </a:r>
          </a:p>
          <a:p>
            <a:r>
              <a:rPr lang="en-GB" sz="2000" dirty="0" smtClean="0"/>
              <a:t>Launched Yes Bank to make it the 4th largest private bank in the country.</a:t>
            </a:r>
          </a:p>
          <a:p>
            <a:r>
              <a:rPr lang="en-GB" sz="2000" dirty="0" smtClean="0"/>
              <a:t>Our capabilities include both B2B and B2C space.</a:t>
            </a:r>
          </a:p>
        </p:txBody>
      </p:sp>
    </p:spTree>
    <p:extLst>
      <p:ext uri="{BB962C8B-B14F-4D97-AF65-F5344CB8AC3E}">
        <p14:creationId xmlns:p14="http://schemas.microsoft.com/office/powerpoint/2010/main" val="8947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8864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Body of work:</a:t>
            </a:r>
            <a:br>
              <a:rPr lang="en-US" sz="2800" b="1" dirty="0" smtClean="0">
                <a:latin typeface="+mn-lt"/>
              </a:rPr>
            </a:br>
            <a:endParaRPr lang="en-US" sz="2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22363"/>
            <a:ext cx="12191999" cy="573563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smtClean="0"/>
              <a:t>The idea behind the installation of the large screen at at every toll plaza will to be to create a visual awareness for the commuter in different facets of life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There will be advertisements for the sponsors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Government run advertisements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Safety issues and standards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Traffic updates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And Public Messages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Various aspects of road safety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Health tips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Traffic updates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Routes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Congestion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Advertisements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Nearest Utilities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Exit points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24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"/>
            <a:ext cx="10668000" cy="56666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Details of Hardware and Software</a:t>
            </a:r>
            <a:endParaRPr lang="en-US" sz="2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6670"/>
            <a:ext cx="12192000" cy="629133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Hardware: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Bigger pipe dia - 200 </a:t>
            </a:r>
            <a:r>
              <a:rPr lang="en-GB" sz="2000" dirty="0" smtClean="0"/>
              <a:t>mm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Smaller pipe dia - 150 mm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Both pipes will be connected by flanges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Pipe </a:t>
            </a:r>
            <a:r>
              <a:rPr lang="en-GB" sz="2000" dirty="0"/>
              <a:t>will be mounted in concrete base by anchor bolts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Pipe </a:t>
            </a:r>
            <a:r>
              <a:rPr lang="en-GB" sz="2000" dirty="0"/>
              <a:t>will be supported by C-channel on both sides(front n back) to cater wind load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C- </a:t>
            </a:r>
            <a:r>
              <a:rPr lang="en-GB" sz="2000" dirty="0"/>
              <a:t>channel frame will be mounted on top of pipe to support digital 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3 </a:t>
            </a:r>
            <a:r>
              <a:rPr lang="en-GB" sz="2000" dirty="0"/>
              <a:t>pipe supports are required for 9ft x 27ft advertising 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Rough </a:t>
            </a:r>
            <a:r>
              <a:rPr lang="en-GB" sz="2000" dirty="0"/>
              <a:t>working time </a:t>
            </a:r>
            <a:r>
              <a:rPr lang="en-GB" sz="2000" dirty="0" smtClean="0"/>
              <a:t>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Fabrication time - 2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Erecting time - 1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Concrete </a:t>
            </a:r>
            <a:r>
              <a:rPr lang="en-GB" sz="2000" dirty="0"/>
              <a:t>work (if required) - 4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Transit time - as applicable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Approximate </a:t>
            </a:r>
            <a:r>
              <a:rPr lang="en-GB" sz="2000" dirty="0"/>
              <a:t>time to install structures for 100 (phase I) boards - around 90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/>
              <a:t>Surface </a:t>
            </a:r>
            <a:r>
              <a:rPr lang="en-GB" sz="2000" dirty="0"/>
              <a:t>finish shall be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oil paint+ radium ( considering all seasons + night vision - for life of 10 years)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84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Hardware LED Tech Specs: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01537"/>
              </p:ext>
            </p:extLst>
          </p:nvPr>
        </p:nvGraphicFramePr>
        <p:xfrm>
          <a:off x="0" y="592428"/>
          <a:ext cx="7691731" cy="64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Document" r:id="rId3" imgW="6538642" imgH="5442789" progId="Word.Document.12">
                  <p:embed/>
                </p:oleObj>
              </mc:Choice>
              <mc:Fallback>
                <p:oleObj name="Document" r:id="rId3" imgW="6538642" imgH="5442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92428"/>
                        <a:ext cx="7691731" cy="6403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6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34270" cy="5257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1269014" cy="5257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822731"/>
              </p:ext>
            </p:extLst>
          </p:nvPr>
        </p:nvGraphicFramePr>
        <p:xfrm>
          <a:off x="90152" y="476516"/>
          <a:ext cx="11217499" cy="6284895"/>
        </p:xfrm>
        <a:graphic>
          <a:graphicData uri="http://schemas.openxmlformats.org/drawingml/2006/table">
            <a:tbl>
              <a:tblPr firstRow="1" firstCol="1" bandRow="1"/>
              <a:tblGrid>
                <a:gridCol w="869105"/>
                <a:gridCol w="5579134"/>
                <a:gridCol w="45563"/>
                <a:gridCol w="4723697"/>
              </a:tblGrid>
              <a:tr h="418993">
                <a:tc>
                  <a:txBody>
                    <a:bodyPr/>
                    <a:lstStyle/>
                    <a:p>
                      <a:pPr marL="762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17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Cabinet Material: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Iron/Aluminum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762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Color (M):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&gt;16.7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762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Input Voltage (V):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AC 110V~220V+/-10%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762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Refresh Frame Frequency (Hz):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762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Protection Level: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IP65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762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Working Temperature (</a:t>
                      </a:r>
                      <a:r>
                        <a:rPr lang="en-US" sz="1400" dirty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Cambria Math" panose="02040503050406030204" pitchFamily="18" charset="0"/>
                        </a:rPr>
                        <a:t>℃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):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-30°- +60°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762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Operation humidity (RH):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10%-95%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93">
                <a:tc>
                  <a:txBody>
                    <a:bodyPr/>
                    <a:lstStyle/>
                    <a:p>
                      <a:pPr marL="762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24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Certificates: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500" marR="0" algn="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CCC </a:t>
                      </a:r>
                      <a:r>
                        <a:rPr lang="en-US" sz="1400" dirty="0">
                          <a:effectLst/>
                          <a:latin typeface="SimSun" panose="02010600030101010101" pitchFamily="2" charset="-122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CE</a:t>
                      </a:r>
                      <a:r>
                        <a:rPr lang="en-US" sz="1400" dirty="0" err="1">
                          <a:effectLst/>
                          <a:latin typeface="SimSun" panose="02010600030101010101" pitchFamily="2" charset="-122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</a:rPr>
                        <a:t>RoHS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5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79849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/>
            </a:r>
            <a:br>
              <a:rPr lang="en-US" sz="2800" b="1" dirty="0" smtClean="0">
                <a:latin typeface="+mn-lt"/>
              </a:rPr>
            </a:br>
            <a:r>
              <a:rPr lang="en-US" sz="2800" b="1" dirty="0" smtClean="0">
                <a:latin typeface="+mn-lt"/>
              </a:rPr>
              <a:t>Installation of Hardware and Software: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98491"/>
            <a:ext cx="12192000" cy="6059509"/>
          </a:xfrm>
        </p:spPr>
        <p:txBody>
          <a:bodyPr>
            <a:normAutofit/>
          </a:bodyPr>
          <a:lstStyle/>
          <a:p>
            <a:r>
              <a:rPr lang="en-US" sz="2000" dirty="0"/>
              <a:t>LED Grid display will be integrated with a controller which will be attached to a processor which will run the software for the content of desired choice</a:t>
            </a:r>
          </a:p>
          <a:p>
            <a:r>
              <a:rPr lang="en-US" sz="2000" dirty="0"/>
              <a:t>The processor will have a internet connectivity which will upload the content to the desired location, content will be software driven</a:t>
            </a:r>
          </a:p>
          <a:p>
            <a:r>
              <a:rPr lang="en-US" sz="2000" dirty="0"/>
              <a:t>Software will have the ability to change the content from the HUB at a specific location , it can be driven to change the content during certain timing automatically</a:t>
            </a:r>
          </a:p>
          <a:p>
            <a:r>
              <a:rPr lang="en-US" sz="2000" dirty="0"/>
              <a:t>Content will be designed in such a way that the commuter will be able to view it from a distance of about 100mts</a:t>
            </a:r>
          </a:p>
          <a:p>
            <a:r>
              <a:rPr lang="en-US" sz="2000" dirty="0"/>
              <a:t>Content will be anything that is required to be played and controlled by software for e.g.…advertisement, movies safety issues, etc. etc.</a:t>
            </a:r>
          </a:p>
          <a:p>
            <a:r>
              <a:rPr lang="en-US" sz="2000" dirty="0"/>
              <a:t>Back up will be provide by Diesel generator and surpassed with on Online UPS of the correct Wattage </a:t>
            </a:r>
          </a:p>
          <a:p>
            <a:r>
              <a:rPr lang="en-US" sz="2000" dirty="0"/>
              <a:t>Bespoke software to run on all the stand alone systems powered through a powerful quad core processor for the running of the content.</a:t>
            </a:r>
          </a:p>
          <a:p>
            <a:r>
              <a:rPr lang="en-US" sz="2000" dirty="0"/>
              <a:t> Software will have the ability to change the content as per the setting and time duration mentioned in the settings</a:t>
            </a:r>
          </a:p>
          <a:p>
            <a:r>
              <a:rPr lang="en-US" sz="2000" dirty="0"/>
              <a:t>Software can be remotely operated on for individual machine and POD PAN India through internet connectivity</a:t>
            </a:r>
          </a:p>
        </p:txBody>
      </p:sp>
    </p:spTree>
    <p:extLst>
      <p:ext uri="{BB962C8B-B14F-4D97-AF65-F5344CB8AC3E}">
        <p14:creationId xmlns:p14="http://schemas.microsoft.com/office/powerpoint/2010/main" val="31623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855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SimSun</vt:lpstr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Microsoft Word Document</vt:lpstr>
      <vt:lpstr>Proposal for the Installation of LED Screens on Toll Plaza PAN India</vt:lpstr>
      <vt:lpstr>Introduction of the Company: </vt:lpstr>
      <vt:lpstr>PowerPoint Presentation</vt:lpstr>
      <vt:lpstr>Body of work: </vt:lpstr>
      <vt:lpstr>Details of Hardware and Software</vt:lpstr>
      <vt:lpstr>PowerPoint Presentation</vt:lpstr>
      <vt:lpstr>PowerPoint Presentation</vt:lpstr>
      <vt:lpstr>PowerPoint Presentation</vt:lpstr>
      <vt:lpstr> Installation of Hardware and Software: </vt:lpstr>
      <vt:lpstr>Installation of POD</vt:lpstr>
      <vt:lpstr>PowerPoint Presentation</vt:lpstr>
      <vt:lpstr>PowerPoint Presentation</vt:lpstr>
      <vt:lpstr>PowerPoint Presentation</vt:lpstr>
      <vt:lpstr>Software:</vt:lpstr>
      <vt:lpstr>SOP of BOT/Empowerment/Royalty</vt:lpstr>
      <vt:lpstr>Installation Timeframe </vt:lpstr>
      <vt:lpstr>Deliverables</vt:lpstr>
      <vt:lpstr>Expectations </vt:lpstr>
      <vt:lpstr>AMC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the Installation of LED Screens on Toll Plaza PAN India</dc:title>
  <dc:creator>ASHISH MATHEW</dc:creator>
  <cp:lastModifiedBy>ASHISH MATHEW</cp:lastModifiedBy>
  <cp:revision>105</cp:revision>
  <dcterms:created xsi:type="dcterms:W3CDTF">2019-12-11T18:32:46Z</dcterms:created>
  <dcterms:modified xsi:type="dcterms:W3CDTF">2019-12-11T20:58:38Z</dcterms:modified>
</cp:coreProperties>
</file>