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60" r:id="rId2"/>
    <p:sldId id="263" r:id="rId3"/>
    <p:sldId id="267" r:id="rId4"/>
    <p:sldId id="268" r:id="rId5"/>
    <p:sldId id="269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Booze Share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2543735" y="1895880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5" y="3382080"/>
            <a:ext cx="37096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3735" y="485675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07876" y="194106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7875" y="338541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12201" y="488894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79813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40635" y="179813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02749" y="326774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40635" y="326774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10009" y="475546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47895" y="475546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09316" y="180539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47202" y="180539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09316" y="327500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47202" y="327500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16576" y="476272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54462" y="476272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Booze Share </a:t>
            </a:r>
            <a:r>
              <a:rPr lang="en-US" dirty="0" smtClean="0">
                <a:solidFill>
                  <a:srgbClr val="002060"/>
                </a:solidFill>
              </a:rPr>
              <a:t>is </a:t>
            </a:r>
            <a:r>
              <a:rPr lang="en-US" dirty="0" smtClean="0">
                <a:solidFill>
                  <a:srgbClr val="002060"/>
                </a:solidFill>
              </a:rPr>
              <a:t>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internet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enter into 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1056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85298" y="266655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97437" y="1493893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54005" y="388532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3"/>
            <a:ext cx="3844488" cy="1954893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Event Hosting &amp; Advertising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Event Search, </a:t>
            </a:r>
            <a:r>
              <a:rPr lang="en-US" sz="3600" b="1" dirty="0" smtClean="0">
                <a:solidFill>
                  <a:srgbClr val="FF0000"/>
                </a:solidFill>
              </a:rPr>
              <a:t>Request &amp; Booking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99316" y="2322482"/>
            <a:ext cx="10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Cheap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59731" y="147116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21892" y="1698803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7030A0"/>
                </a:solidFill>
              </a:rPr>
              <a:t>Interactive Games</a:t>
            </a:r>
            <a:r>
              <a:rPr lang="en-US" sz="1700" b="1" dirty="0">
                <a:solidFill>
                  <a:srgbClr val="7030A0"/>
                </a:solidFill>
              </a:rPr>
              <a:t> </a:t>
            </a:r>
            <a:r>
              <a:rPr lang="en-US" sz="1700" b="1" dirty="0">
                <a:solidFill>
                  <a:srgbClr val="7030A0"/>
                </a:solidFill>
              </a:rPr>
              <a:t>&amp;</a:t>
            </a:r>
          </a:p>
          <a:p>
            <a:pPr algn="ctr"/>
            <a:r>
              <a:rPr lang="en-US" sz="1700" b="1" dirty="0">
                <a:solidFill>
                  <a:srgbClr val="7030A0"/>
                </a:solidFill>
              </a:rPr>
              <a:t>Chat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52741" y="3445235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42742" y="1501841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73552" y="4045522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Specialty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84950" y="2912304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Payback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  <a:endParaRPr lang="en-US" sz="17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  <a:endParaRPr lang="en-US" sz="1700" b="1" dirty="0" smtClean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  <a:endParaRPr lang="en-US" sz="1700" b="1" dirty="0" smtClean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Large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Selectio</a:t>
            </a:r>
            <a:r>
              <a:rPr lang="en-US" sz="1700" b="1" dirty="0" smtClean="0">
                <a:solidFill>
                  <a:srgbClr val="7030A0"/>
                </a:solidFill>
              </a:rPr>
              <a:t>n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FL3</a:t>
            </a:r>
            <a:endParaRPr lang="en-US" sz="1700" b="1" dirty="0" smtClean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05898" y="3403237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Purchase Drink for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Self</a:t>
            </a:r>
            <a:endParaRPr lang="en-US" sz="1700" b="1" dirty="0" smtClean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975" y="1238928"/>
            <a:ext cx="1062221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Plan – 6 Waves</a:t>
            </a:r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Wave 5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  <a:endParaRPr lang="en-US" sz="1200" noProof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Wave 4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</a:t>
            </a:r>
            <a:r>
              <a:rPr lang="en-US" sz="1200" noProof="1"/>
              <a:t>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  <a:endParaRPr lang="en-US" sz="1200" noProof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Wave 3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</a:t>
            </a:r>
            <a:r>
              <a:rPr lang="en-US" sz="1200" noProof="1"/>
              <a:t>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  <a:endParaRPr lang="en-US" sz="1200" noProof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Wave 2 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</a:t>
            </a:r>
            <a:r>
              <a:rPr lang="en-US" sz="1200" noProof="1"/>
              <a:t>Cities</a:t>
            </a:r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+30 </a:t>
            </a:r>
            <a:r>
              <a:rPr lang="en-US" sz="1200" noProof="1"/>
              <a:t>FL3 </a:t>
            </a:r>
            <a:r>
              <a:rPr lang="en-US" sz="1200" noProof="1"/>
              <a:t>&amp; </a:t>
            </a:r>
            <a:r>
              <a:rPr lang="en-US" sz="1200" noProof="1" smtClean="0"/>
              <a:t>+35000 FL4 </a:t>
            </a:r>
            <a:r>
              <a:rPr lang="en-US" sz="1200" noProof="1"/>
              <a:t>Customers in Each City</a:t>
            </a:r>
            <a:endParaRPr lang="en-US" sz="12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50 FL3 &amp; </a:t>
            </a:r>
            <a:r>
              <a:rPr lang="en-US" sz="1200" noProof="1" smtClean="0"/>
              <a:t>61250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602696" y="1057256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Wave 6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  <a:endParaRPr lang="en-US" sz="1200" noProof="1"/>
          </a:p>
        </p:txBody>
      </p:sp>
      <p:sp>
        <p:nvSpPr>
          <p:cNvPr id="47" name="TextBox 46"/>
          <p:cNvSpPr txBox="1"/>
          <p:nvPr/>
        </p:nvSpPr>
        <p:spPr>
          <a:xfrm>
            <a:off x="5382674" y="5620100"/>
            <a:ext cx="191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Initial Phase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5935" y="5820229"/>
            <a:ext cx="422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Company Registration – July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Launch App	</a:t>
            </a:r>
            <a:r>
              <a:rPr lang="en-US" sz="1600" b="1" dirty="0" smtClean="0">
                <a:solidFill>
                  <a:srgbClr val="7030A0"/>
                </a:solidFill>
              </a:rPr>
              <a:t>  – October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Copyright		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– </a:t>
            </a:r>
            <a:r>
              <a:rPr lang="en-US" sz="1600" b="1" dirty="0">
                <a:solidFill>
                  <a:srgbClr val="7030A0"/>
                </a:solidFill>
              </a:rPr>
              <a:t>October </a:t>
            </a:r>
            <a:r>
              <a:rPr lang="en-US" sz="1600" b="1" dirty="0" smtClean="0">
                <a:solidFill>
                  <a:srgbClr val="7030A0"/>
                </a:solidFill>
              </a:rPr>
              <a:t>2020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6719850" y="5533196"/>
            <a:ext cx="123185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642433" y="5691567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3525028" y="1267056"/>
            <a:ext cx="1719386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2000 FL3 members</a:t>
            </a:r>
          </a:p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2.45Lacs FL4 members</a:t>
            </a:r>
            <a:endParaRPr lang="en-US" sz="1400" noProof="1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3529312" y="206130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1700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2.05Lacs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3531050" y="276665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1400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1.65Lacs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280957">
            <a:off x="3276761" y="3168988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1100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1.3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320810">
            <a:off x="3306960" y="4100585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90 Thousand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901118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BoozeShare</a:t>
            </a:r>
            <a:r>
              <a:rPr lang="en-US" dirty="0" smtClean="0">
                <a:solidFill>
                  <a:srgbClr val="002060"/>
                </a:solidFill>
              </a:rPr>
              <a:t> Hangout for close friends &amp; family &amp;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E-KYC</a:t>
            </a:r>
            <a:endParaRPr lang="en-US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</a:t>
            </a:r>
            <a:r>
              <a:rPr lang="en-US" dirty="0" smtClean="0">
                <a:solidFill>
                  <a:srgbClr val="002060"/>
                </a:solidFill>
              </a:rPr>
              <a:t>with other popular apps</a:t>
            </a:r>
            <a:endParaRPr lang="en-US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Data science &amp; </a:t>
            </a:r>
            <a:r>
              <a:rPr lang="en-US" dirty="0" smtClean="0">
                <a:solidFill>
                  <a:srgbClr val="002060"/>
                </a:solidFill>
              </a:rPr>
              <a:t>analytics, </a:t>
            </a:r>
            <a:r>
              <a:rPr lang="en-US" dirty="0" smtClean="0">
                <a:solidFill>
                  <a:srgbClr val="002060"/>
                </a:solidFill>
              </a:rPr>
              <a:t>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</a:t>
            </a:r>
            <a:r>
              <a:rPr lang="en-US" dirty="0" smtClean="0">
                <a:solidFill>
                  <a:srgbClr val="002060"/>
                </a:solidFill>
              </a:rPr>
              <a:t>, Integration </a:t>
            </a:r>
            <a:r>
              <a:rPr lang="en-US" dirty="0" smtClean="0">
                <a:solidFill>
                  <a:srgbClr val="002060"/>
                </a:solidFill>
              </a:rPr>
              <a:t>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</a:t>
            </a:r>
            <a:r>
              <a:rPr lang="en-US" dirty="0" smtClean="0">
                <a:solidFill>
                  <a:srgbClr val="002060"/>
                </a:solidFill>
              </a:rPr>
              <a:t>appraisal &amp; customer rating, FLXC support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16" y="1075623"/>
            <a:ext cx="8349326" cy="46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535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57</cp:revision>
  <dcterms:created xsi:type="dcterms:W3CDTF">2020-06-12T02:29:26Z</dcterms:created>
  <dcterms:modified xsi:type="dcterms:W3CDTF">2020-06-14T12:05:24Z</dcterms:modified>
</cp:coreProperties>
</file>