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60" r:id="rId2"/>
    <p:sldId id="263" r:id="rId3"/>
    <p:sldId id="267" r:id="rId4"/>
    <p:sldId id="268" r:id="rId5"/>
    <p:sldId id="269" r:id="rId6"/>
    <p:sldId id="270" r:id="rId7"/>
    <p:sldId id="271" r:id="rId8"/>
    <p:sldId id="273" r:id="rId9"/>
    <p:sldId id="262" r:id="rId10"/>
    <p:sldId id="272" r:id="rId11"/>
    <p:sldId id="261" r:id="rId12"/>
    <p:sldId id="257" r:id="rId13"/>
    <p:sldId id="266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AC22-E796-4B36-82F6-13700DC5ABE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Booze Share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Booze Share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6950"/>
            <a:ext cx="218122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96" y="6076950"/>
            <a:ext cx="2133600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21" y="6048375"/>
            <a:ext cx="2114550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371" y="6038850"/>
            <a:ext cx="2381250" cy="81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621" y="6029325"/>
            <a:ext cx="2333625" cy="828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8871" y="6038850"/>
            <a:ext cx="428625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0653" y="5805488"/>
            <a:ext cx="581347" cy="9953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9650" y="742950"/>
            <a:ext cx="2618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Agenda: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Value / </a:t>
            </a:r>
            <a:r>
              <a:rPr lang="en-US" dirty="0" smtClean="0"/>
              <a:t>SWOT</a:t>
            </a:r>
            <a:endParaRPr lang="en-US" dirty="0" smtClean="0"/>
          </a:p>
          <a:p>
            <a:r>
              <a:rPr lang="en-US" dirty="0" smtClean="0"/>
              <a:t>Costing &amp; Budgeting</a:t>
            </a:r>
          </a:p>
          <a:p>
            <a:r>
              <a:rPr lang="en-US" dirty="0" smtClean="0"/>
              <a:t>Project Plan</a:t>
            </a:r>
            <a:endParaRPr lang="en-US" dirty="0"/>
          </a:p>
          <a:p>
            <a:r>
              <a:rPr lang="en-US" dirty="0" smtClean="0"/>
              <a:t>Vision of the Future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2700000">
            <a:off x="1485325" y="4005490"/>
            <a:ext cx="576000" cy="576000"/>
          </a:xfrm>
          <a:prstGeom prst="rect">
            <a:avLst/>
          </a:prstGeom>
          <a:noFill/>
          <a:ln w="920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1783559" y="4005490"/>
            <a:ext cx="576000" cy="576000"/>
          </a:xfrm>
          <a:prstGeom prst="rect">
            <a:avLst/>
          </a:prstGeom>
          <a:noFill/>
          <a:ln w="920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700000">
            <a:off x="6570047" y="4039849"/>
            <a:ext cx="1080000" cy="1080000"/>
          </a:xfrm>
          <a:prstGeom prst="rect">
            <a:avLst/>
          </a:prstGeom>
          <a:noFill/>
          <a:ln w="920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700000">
            <a:off x="6868281" y="4039849"/>
            <a:ext cx="1080000" cy="1080000"/>
          </a:xfrm>
          <a:prstGeom prst="rect">
            <a:avLst/>
          </a:prstGeom>
          <a:noFill/>
          <a:ln w="920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626371" y="1038612"/>
            <a:ext cx="720000" cy="7200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4257" y="1038612"/>
            <a:ext cx="720000" cy="720000"/>
          </a:xfrm>
          <a:prstGeom prst="ellipse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V="1">
            <a:off x="5885149" y="1151875"/>
            <a:ext cx="332808" cy="4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6950"/>
            <a:ext cx="218122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96" y="6076950"/>
            <a:ext cx="2133600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21" y="6048375"/>
            <a:ext cx="2114550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371" y="6038850"/>
            <a:ext cx="2381250" cy="81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621" y="6029325"/>
            <a:ext cx="2333625" cy="828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8871" y="6038850"/>
            <a:ext cx="428625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0653" y="5805488"/>
            <a:ext cx="581347" cy="9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664744"/>
            <a:ext cx="2181225" cy="907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457" y="5626009"/>
            <a:ext cx="2243367" cy="9407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58" y="5626009"/>
            <a:ext cx="2114550" cy="9407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508" y="5614942"/>
            <a:ext cx="2046966" cy="9517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065" y="5664744"/>
            <a:ext cx="2333625" cy="9220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3390" y="5415734"/>
            <a:ext cx="581347" cy="115651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48106" y="230415"/>
            <a:ext cx="261941" cy="830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24366" y="374933"/>
            <a:ext cx="114676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81472" y="1033462"/>
            <a:ext cx="11449272" cy="10724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2700000">
            <a:off x="6352276" y="1573476"/>
            <a:ext cx="576000" cy="576000"/>
          </a:xfrm>
          <a:prstGeom prst="rect">
            <a:avLst/>
          </a:prstGeom>
          <a:noFill/>
          <a:ln w="92075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2700000">
            <a:off x="6563426" y="1573476"/>
            <a:ext cx="576000" cy="576000"/>
          </a:xfrm>
          <a:prstGeom prst="rect">
            <a:avLst/>
          </a:prstGeom>
          <a:noFill/>
          <a:ln w="92075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2700000">
            <a:off x="6330506" y="3075697"/>
            <a:ext cx="576000" cy="576000"/>
          </a:xfrm>
          <a:prstGeom prst="rect">
            <a:avLst/>
          </a:prstGeom>
          <a:noFill/>
          <a:ln w="92075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2700000">
            <a:off x="6541656" y="3075697"/>
            <a:ext cx="576000" cy="576000"/>
          </a:xfrm>
          <a:prstGeom prst="rect">
            <a:avLst/>
          </a:prstGeom>
          <a:noFill/>
          <a:ln w="92075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2700000">
            <a:off x="6345017" y="4527128"/>
            <a:ext cx="576000" cy="576000"/>
          </a:xfrm>
          <a:prstGeom prst="rect">
            <a:avLst/>
          </a:prstGeom>
          <a:noFill/>
          <a:ln w="92075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2700000">
            <a:off x="6556167" y="4527128"/>
            <a:ext cx="576000" cy="576000"/>
          </a:xfrm>
          <a:prstGeom prst="rect">
            <a:avLst/>
          </a:prstGeom>
          <a:noFill/>
          <a:ln w="92075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77679" y="1620110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77679" y="3106310"/>
            <a:ext cx="37096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 Proposition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77679" y="458098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Monetization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41820" y="159272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41819" y="310964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46145" y="454060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036693" y="152236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74579" y="1522360"/>
            <a:ext cx="720000" cy="720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6693" y="299197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74579" y="2991979"/>
            <a:ext cx="720000" cy="720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43953" y="447969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181839" y="4479690"/>
            <a:ext cx="720000" cy="720000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343" cy="7914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9533"/>
            <a:ext cx="841375" cy="791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8741"/>
            <a:ext cx="827542" cy="847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1" y="2454208"/>
            <a:ext cx="764042" cy="758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5" y="3254213"/>
            <a:ext cx="778132" cy="854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5" y="4150591"/>
            <a:ext cx="832757" cy="9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2543735" y="1895880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5" y="3382080"/>
            <a:ext cx="37096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3735" y="485675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07876" y="194106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7875" y="338541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12201" y="488894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79813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40635" y="179813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02749" y="326774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40635" y="326774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10009" y="475546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47895" y="475546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09316" y="180539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47202" y="180539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09316" y="327500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47202" y="327500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16576" y="476272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54462" y="476272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Booze Share in 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internet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enter into 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457357" y="2079586"/>
            <a:ext cx="3600000" cy="360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032665" y="1276789"/>
            <a:ext cx="5484480" cy="507425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4055999" y="910252"/>
            <a:ext cx="4582103" cy="3398270"/>
          </a:xfrm>
          <a:prstGeom prst="circular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>
            <a:off x="3987865" y="3366142"/>
            <a:ext cx="4582103" cy="3398270"/>
          </a:xfrm>
          <a:prstGeom prst="circular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55698" y="1465067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211182" y="204350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40158" y="26084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72881" y="388724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229399" y="445045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56942" y="4984597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335878" y="986543"/>
            <a:ext cx="5508865" cy="564255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4996625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Great Offers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586399" y="213213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Buy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 drink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298616" y="3291306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 a Drink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436901" y="266683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Gift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 Drink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902665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Find choice of FL3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607950" y="4444596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Book Event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79999" y="2946774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285005">
            <a:off x="5412967" y="1385841"/>
            <a:ext cx="2195478" cy="6900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Event Hosting &amp; Advertising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21366348">
            <a:off x="5146005" y="5521447"/>
            <a:ext cx="2489715" cy="81874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Event Search, Booking &amp; Requesting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55595" y="1681901"/>
            <a:ext cx="10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Food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686579" y="1617467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08627" y="1743509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Games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And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Chat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245424" y="325800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9545" y="3434495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74328" y="4070762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Event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30243" y="4577446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Product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Spotlight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89012" y="5129907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 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Sales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25296" y="2825220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120951" y="2213041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Automate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Accounting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135999" y="2743420"/>
            <a:ext cx="2379666" cy="163993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Reduce Delivery Cost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Can be 2 lines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24766" y="3688494"/>
            <a:ext cx="2335224" cy="137388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Add more text here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Can be 2 lines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9980" y="3061302"/>
            <a:ext cx="608554" cy="14496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5205" y="3135034"/>
            <a:ext cx="1373426" cy="12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Hangout. Personal event alert, sports/party/hotel booking, patent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 tier membership</a:t>
            </a:r>
            <a:endParaRPr lang="en-US" dirty="0" smtClean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Sponsored, pricing, FL3 prompts on housekeeping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Supply chain services, analytics, photo &amp; bio validation, data streaming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Countries,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appraisal, FLXC, Rating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7" y="1280344"/>
            <a:ext cx="7166883" cy="40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6950"/>
            <a:ext cx="218122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96" y="6076950"/>
            <a:ext cx="2133600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21" y="6048375"/>
            <a:ext cx="2114550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371" y="6038850"/>
            <a:ext cx="2381250" cy="819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621" y="6029325"/>
            <a:ext cx="2333625" cy="828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8871" y="6038850"/>
            <a:ext cx="428625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0653" y="5805488"/>
            <a:ext cx="581347" cy="995362"/>
          </a:xfrm>
          <a:prstGeom prst="rect">
            <a:avLst/>
          </a:prstGeom>
        </p:spPr>
      </p:pic>
      <p:pic>
        <p:nvPicPr>
          <p:cNvPr id="1026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46" y="2028825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340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35</cp:revision>
  <dcterms:created xsi:type="dcterms:W3CDTF">2020-06-12T02:29:26Z</dcterms:created>
  <dcterms:modified xsi:type="dcterms:W3CDTF">2020-06-14T02:25:01Z</dcterms:modified>
</cp:coreProperties>
</file>