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3" r:id="rId3"/>
    <p:sldId id="267" r:id="rId4"/>
    <p:sldId id="268" r:id="rId5"/>
    <p:sldId id="269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Cheers!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4" y="3382080"/>
            <a:ext cx="3965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</a:t>
            </a:r>
            <a:r>
              <a:rPr lang="en-US" dirty="0" smtClean="0">
                <a:solidFill>
                  <a:srgbClr val="002060"/>
                </a:solidFill>
              </a:rPr>
              <a:t>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</a:t>
            </a:r>
            <a:r>
              <a:rPr lang="en-US" dirty="0" smtClean="0">
                <a:solidFill>
                  <a:srgbClr val="002060"/>
                </a:solidFill>
              </a:rPr>
              <a:t>modern technology </a:t>
            </a:r>
            <a:r>
              <a:rPr lang="en-US" dirty="0" smtClean="0">
                <a:solidFill>
                  <a:srgbClr val="002060"/>
                </a:solidFill>
              </a:rPr>
              <a:t>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expand in </a:t>
            </a:r>
            <a:r>
              <a:rPr lang="en-US" b="1" dirty="0" smtClean="0">
                <a:solidFill>
                  <a:srgbClr val="002060"/>
                </a:solidFill>
              </a:rPr>
              <a:t>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FL3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promotion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Economical means of social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975" y="1238928"/>
            <a:ext cx="1062221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</a:t>
            </a:r>
            <a:r>
              <a:rPr lang="en-US" sz="1200" noProof="1"/>
              <a:t>Cities</a:t>
            </a:r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+30 </a:t>
            </a:r>
            <a:r>
              <a:rPr lang="en-US" sz="1200" noProof="1"/>
              <a:t>FL3 &amp; </a:t>
            </a:r>
            <a:r>
              <a:rPr lang="en-US" sz="1200" noProof="1" smtClean="0"/>
              <a:t>+35000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50 FL3 &amp; 61250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602696" y="1057256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Company Registration – July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25028" y="1267056"/>
            <a:ext cx="1719386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2000 FL3 members</a:t>
            </a:r>
          </a:p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2.45Lacs FL4 members</a:t>
            </a:r>
            <a:endParaRPr lang="en-US" sz="1400" noProof="1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29312" y="206130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1700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2.05Lacs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3531050" y="276665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1400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1.65Lacs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280957">
            <a:off x="3276761" y="3168988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1100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1.3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320810">
            <a:off x="3306960" y="4100585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90 Thousand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Cheers! </a:t>
            </a:r>
            <a:r>
              <a:rPr lang="en-US" dirty="0" smtClean="0">
                <a:solidFill>
                  <a:srgbClr val="002060"/>
                </a:solidFill>
              </a:rPr>
              <a:t>Hangout for close friends &amp; family &amp;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</TotalTime>
  <Words>553</Words>
  <Application>Microsoft Office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68</cp:revision>
  <dcterms:created xsi:type="dcterms:W3CDTF">2020-06-12T02:29:26Z</dcterms:created>
  <dcterms:modified xsi:type="dcterms:W3CDTF">2020-06-17T17:14:09Z</dcterms:modified>
</cp:coreProperties>
</file>