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1"/>
  </p:notesMasterIdLst>
  <p:sldIdLst>
    <p:sldId id="260" r:id="rId2"/>
    <p:sldId id="263" r:id="rId3"/>
    <p:sldId id="267" r:id="rId4"/>
    <p:sldId id="268" r:id="rId5"/>
    <p:sldId id="269" r:id="rId6"/>
    <p:sldId id="270" r:id="rId7"/>
    <p:sldId id="274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AC22-E796-4B36-82F6-13700DC5ABE2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Cheers!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543735" y="189588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4" y="3382080"/>
            <a:ext cx="3965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735" y="485675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7876" y="194106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7875" y="338541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2201" y="488894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79813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40635" y="179813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2749" y="326774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40635" y="326774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10009" y="47554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47895" y="475546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009316" y="18053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47202" y="180539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09316" y="327500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47202" y="327500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16576" y="476272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54462" y="476272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Cheers! is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modern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expand in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FL3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promotion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Economical means of social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975" y="1238928"/>
            <a:ext cx="1062221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 smtClean="0"/>
              <a:t>3000</a:t>
            </a:r>
            <a:r>
              <a:rPr lang="en-US" sz="1200" noProof="1" smtClean="0"/>
              <a:t>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 smtClean="0"/>
              <a:t>2400</a:t>
            </a:r>
            <a:r>
              <a:rPr lang="en-US" sz="1200" noProof="1" smtClean="0"/>
              <a:t>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</a:t>
            </a:r>
            <a:r>
              <a:rPr lang="en-US" sz="1200" noProof="1" smtClean="0"/>
              <a:t>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</a:t>
            </a:r>
            <a:r>
              <a:rPr lang="en-US" sz="1200" noProof="1" smtClean="0"/>
              <a:t>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 smtClean="0"/>
              <a:t>6</a:t>
            </a:r>
            <a:r>
              <a:rPr lang="en-US" sz="1200" noProof="1" smtClean="0"/>
              <a:t>00</a:t>
            </a:r>
            <a:r>
              <a:rPr lang="en-US" sz="1200" noProof="1" smtClean="0"/>
              <a:t> </a:t>
            </a:r>
            <a:r>
              <a:rPr lang="en-US" sz="1200" noProof="1" smtClean="0"/>
              <a:t>FL3 &amp; </a:t>
            </a:r>
            <a:r>
              <a:rPr lang="en-US" sz="1200" noProof="1" smtClean="0"/>
              <a:t>60 thousand </a:t>
            </a:r>
            <a:r>
              <a:rPr lang="en-US" sz="1200" noProof="1" smtClean="0"/>
              <a:t>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 smtClean="0"/>
              <a:t>3600</a:t>
            </a:r>
            <a:r>
              <a:rPr lang="en-US" sz="1200" noProof="1" smtClean="0"/>
              <a:t>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Company Registration – July </a:t>
            </a:r>
            <a:r>
              <a:rPr lang="en-US" sz="1600" b="1" dirty="0" smtClean="0">
                <a:solidFill>
                  <a:srgbClr val="00B050"/>
                </a:solidFill>
              </a:rPr>
              <a:t>2020 - Complete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  <a:endParaRPr lang="en-US" sz="1200" noProof="1" smtClean="0">
              <a:solidFill>
                <a:srgbClr val="7030A0"/>
              </a:solidFill>
            </a:endParaRP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  <a:endParaRPr lang="en-US" sz="1200" b="1" noProof="1" smtClean="0">
              <a:solidFill>
                <a:srgbClr val="FFFF00"/>
              </a:solidFill>
            </a:endParaRP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</a:t>
            </a:r>
            <a:r>
              <a:rPr lang="en-US" sz="1200" b="1" noProof="1" smtClean="0">
                <a:solidFill>
                  <a:srgbClr val="FFFF00"/>
                </a:solidFill>
              </a:rPr>
              <a:t>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  <a:endParaRPr lang="en-US" sz="1200" b="1" noProof="1" smtClean="0">
              <a:solidFill>
                <a:srgbClr val="FFFF00"/>
              </a:solidFill>
            </a:endParaRP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  <a:endParaRPr lang="en-US" sz="1200" b="1" noProof="1" smtClean="0">
              <a:solidFill>
                <a:srgbClr val="FFFF00"/>
              </a:solidFill>
            </a:endParaRP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</a:t>
            </a:r>
            <a:r>
              <a:rPr lang="en-US" sz="1200" b="1" noProof="1" smtClean="0">
                <a:solidFill>
                  <a:srgbClr val="FFFF00"/>
                </a:solidFill>
              </a:rPr>
              <a:t> </a:t>
            </a:r>
            <a:r>
              <a:rPr lang="en-US" sz="1200" b="1" noProof="1" smtClean="0">
                <a:solidFill>
                  <a:srgbClr val="FFFF00"/>
                </a:solidFill>
              </a:rPr>
              <a:t>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</a:t>
            </a:r>
            <a:r>
              <a:rPr lang="en-US" sz="1200" b="1" noProof="1" smtClean="0">
                <a:solidFill>
                  <a:srgbClr val="FFFF00"/>
                </a:solidFill>
              </a:rPr>
              <a:t> </a:t>
            </a:r>
            <a:r>
              <a:rPr lang="en-US" sz="1200" b="1" noProof="1" smtClean="0">
                <a:solidFill>
                  <a:srgbClr val="FFFF00"/>
                </a:solidFill>
              </a:rPr>
              <a:t>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1056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5298" y="266655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97437" y="1493893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54005" y="388532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1901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Interactive </a:t>
            </a:r>
            <a:r>
              <a:rPr lang="en-US" sz="3600" b="1" dirty="0" smtClean="0">
                <a:solidFill>
                  <a:srgbClr val="FF0000"/>
                </a:solidFill>
              </a:rPr>
              <a:t>Games &amp; Event Hosting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Corporate Events &amp; </a:t>
            </a:r>
            <a:r>
              <a:rPr lang="en-US" sz="2800" b="1" dirty="0" smtClean="0">
                <a:solidFill>
                  <a:srgbClr val="FF0000"/>
                </a:solidFill>
              </a:rPr>
              <a:t>Flexible Packages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01211" y="2353421"/>
            <a:ext cx="127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Economical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59731" y="147116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01861" y="1628639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Mingling via Games</a:t>
            </a:r>
            <a:endParaRPr lang="en-US" sz="1700" b="1" dirty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Chat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41692" y="335876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Base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2742" y="1501841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73552" y="404552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Occasional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84950" y="2912304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Range</a:t>
            </a:r>
            <a:endParaRPr lang="en-US" sz="17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</a:t>
            </a:r>
            <a:r>
              <a:rPr lang="en-US" sz="1700" b="1" dirty="0" smtClean="0">
                <a:solidFill>
                  <a:srgbClr val="7030A0"/>
                </a:solidFill>
              </a:rPr>
              <a:t>FL3 to choose</a:t>
            </a:r>
            <a:endParaRPr lang="en-US" sz="1700" b="1" dirty="0" smtClean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66043" y="3463573"/>
            <a:ext cx="14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Have  </a:t>
            </a:r>
            <a:r>
              <a:rPr lang="en-US" sz="1600" b="1" dirty="0" smtClean="0">
                <a:solidFill>
                  <a:srgbClr val="7030A0"/>
                </a:solidFill>
              </a:rPr>
              <a:t>Drink,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&amp; get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Cashback</a:t>
            </a:r>
            <a:endParaRPr lang="en-US" sz="1600" b="1" dirty="0" smtClean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Cheers! Hangout for close friends &amp; family &amp;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E-KYC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Data 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8073</TotalTime>
  <Words>672</Words>
  <Application>Microsoft Office PowerPoint</Application>
  <PresentationFormat>Widescreen</PresentationFormat>
  <Paragraphs>132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74</cp:revision>
  <dcterms:created xsi:type="dcterms:W3CDTF">2020-06-12T02:29:26Z</dcterms:created>
  <dcterms:modified xsi:type="dcterms:W3CDTF">2020-07-05T06:40:19Z</dcterms:modified>
</cp:coreProperties>
</file>