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8"/>
  </p:notesMasterIdLst>
  <p:sldIdLst>
    <p:sldId id="260" r:id="rId2"/>
    <p:sldId id="282" r:id="rId3"/>
    <p:sldId id="283" r:id="rId4"/>
    <p:sldId id="285" r:id="rId5"/>
    <p:sldId id="284"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753"/>
    <a:srgbClr val="C01021"/>
    <a:srgbClr val="F993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0" autoAdjust="0"/>
    <p:restoredTop sz="94434" autoAdjust="0"/>
  </p:normalViewPr>
  <p:slideViewPr>
    <p:cSldViewPr snapToGrid="0">
      <p:cViewPr varScale="1">
        <p:scale>
          <a:sx n="124" d="100"/>
          <a:sy n="124" d="100"/>
        </p:scale>
        <p:origin x="1016"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11/23/21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418513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11/23/21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11/23/21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11/23/21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11/23/21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11/23/21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11/23/21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11/23/21</a:t>
            </a:fld>
            <a:endParaRPr lang="en-US" dirty="0"/>
          </a:p>
        </p:txBody>
      </p:sp>
      <p:sp>
        <p:nvSpPr>
          <p:cNvPr id="8" name="Footer Placeholder 7"/>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11/23/21</a:t>
            </a:fld>
            <a:endParaRPr lang="en-US" dirty="0"/>
          </a:p>
        </p:txBody>
      </p:sp>
      <p:sp>
        <p:nvSpPr>
          <p:cNvPr id="4" name="Footer Placeholder 3"/>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11/23/21</a:t>
            </a:fld>
            <a:endParaRPr lang="en-US" dirty="0"/>
          </a:p>
        </p:txBody>
      </p:sp>
      <p:sp>
        <p:nvSpPr>
          <p:cNvPr id="3" name="Footer Placeholder 2"/>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11/23/21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11/23/21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11/23/21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72712" y="1154083"/>
            <a:ext cx="9046575" cy="5262508"/>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An Introduction of Truevibez Private. Limited.</a:t>
            </a:r>
            <a:endParaRPr lang="en-US" sz="3200" b="1" i="1" dirty="0">
              <a:solidFill>
                <a:srgbClr val="002060"/>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WAIU &amp; CLIQUE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Meeting Agenda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pic>
        <p:nvPicPr>
          <p:cNvPr id="7" name="Picture 6">
            <a:extLst>
              <a:ext uri="{FF2B5EF4-FFF2-40B4-BE49-F238E27FC236}">
                <a16:creationId xmlns:a16="http://schemas.microsoft.com/office/drawing/2014/main" id="{06E4BFB0-9971-3441-B457-95596DDECBD7}"/>
              </a:ext>
            </a:extLst>
          </p:cNvPr>
          <p:cNvPicPr>
            <a:picLocks noChangeAspect="1"/>
          </p:cNvPicPr>
          <p:nvPr/>
        </p:nvPicPr>
        <p:blipFill>
          <a:blip r:embed="rId11"/>
          <a:stretch>
            <a:fillRect/>
          </a:stretch>
        </p:blipFill>
        <p:spPr>
          <a:xfrm>
            <a:off x="1866848" y="1330584"/>
            <a:ext cx="9738732" cy="5158457"/>
          </a:xfrm>
          <a:prstGeom prst="rect">
            <a:avLst/>
          </a:prstGeom>
        </p:spPr>
      </p:pic>
      <p:sp>
        <p:nvSpPr>
          <p:cNvPr id="8" name="TextBox 7">
            <a:extLst>
              <a:ext uri="{FF2B5EF4-FFF2-40B4-BE49-F238E27FC236}">
                <a16:creationId xmlns:a16="http://schemas.microsoft.com/office/drawing/2014/main" id="{F8E0FC92-A0A3-014E-9EC5-C781630094AA}"/>
              </a:ext>
            </a:extLst>
          </p:cNvPr>
          <p:cNvSpPr txBox="1"/>
          <p:nvPr/>
        </p:nvSpPr>
        <p:spPr>
          <a:xfrm>
            <a:off x="2609385" y="3477261"/>
            <a:ext cx="1382752" cy="523220"/>
          </a:xfrm>
          <a:prstGeom prst="rect">
            <a:avLst/>
          </a:prstGeom>
          <a:noFill/>
        </p:spPr>
        <p:txBody>
          <a:bodyPr wrap="square" rtlCol="0">
            <a:spAutoFit/>
          </a:bodyPr>
          <a:lstStyle/>
          <a:p>
            <a:r>
              <a:rPr lang="en-US" sz="2800" b="1" dirty="0">
                <a:solidFill>
                  <a:srgbClr val="0070C0"/>
                </a:solidFill>
              </a:rPr>
              <a:t>Agenda</a:t>
            </a:r>
          </a:p>
        </p:txBody>
      </p:sp>
      <p:sp>
        <p:nvSpPr>
          <p:cNvPr id="23" name="TextBox 22">
            <a:extLst>
              <a:ext uri="{FF2B5EF4-FFF2-40B4-BE49-F238E27FC236}">
                <a16:creationId xmlns:a16="http://schemas.microsoft.com/office/drawing/2014/main" id="{072A44F4-9BFB-A245-B90E-9B97DE202445}"/>
              </a:ext>
            </a:extLst>
          </p:cNvPr>
          <p:cNvSpPr txBox="1"/>
          <p:nvPr/>
        </p:nvSpPr>
        <p:spPr>
          <a:xfrm>
            <a:off x="7872760" y="3549268"/>
            <a:ext cx="3021981" cy="646331"/>
          </a:xfrm>
          <a:prstGeom prst="rect">
            <a:avLst/>
          </a:prstGeom>
          <a:noFill/>
        </p:spPr>
        <p:txBody>
          <a:bodyPr wrap="square" rtlCol="0">
            <a:spAutoFit/>
          </a:bodyPr>
          <a:lstStyle/>
          <a:p>
            <a:r>
              <a:rPr lang="en-US" dirty="0"/>
              <a:t>Deep Dive into the business solutions &amp; key programs</a:t>
            </a:r>
          </a:p>
        </p:txBody>
      </p:sp>
      <p:sp>
        <p:nvSpPr>
          <p:cNvPr id="25" name="TextBox 24">
            <a:extLst>
              <a:ext uri="{FF2B5EF4-FFF2-40B4-BE49-F238E27FC236}">
                <a16:creationId xmlns:a16="http://schemas.microsoft.com/office/drawing/2014/main" id="{6BF0EB0C-5E3C-D841-8FE0-6997608CA907}"/>
              </a:ext>
            </a:extLst>
          </p:cNvPr>
          <p:cNvSpPr txBox="1"/>
          <p:nvPr/>
        </p:nvSpPr>
        <p:spPr>
          <a:xfrm>
            <a:off x="7276483" y="2509987"/>
            <a:ext cx="3021981" cy="646331"/>
          </a:xfrm>
          <a:prstGeom prst="rect">
            <a:avLst/>
          </a:prstGeom>
          <a:noFill/>
        </p:spPr>
        <p:txBody>
          <a:bodyPr wrap="square" rtlCol="0">
            <a:spAutoFit/>
          </a:bodyPr>
          <a:lstStyle/>
          <a:p>
            <a:r>
              <a:rPr lang="en-US" dirty="0"/>
              <a:t>Walkthrough of the vision &amp; mission of Truevibez</a:t>
            </a:r>
          </a:p>
        </p:txBody>
      </p:sp>
      <p:sp>
        <p:nvSpPr>
          <p:cNvPr id="26" name="TextBox 25">
            <a:extLst>
              <a:ext uri="{FF2B5EF4-FFF2-40B4-BE49-F238E27FC236}">
                <a16:creationId xmlns:a16="http://schemas.microsoft.com/office/drawing/2014/main" id="{B281F12B-320A-F748-8D1A-E316D7C0F8A5}"/>
              </a:ext>
            </a:extLst>
          </p:cNvPr>
          <p:cNvSpPr txBox="1"/>
          <p:nvPr/>
        </p:nvSpPr>
        <p:spPr>
          <a:xfrm>
            <a:off x="6753922" y="1493624"/>
            <a:ext cx="3159512" cy="646331"/>
          </a:xfrm>
          <a:prstGeom prst="rect">
            <a:avLst/>
          </a:prstGeom>
          <a:noFill/>
        </p:spPr>
        <p:txBody>
          <a:bodyPr wrap="square" rtlCol="0">
            <a:spAutoFit/>
          </a:bodyPr>
          <a:lstStyle/>
          <a:p>
            <a:r>
              <a:rPr lang="en-US" dirty="0"/>
              <a:t>Introduction of Truevibez and its founding directors </a:t>
            </a:r>
          </a:p>
        </p:txBody>
      </p:sp>
      <p:sp>
        <p:nvSpPr>
          <p:cNvPr id="27" name="TextBox 26">
            <a:extLst>
              <a:ext uri="{FF2B5EF4-FFF2-40B4-BE49-F238E27FC236}">
                <a16:creationId xmlns:a16="http://schemas.microsoft.com/office/drawing/2014/main" id="{25F36F35-687E-A345-BDC3-DDAC02534892}"/>
              </a:ext>
            </a:extLst>
          </p:cNvPr>
          <p:cNvSpPr txBox="1"/>
          <p:nvPr/>
        </p:nvSpPr>
        <p:spPr>
          <a:xfrm>
            <a:off x="6675865" y="5695703"/>
            <a:ext cx="3021981" cy="369332"/>
          </a:xfrm>
          <a:prstGeom prst="rect">
            <a:avLst/>
          </a:prstGeom>
          <a:noFill/>
        </p:spPr>
        <p:txBody>
          <a:bodyPr wrap="square" rtlCol="0">
            <a:spAutoFit/>
          </a:bodyPr>
          <a:lstStyle/>
          <a:p>
            <a:r>
              <a:rPr lang="en-US" dirty="0"/>
              <a:t>Q&amp;A, Feedback and Closure</a:t>
            </a:r>
          </a:p>
        </p:txBody>
      </p:sp>
      <p:sp>
        <p:nvSpPr>
          <p:cNvPr id="28" name="TextBox 27">
            <a:extLst>
              <a:ext uri="{FF2B5EF4-FFF2-40B4-BE49-F238E27FC236}">
                <a16:creationId xmlns:a16="http://schemas.microsoft.com/office/drawing/2014/main" id="{A8384A57-8008-ED48-8D56-219394886DD7}"/>
              </a:ext>
            </a:extLst>
          </p:cNvPr>
          <p:cNvSpPr txBox="1"/>
          <p:nvPr/>
        </p:nvSpPr>
        <p:spPr>
          <a:xfrm>
            <a:off x="7276483" y="4540015"/>
            <a:ext cx="3275077" cy="646331"/>
          </a:xfrm>
          <a:prstGeom prst="rect">
            <a:avLst/>
          </a:prstGeom>
          <a:noFill/>
        </p:spPr>
        <p:txBody>
          <a:bodyPr wrap="square" rtlCol="0">
            <a:spAutoFit/>
          </a:bodyPr>
          <a:lstStyle/>
          <a:p>
            <a:r>
              <a:rPr lang="en-US" dirty="0"/>
              <a:t>Summary of revenue model &amp; expenses with overall financials </a:t>
            </a:r>
          </a:p>
        </p:txBody>
      </p:sp>
    </p:spTree>
    <p:extLst>
      <p:ext uri="{BB962C8B-B14F-4D97-AF65-F5344CB8AC3E}">
        <p14:creationId xmlns:p14="http://schemas.microsoft.com/office/powerpoint/2010/main" val="261946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6</a:t>
            </a:fld>
            <a:endParaRPr lang="en-US" dirty="0"/>
          </a:p>
        </p:txBody>
      </p:sp>
    </p:spTree>
    <p:extLst>
      <p:ext uri="{BB962C8B-B14F-4D97-AF65-F5344CB8AC3E}">
        <p14:creationId xmlns:p14="http://schemas.microsoft.com/office/powerpoint/2010/main" val="3352763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54327</TotalTime>
  <Words>679</Words>
  <Application>Microsoft Macintosh PowerPoint</Application>
  <PresentationFormat>Widescreen</PresentationFormat>
  <Paragraphs>60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215</cp:revision>
  <cp:lastPrinted>2021-11-16T03:36:04Z</cp:lastPrinted>
  <dcterms:created xsi:type="dcterms:W3CDTF">2020-06-12T02:29:26Z</dcterms:created>
  <dcterms:modified xsi:type="dcterms:W3CDTF">2021-11-23T07:40:34Z</dcterms:modified>
</cp:coreProperties>
</file>