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6" r:id="rId15"/>
    <p:sldId id="277" r:id="rId16"/>
    <p:sldId id="270" r:id="rId17"/>
    <p:sldId id="279" r:id="rId18"/>
    <p:sldId id="271" r:id="rId19"/>
    <p:sldId id="280" r:id="rId20"/>
    <p:sldId id="283" r:id="rId21"/>
    <p:sldId id="282" r:id="rId22"/>
    <p:sldId id="272" r:id="rId23"/>
    <p:sldId id="273" r:id="rId24"/>
    <p:sldId id="284" r:id="rId25"/>
    <p:sldId id="274" r:id="rId26"/>
    <p:sldId id="275" r:id="rId27"/>
    <p:sldId id="27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04242A-5AD6-4C25-BB48-8D20E41ACFD5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728837-E6F4-4EA9-B79A-DDEDB29CE861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Download App &amp; go to homepage</a:t>
          </a:r>
          <a:endParaRPr lang="en-US" dirty="0"/>
        </a:p>
      </dgm:t>
    </dgm:pt>
    <dgm:pt modelId="{B848CC8D-F7AC-4342-BECC-6EDFC9C3CFAF}" type="parTrans" cxnId="{FBCDEC26-D3F1-441B-83D1-561D329D79F3}">
      <dgm:prSet/>
      <dgm:spPr/>
      <dgm:t>
        <a:bodyPr/>
        <a:lstStyle/>
        <a:p>
          <a:endParaRPr lang="en-US"/>
        </a:p>
      </dgm:t>
    </dgm:pt>
    <dgm:pt modelId="{32433874-2E97-4A38-9A1D-65C5975C7B0C}" type="sibTrans" cxnId="{FBCDEC26-D3F1-441B-83D1-561D329D79F3}">
      <dgm:prSet/>
      <dgm:spPr/>
      <dgm:t>
        <a:bodyPr/>
        <a:lstStyle/>
        <a:p>
          <a:endParaRPr lang="en-US"/>
        </a:p>
      </dgm:t>
    </dgm:pt>
    <dgm:pt modelId="{9A43C643-0B6F-47A6-A4DC-C06E674A18D9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Trouble logging in? Login with email.</a:t>
          </a:r>
          <a:endParaRPr lang="en-US" dirty="0"/>
        </a:p>
      </dgm:t>
    </dgm:pt>
    <dgm:pt modelId="{DBCA7E0A-7F9D-4F09-BA99-EF3A6C04B669}" type="parTrans" cxnId="{E50CBD45-065C-4C57-BA85-F0CB2B2B2630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31458E6F-91B9-4430-9377-2DA594F13620}" type="sibTrans" cxnId="{E50CBD45-065C-4C57-BA85-F0CB2B2B2630}">
      <dgm:prSet/>
      <dgm:spPr/>
      <dgm:t>
        <a:bodyPr/>
        <a:lstStyle/>
        <a:p>
          <a:endParaRPr lang="en-US"/>
        </a:p>
      </dgm:t>
    </dgm:pt>
    <dgm:pt modelId="{7BA97C2A-55EC-43A1-AC24-8D42AE5B45A2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Login using social account</a:t>
          </a:r>
          <a:endParaRPr lang="en-US" dirty="0"/>
        </a:p>
      </dgm:t>
    </dgm:pt>
    <dgm:pt modelId="{AD5FC320-65AB-46C7-8F9E-2B0C8166C6D5}" type="parTrans" cxnId="{AF17BF76-064B-429B-8AC1-0B4D2FD42F6B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27705407-21AB-485E-BBDF-A89693DB2215}" type="sibTrans" cxnId="{AF17BF76-064B-429B-8AC1-0B4D2FD42F6B}">
      <dgm:prSet/>
      <dgm:spPr/>
      <dgm:t>
        <a:bodyPr/>
        <a:lstStyle/>
        <a:p>
          <a:endParaRPr lang="en-US"/>
        </a:p>
      </dgm:t>
    </dgm:pt>
    <dgm:pt modelId="{484009C0-D683-4B98-87C9-CE87EA21D16B}">
      <dgm:prSet phldrT="[Text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sz="1200" dirty="0" smtClean="0"/>
            <a:t>Confirm – BS to extract social media profile</a:t>
          </a:r>
          <a:endParaRPr lang="en-US" sz="1200" dirty="0"/>
        </a:p>
      </dgm:t>
    </dgm:pt>
    <dgm:pt modelId="{0B418FC2-4D43-4F51-B0A5-092FB9401167}" type="parTrans" cxnId="{7F453E4D-043A-4285-B046-CA96BF7369A3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51A3511C-6FEA-46F5-8580-B6F988B3CEB4}" type="sibTrans" cxnId="{7F453E4D-043A-4285-B046-CA96BF7369A3}">
      <dgm:prSet/>
      <dgm:spPr/>
      <dgm:t>
        <a:bodyPr/>
        <a:lstStyle/>
        <a:p>
          <a:endParaRPr lang="en-US"/>
        </a:p>
      </dgm:t>
    </dgm:pt>
    <dgm:pt modelId="{DEBBAF1A-4BEE-450D-B0D4-42DDD00DF3E2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Forgot Password</a:t>
          </a:r>
          <a:endParaRPr lang="en-US" dirty="0"/>
        </a:p>
      </dgm:t>
    </dgm:pt>
    <dgm:pt modelId="{35B77C0C-0D15-4FFD-832A-492FBEA3B1FF}" type="parTrans" cxnId="{505708F8-B3B9-44F4-89E0-0C8B62DB0692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283374FA-980F-4A14-89A4-905CEFFADBF8}" type="sibTrans" cxnId="{505708F8-B3B9-44F4-89E0-0C8B62DB0692}">
      <dgm:prSet/>
      <dgm:spPr/>
      <dgm:t>
        <a:bodyPr/>
        <a:lstStyle/>
        <a:p>
          <a:endParaRPr lang="en-US"/>
        </a:p>
      </dgm:t>
    </dgm:pt>
    <dgm:pt modelId="{33F673DA-F0EC-4449-84CD-369BA1DFCA77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Create Account</a:t>
          </a:r>
          <a:endParaRPr lang="en-US" dirty="0"/>
        </a:p>
      </dgm:t>
    </dgm:pt>
    <dgm:pt modelId="{C557DEB8-D2BF-4060-869E-6F3248BE6D6F}" type="parTrans" cxnId="{C6902D2F-B56D-4D5F-9721-4CE6BC5CFD00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4504C304-CF70-4FBD-AB62-50C754725A04}" type="sibTrans" cxnId="{C6902D2F-B56D-4D5F-9721-4CE6BC5CFD00}">
      <dgm:prSet/>
      <dgm:spPr/>
      <dgm:t>
        <a:bodyPr/>
        <a:lstStyle/>
        <a:p>
          <a:endParaRPr lang="en-US"/>
        </a:p>
      </dgm:t>
    </dgm:pt>
    <dgm:pt modelId="{ABE1BA22-9B68-49B6-B66C-66380B8521AF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Ask for permissions</a:t>
          </a:r>
          <a:endParaRPr lang="en-US" dirty="0"/>
        </a:p>
      </dgm:t>
    </dgm:pt>
    <dgm:pt modelId="{248F1153-E1B3-4EA0-AD34-D25D929A2617}" type="parTrans" cxnId="{02F5D885-A94C-4A41-842A-110D69B5CB23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674A58BB-9FB8-4F8B-BEAD-EBED953B9766}" type="sibTrans" cxnId="{02F5D885-A94C-4A41-842A-110D69B5CB23}">
      <dgm:prSet/>
      <dgm:spPr/>
      <dgm:t>
        <a:bodyPr/>
        <a:lstStyle/>
        <a:p>
          <a:endParaRPr lang="en-US"/>
        </a:p>
      </dgm:t>
    </dgm:pt>
    <dgm:pt modelId="{173C4263-B674-4400-86DB-2A2F916D8312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smtClean="0"/>
            <a:t>Ask to select social media and Login</a:t>
          </a:r>
          <a:endParaRPr lang="en-US" dirty="0"/>
        </a:p>
      </dgm:t>
    </dgm:pt>
    <dgm:pt modelId="{22984A81-462E-437C-9718-519921DAF039}" type="parTrans" cxnId="{550FB037-5540-47A5-B429-B65E20C503A8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63674AC3-1C0A-4517-99D8-C686F83E3F64}" type="sibTrans" cxnId="{550FB037-5540-47A5-B429-B65E20C503A8}">
      <dgm:prSet/>
      <dgm:spPr/>
      <dgm:t>
        <a:bodyPr/>
        <a:lstStyle/>
        <a:p>
          <a:endParaRPr lang="en-US"/>
        </a:p>
      </dgm:t>
    </dgm:pt>
    <dgm:pt modelId="{2FD08947-A15C-410E-A6BD-1466E53A29B0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Send activation link on email</a:t>
          </a:r>
          <a:endParaRPr lang="en-US" dirty="0"/>
        </a:p>
      </dgm:t>
    </dgm:pt>
    <dgm:pt modelId="{C649F9F9-A243-4278-8866-4B3D674AD9B0}" type="parTrans" cxnId="{73CD5616-6642-4EF8-8ED6-A27E8ACE42B2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B534EED9-61E2-4099-A668-C067D4310688}" type="sibTrans" cxnId="{73CD5616-6642-4EF8-8ED6-A27E8ACE42B2}">
      <dgm:prSet/>
      <dgm:spPr/>
      <dgm:t>
        <a:bodyPr/>
        <a:lstStyle/>
        <a:p>
          <a:endParaRPr lang="en-US"/>
        </a:p>
      </dgm:t>
    </dgm:pt>
    <dgm:pt modelId="{58AA10A8-9638-4EAA-8A8B-E1870FF3E763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Open email, click on activation link, done.</a:t>
          </a:r>
          <a:endParaRPr lang="en-US" dirty="0"/>
        </a:p>
      </dgm:t>
    </dgm:pt>
    <dgm:pt modelId="{12810162-109B-40C4-A813-9140B33E8843}" type="parTrans" cxnId="{4776D09C-6719-43D0-BB95-8E0B77A03086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EAD37C58-2DFF-4190-9420-9F79981347BA}" type="sibTrans" cxnId="{4776D09C-6719-43D0-BB95-8E0B77A03086}">
      <dgm:prSet/>
      <dgm:spPr/>
      <dgm:t>
        <a:bodyPr/>
        <a:lstStyle/>
        <a:p>
          <a:endParaRPr lang="en-US"/>
        </a:p>
      </dgm:t>
    </dgm:pt>
    <dgm:pt modelId="{3801E434-5EC5-4183-8382-FA074C1F51AC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Request basic details &amp; complete EULA/registration</a:t>
          </a:r>
        </a:p>
        <a:p>
          <a:r>
            <a:rPr lang="en-US" dirty="0" smtClean="0"/>
            <a:t>Issue </a:t>
          </a:r>
          <a:r>
            <a:rPr lang="en-US" b="1" dirty="0" smtClean="0">
              <a:solidFill>
                <a:srgbClr val="FFFF00"/>
              </a:solidFill>
            </a:rPr>
            <a:t>PROFILE ID</a:t>
          </a:r>
          <a:endParaRPr lang="en-US" b="1" dirty="0">
            <a:solidFill>
              <a:srgbClr val="FFFF00"/>
            </a:solidFill>
          </a:endParaRPr>
        </a:p>
      </dgm:t>
    </dgm:pt>
    <dgm:pt modelId="{342F95C8-826A-4BD7-97A8-2EE4843664BF}" type="parTrans" cxnId="{BC41F9D2-B017-4D6A-837B-7E5B90BFDBBA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6658FCA7-EA80-48A9-A5B0-4061F8335FFA}" type="sibTrans" cxnId="{BC41F9D2-B017-4D6A-837B-7E5B90BFDBBA}">
      <dgm:prSet/>
      <dgm:spPr/>
      <dgm:t>
        <a:bodyPr/>
        <a:lstStyle/>
        <a:p>
          <a:endParaRPr lang="en-US"/>
        </a:p>
      </dgm:t>
    </dgm:pt>
    <dgm:pt modelId="{2EB59BBE-4C79-4402-9A9E-50148EFB7252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Add profile &amp; KYC information, wait for approval/activation</a:t>
          </a:r>
          <a:endParaRPr lang="en-US" dirty="0"/>
        </a:p>
      </dgm:t>
    </dgm:pt>
    <dgm:pt modelId="{1646DCC5-50FC-410B-A004-F312915B5406}" type="parTrans" cxnId="{1A22F0C8-CB03-4FA0-83BF-44810B340F84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BA9A6D50-794F-47C1-8BEB-04F31FCDB7EF}" type="sibTrans" cxnId="{1A22F0C8-CB03-4FA0-83BF-44810B340F84}">
      <dgm:prSet/>
      <dgm:spPr/>
      <dgm:t>
        <a:bodyPr/>
        <a:lstStyle/>
        <a:p>
          <a:endParaRPr lang="en-US"/>
        </a:p>
      </dgm:t>
    </dgm:pt>
    <dgm:pt modelId="{D2E634C8-292F-4DA7-8771-2E919B1280C0}" type="pres">
      <dgm:prSet presAssocID="{5804242A-5AD6-4C25-BB48-8D20E41ACFD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1EE5726-BC69-4229-84EF-5D02A0AAB048}" type="pres">
      <dgm:prSet presAssocID="{A5728837-E6F4-4EA9-B79A-DDEDB29CE861}" presName="root1" presStyleCnt="0"/>
      <dgm:spPr/>
    </dgm:pt>
    <dgm:pt modelId="{D980FDEE-318C-438A-9779-5C18F6699B6A}" type="pres">
      <dgm:prSet presAssocID="{A5728837-E6F4-4EA9-B79A-DDEDB29CE861}" presName="LevelOneTextNode" presStyleLbl="node0" presStyleIdx="0" presStyleCnt="1" custLinFactNeighborX="-3006" custLinFactNeighborY="-30033">
        <dgm:presLayoutVars>
          <dgm:chPref val="3"/>
        </dgm:presLayoutVars>
      </dgm:prSet>
      <dgm:spPr/>
    </dgm:pt>
    <dgm:pt modelId="{17F13064-9F16-451C-9857-3554D5160BD6}" type="pres">
      <dgm:prSet presAssocID="{A5728837-E6F4-4EA9-B79A-DDEDB29CE861}" presName="level2hierChild" presStyleCnt="0"/>
      <dgm:spPr/>
    </dgm:pt>
    <dgm:pt modelId="{5B9E9D0B-5E65-4787-9E81-0F09A499722E}" type="pres">
      <dgm:prSet presAssocID="{C557DEB8-D2BF-4060-869E-6F3248BE6D6F}" presName="conn2-1" presStyleLbl="parChTrans1D2" presStyleIdx="0" presStyleCnt="3"/>
      <dgm:spPr/>
    </dgm:pt>
    <dgm:pt modelId="{5449570D-1D55-4A23-BB30-32FA54B7AE72}" type="pres">
      <dgm:prSet presAssocID="{C557DEB8-D2BF-4060-869E-6F3248BE6D6F}" presName="connTx" presStyleLbl="parChTrans1D2" presStyleIdx="0" presStyleCnt="3"/>
      <dgm:spPr/>
    </dgm:pt>
    <dgm:pt modelId="{7443E0AB-463D-4E14-9C08-7DA36FFC8858}" type="pres">
      <dgm:prSet presAssocID="{33F673DA-F0EC-4449-84CD-369BA1DFCA77}" presName="root2" presStyleCnt="0"/>
      <dgm:spPr/>
    </dgm:pt>
    <dgm:pt modelId="{FE9F233A-D14B-44AC-BB91-A76E48FC488A}" type="pres">
      <dgm:prSet presAssocID="{33F673DA-F0EC-4449-84CD-369BA1DFCA77}" presName="LevelTwoTextNode" presStyleLbl="node2" presStyleIdx="0" presStyleCnt="3" custLinFactY="-22608" custLinFactNeighborX="-3337" custLinFactNeighborY="-100000">
        <dgm:presLayoutVars>
          <dgm:chPref val="3"/>
        </dgm:presLayoutVars>
      </dgm:prSet>
      <dgm:spPr/>
    </dgm:pt>
    <dgm:pt modelId="{36327711-80AF-4227-AFE0-AF8702C63A97}" type="pres">
      <dgm:prSet presAssocID="{33F673DA-F0EC-4449-84CD-369BA1DFCA77}" presName="level3hierChild" presStyleCnt="0"/>
      <dgm:spPr/>
    </dgm:pt>
    <dgm:pt modelId="{AC1E3324-8642-4879-9CCB-6E36AAC1DDFE}" type="pres">
      <dgm:prSet presAssocID="{248F1153-E1B3-4EA0-AD34-D25D929A2617}" presName="conn2-1" presStyleLbl="parChTrans1D3" presStyleIdx="0" presStyleCnt="3"/>
      <dgm:spPr/>
    </dgm:pt>
    <dgm:pt modelId="{91A9FCCE-24A0-40E1-B5D6-3A12FF23E63F}" type="pres">
      <dgm:prSet presAssocID="{248F1153-E1B3-4EA0-AD34-D25D929A2617}" presName="connTx" presStyleLbl="parChTrans1D3" presStyleIdx="0" presStyleCnt="3"/>
      <dgm:spPr/>
    </dgm:pt>
    <dgm:pt modelId="{5BB6E3FD-BCB1-4832-A752-A5B7EDA1CFCC}" type="pres">
      <dgm:prSet presAssocID="{ABE1BA22-9B68-49B6-B66C-66380B8521AF}" presName="root2" presStyleCnt="0"/>
      <dgm:spPr/>
    </dgm:pt>
    <dgm:pt modelId="{448A7E16-6954-495A-85BB-EF6A915287EA}" type="pres">
      <dgm:prSet presAssocID="{ABE1BA22-9B68-49B6-B66C-66380B8521AF}" presName="LevelTwoTextNode" presStyleLbl="node3" presStyleIdx="0" presStyleCnt="3" custLinFactY="-20994" custLinFactNeighborX="-1621" custLinFactNeighborY="-100000">
        <dgm:presLayoutVars>
          <dgm:chPref val="3"/>
        </dgm:presLayoutVars>
      </dgm:prSet>
      <dgm:spPr/>
    </dgm:pt>
    <dgm:pt modelId="{87D9407D-DB72-4BDB-8D9B-0E5BC45D85F3}" type="pres">
      <dgm:prSet presAssocID="{ABE1BA22-9B68-49B6-B66C-66380B8521AF}" presName="level3hierChild" presStyleCnt="0"/>
      <dgm:spPr/>
    </dgm:pt>
    <dgm:pt modelId="{666567A7-03CF-42A6-B554-71069C772FC1}" type="pres">
      <dgm:prSet presAssocID="{342F95C8-826A-4BD7-97A8-2EE4843664BF}" presName="conn2-1" presStyleLbl="parChTrans1D4" presStyleIdx="0" presStyleCnt="5"/>
      <dgm:spPr/>
    </dgm:pt>
    <dgm:pt modelId="{3B0E524A-8EF8-4EB0-AFD4-B5B6AE7CD828}" type="pres">
      <dgm:prSet presAssocID="{342F95C8-826A-4BD7-97A8-2EE4843664BF}" presName="connTx" presStyleLbl="parChTrans1D4" presStyleIdx="0" presStyleCnt="5"/>
      <dgm:spPr/>
    </dgm:pt>
    <dgm:pt modelId="{2DD65279-5A4E-448F-BB96-3D4EB6D8A065}" type="pres">
      <dgm:prSet presAssocID="{3801E434-5EC5-4183-8382-FA074C1F51AC}" presName="root2" presStyleCnt="0"/>
      <dgm:spPr/>
    </dgm:pt>
    <dgm:pt modelId="{BFAC4962-4395-4A28-B721-469760EDC772}" type="pres">
      <dgm:prSet presAssocID="{3801E434-5EC5-4183-8382-FA074C1F51AC}" presName="LevelTwoTextNode" presStyleLbl="node4" presStyleIdx="0" presStyleCnt="5" custLinFactY="-20994" custLinFactNeighborX="-21251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955C0E-6EB3-4045-8E3E-F1CB55FEE2F3}" type="pres">
      <dgm:prSet presAssocID="{3801E434-5EC5-4183-8382-FA074C1F51AC}" presName="level3hierChild" presStyleCnt="0"/>
      <dgm:spPr/>
    </dgm:pt>
    <dgm:pt modelId="{C19F3BBF-B066-4B23-B478-EC1D773C84C7}" type="pres">
      <dgm:prSet presAssocID="{1646DCC5-50FC-410B-A004-F312915B5406}" presName="conn2-1" presStyleLbl="parChTrans1D4" presStyleIdx="1" presStyleCnt="5"/>
      <dgm:spPr/>
    </dgm:pt>
    <dgm:pt modelId="{59755BEF-2F54-4C01-85FD-209D1C7E0C16}" type="pres">
      <dgm:prSet presAssocID="{1646DCC5-50FC-410B-A004-F312915B5406}" presName="connTx" presStyleLbl="parChTrans1D4" presStyleIdx="1" presStyleCnt="5"/>
      <dgm:spPr/>
    </dgm:pt>
    <dgm:pt modelId="{2A808746-5BBC-48ED-9DEC-6B2F616C5863}" type="pres">
      <dgm:prSet presAssocID="{2EB59BBE-4C79-4402-9A9E-50148EFB7252}" presName="root2" presStyleCnt="0"/>
      <dgm:spPr/>
    </dgm:pt>
    <dgm:pt modelId="{1D8979E1-F87B-4512-A3A1-3107583A4964}" type="pres">
      <dgm:prSet presAssocID="{2EB59BBE-4C79-4402-9A9E-50148EFB7252}" presName="LevelTwoTextNode" presStyleLbl="node4" presStyleIdx="1" presStyleCnt="5" custLinFactY="-20994" custLinFactNeighborX="-41582" custLinFactNeighborY="-100000">
        <dgm:presLayoutVars>
          <dgm:chPref val="3"/>
        </dgm:presLayoutVars>
      </dgm:prSet>
      <dgm:spPr/>
    </dgm:pt>
    <dgm:pt modelId="{CE423D70-602C-4DA8-8CFA-927047F34AA2}" type="pres">
      <dgm:prSet presAssocID="{2EB59BBE-4C79-4402-9A9E-50148EFB7252}" presName="level3hierChild" presStyleCnt="0"/>
      <dgm:spPr/>
    </dgm:pt>
    <dgm:pt modelId="{0296F18D-D932-4062-A957-AEEE3C0F98A7}" type="pres">
      <dgm:prSet presAssocID="{35B77C0C-0D15-4FFD-832A-492FBEA3B1FF}" presName="conn2-1" presStyleLbl="parChTrans1D2" presStyleIdx="1" presStyleCnt="3"/>
      <dgm:spPr/>
    </dgm:pt>
    <dgm:pt modelId="{4B75ABB0-361E-4230-AB25-EA30BBDFDC96}" type="pres">
      <dgm:prSet presAssocID="{35B77C0C-0D15-4FFD-832A-492FBEA3B1FF}" presName="connTx" presStyleLbl="parChTrans1D2" presStyleIdx="1" presStyleCnt="3"/>
      <dgm:spPr/>
    </dgm:pt>
    <dgm:pt modelId="{B3361400-7434-468A-A355-204C32D52B26}" type="pres">
      <dgm:prSet presAssocID="{DEBBAF1A-4BEE-450D-B0D4-42DDD00DF3E2}" presName="root2" presStyleCnt="0"/>
      <dgm:spPr/>
    </dgm:pt>
    <dgm:pt modelId="{77301809-C484-444C-B1A7-B2090EF16889}" type="pres">
      <dgm:prSet presAssocID="{DEBBAF1A-4BEE-450D-B0D4-42DDD00DF3E2}" presName="LevelTwoTextNode" presStyleLbl="node2" presStyleIdx="1" presStyleCnt="3" custLinFactY="82612" custLinFactNeighborX="-685" custLinFactNeighborY="100000">
        <dgm:presLayoutVars>
          <dgm:chPref val="3"/>
        </dgm:presLayoutVars>
      </dgm:prSet>
      <dgm:spPr/>
    </dgm:pt>
    <dgm:pt modelId="{3C3899F5-533F-4ADF-B230-31FF0E760680}" type="pres">
      <dgm:prSet presAssocID="{DEBBAF1A-4BEE-450D-B0D4-42DDD00DF3E2}" presName="level3hierChild" presStyleCnt="0"/>
      <dgm:spPr/>
    </dgm:pt>
    <dgm:pt modelId="{13D86948-9BD2-4620-9EFE-ED73C4391113}" type="pres">
      <dgm:prSet presAssocID="{DBCA7E0A-7F9D-4F09-BA99-EF3A6C04B669}" presName="conn2-1" presStyleLbl="parChTrans1D3" presStyleIdx="1" presStyleCnt="3"/>
      <dgm:spPr/>
    </dgm:pt>
    <dgm:pt modelId="{99F0CB9B-A714-44EE-A333-8E12F03866D9}" type="pres">
      <dgm:prSet presAssocID="{DBCA7E0A-7F9D-4F09-BA99-EF3A6C04B669}" presName="connTx" presStyleLbl="parChTrans1D3" presStyleIdx="1" presStyleCnt="3"/>
      <dgm:spPr/>
    </dgm:pt>
    <dgm:pt modelId="{087D092B-0C95-479F-B1FD-98C0033CFA91}" type="pres">
      <dgm:prSet presAssocID="{9A43C643-0B6F-47A6-A4DC-C06E674A18D9}" presName="root2" presStyleCnt="0"/>
      <dgm:spPr/>
    </dgm:pt>
    <dgm:pt modelId="{DB92DD36-0E93-402D-A66D-6F99BCFF6105}" type="pres">
      <dgm:prSet presAssocID="{9A43C643-0B6F-47A6-A4DC-C06E674A18D9}" presName="LevelTwoTextNode" presStyleLbl="node3" presStyleIdx="1" presStyleCnt="3" custLinFactY="81516" custLinFactNeighborX="1105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3280FC-D4AC-42E8-836D-D169E52D3EBA}" type="pres">
      <dgm:prSet presAssocID="{9A43C643-0B6F-47A6-A4DC-C06E674A18D9}" presName="level3hierChild" presStyleCnt="0"/>
      <dgm:spPr/>
    </dgm:pt>
    <dgm:pt modelId="{D36BBE96-9427-430E-8A98-2BF41C08DC15}" type="pres">
      <dgm:prSet presAssocID="{C649F9F9-A243-4278-8866-4B3D674AD9B0}" presName="conn2-1" presStyleLbl="parChTrans1D4" presStyleIdx="2" presStyleCnt="5"/>
      <dgm:spPr/>
    </dgm:pt>
    <dgm:pt modelId="{2125B83F-1FBF-49DB-9875-FC58234CF227}" type="pres">
      <dgm:prSet presAssocID="{C649F9F9-A243-4278-8866-4B3D674AD9B0}" presName="connTx" presStyleLbl="parChTrans1D4" presStyleIdx="2" presStyleCnt="5"/>
      <dgm:spPr/>
    </dgm:pt>
    <dgm:pt modelId="{BF296FDE-7A5B-4FE5-9EF9-861F930A4DF1}" type="pres">
      <dgm:prSet presAssocID="{2FD08947-A15C-410E-A6BD-1466E53A29B0}" presName="root2" presStyleCnt="0"/>
      <dgm:spPr/>
    </dgm:pt>
    <dgm:pt modelId="{043CB2A0-AB15-4417-9631-9DC729FF4CB1}" type="pres">
      <dgm:prSet presAssocID="{2FD08947-A15C-410E-A6BD-1466E53A29B0}" presName="LevelTwoTextNode" presStyleLbl="node4" presStyleIdx="2" presStyleCnt="5" custLinFactY="81075" custLinFactNeighborX="-19159" custLinFactNeighborY="100000">
        <dgm:presLayoutVars>
          <dgm:chPref val="3"/>
        </dgm:presLayoutVars>
      </dgm:prSet>
      <dgm:spPr/>
    </dgm:pt>
    <dgm:pt modelId="{A4E9A517-5BAD-453C-84B2-70AA64F1689B}" type="pres">
      <dgm:prSet presAssocID="{2FD08947-A15C-410E-A6BD-1466E53A29B0}" presName="level3hierChild" presStyleCnt="0"/>
      <dgm:spPr/>
    </dgm:pt>
    <dgm:pt modelId="{2668C01B-23DC-4B8B-B4BD-0C38FABBD5FC}" type="pres">
      <dgm:prSet presAssocID="{12810162-109B-40C4-A813-9140B33E8843}" presName="conn2-1" presStyleLbl="parChTrans1D4" presStyleIdx="3" presStyleCnt="5"/>
      <dgm:spPr/>
    </dgm:pt>
    <dgm:pt modelId="{021BABBC-CDB9-4642-9B44-3964C69BEC57}" type="pres">
      <dgm:prSet presAssocID="{12810162-109B-40C4-A813-9140B33E8843}" presName="connTx" presStyleLbl="parChTrans1D4" presStyleIdx="3" presStyleCnt="5"/>
      <dgm:spPr/>
    </dgm:pt>
    <dgm:pt modelId="{8C6EBF2F-BC7E-4330-A0A8-F7BEBDAB14FD}" type="pres">
      <dgm:prSet presAssocID="{58AA10A8-9638-4EAA-8A8B-E1870FF3E763}" presName="root2" presStyleCnt="0"/>
      <dgm:spPr/>
    </dgm:pt>
    <dgm:pt modelId="{2819EBC7-CA83-4543-B754-2CEE8CDC1DAC}" type="pres">
      <dgm:prSet presAssocID="{58AA10A8-9638-4EAA-8A8B-E1870FF3E763}" presName="LevelTwoTextNode" presStyleLbl="node4" presStyleIdx="3" presStyleCnt="5" custLinFactY="81531" custLinFactNeighborX="-38327" custLinFactNeighborY="100000">
        <dgm:presLayoutVars>
          <dgm:chPref val="3"/>
        </dgm:presLayoutVars>
      </dgm:prSet>
      <dgm:spPr/>
    </dgm:pt>
    <dgm:pt modelId="{3D2B8F23-5C14-4A1A-A925-69E219CD8ECB}" type="pres">
      <dgm:prSet presAssocID="{58AA10A8-9638-4EAA-8A8B-E1870FF3E763}" presName="level3hierChild" presStyleCnt="0"/>
      <dgm:spPr/>
    </dgm:pt>
    <dgm:pt modelId="{5157E60C-A44D-42D5-9645-37ED36623372}" type="pres">
      <dgm:prSet presAssocID="{AD5FC320-65AB-46C7-8F9E-2B0C8166C6D5}" presName="conn2-1" presStyleLbl="parChTrans1D2" presStyleIdx="2" presStyleCnt="3"/>
      <dgm:spPr/>
    </dgm:pt>
    <dgm:pt modelId="{C17BDD0C-60BE-4758-891B-2171C88CC4C4}" type="pres">
      <dgm:prSet presAssocID="{AD5FC320-65AB-46C7-8F9E-2B0C8166C6D5}" presName="connTx" presStyleLbl="parChTrans1D2" presStyleIdx="2" presStyleCnt="3"/>
      <dgm:spPr/>
    </dgm:pt>
    <dgm:pt modelId="{DB0DC29B-C580-4676-9E40-1302E7E99BB8}" type="pres">
      <dgm:prSet presAssocID="{7BA97C2A-55EC-43A1-AC24-8D42AE5B45A2}" presName="root2" presStyleCnt="0"/>
      <dgm:spPr/>
    </dgm:pt>
    <dgm:pt modelId="{6F51206F-3B74-4871-AB2D-2D681901BDD1}" type="pres">
      <dgm:prSet presAssocID="{7BA97C2A-55EC-43A1-AC24-8D42AE5B45A2}" presName="LevelTwoTextNode" presStyleLbl="node2" presStyleIdx="2" presStyleCnt="3" custLinFactY="-44812" custLinFactNeighborX="-2453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F476F8-8B1F-4B75-B729-FFCDEFAA1E3F}" type="pres">
      <dgm:prSet presAssocID="{7BA97C2A-55EC-43A1-AC24-8D42AE5B45A2}" presName="level3hierChild" presStyleCnt="0"/>
      <dgm:spPr/>
    </dgm:pt>
    <dgm:pt modelId="{EBA21E0F-989D-4EBC-B105-CAAF731B6CC3}" type="pres">
      <dgm:prSet presAssocID="{0B418FC2-4D43-4F51-B0A5-092FB9401167}" presName="conn2-1" presStyleLbl="parChTrans1D3" presStyleIdx="2" presStyleCnt="3"/>
      <dgm:spPr/>
    </dgm:pt>
    <dgm:pt modelId="{C73626E3-F66A-4C5D-9FCA-847C68BD99A0}" type="pres">
      <dgm:prSet presAssocID="{0B418FC2-4D43-4F51-B0A5-092FB9401167}" presName="connTx" presStyleLbl="parChTrans1D3" presStyleIdx="2" presStyleCnt="3"/>
      <dgm:spPr/>
    </dgm:pt>
    <dgm:pt modelId="{C5BBDAC6-8B81-42E8-BA9B-D608E3EF683D}" type="pres">
      <dgm:prSet presAssocID="{484009C0-D683-4B98-87C9-CE87EA21D16B}" presName="root2" presStyleCnt="0"/>
      <dgm:spPr/>
    </dgm:pt>
    <dgm:pt modelId="{41019F1D-9E6B-42AC-ADC1-422498F4898C}" type="pres">
      <dgm:prSet presAssocID="{484009C0-D683-4B98-87C9-CE87EA21D16B}" presName="LevelTwoTextNode" presStyleLbl="node3" presStyleIdx="2" presStyleCnt="3" custLinFactY="-44727" custLinFactNeighborX="-369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6EF0F3-444B-4CA7-BCA3-F0218309FFBC}" type="pres">
      <dgm:prSet presAssocID="{484009C0-D683-4B98-87C9-CE87EA21D16B}" presName="level3hierChild" presStyleCnt="0"/>
      <dgm:spPr/>
    </dgm:pt>
    <dgm:pt modelId="{16D38B0A-CBB8-453F-9B27-1FB977F73533}" type="pres">
      <dgm:prSet presAssocID="{22984A81-462E-437C-9718-519921DAF039}" presName="conn2-1" presStyleLbl="parChTrans1D4" presStyleIdx="4" presStyleCnt="5"/>
      <dgm:spPr/>
    </dgm:pt>
    <dgm:pt modelId="{433ED74D-A369-4A25-9132-396718EB673C}" type="pres">
      <dgm:prSet presAssocID="{22984A81-462E-437C-9718-519921DAF039}" presName="connTx" presStyleLbl="parChTrans1D4" presStyleIdx="4" presStyleCnt="5"/>
      <dgm:spPr/>
    </dgm:pt>
    <dgm:pt modelId="{B6474078-006C-4B76-8AE1-F671D6AFB7FB}" type="pres">
      <dgm:prSet presAssocID="{173C4263-B674-4400-86DB-2A2F916D8312}" presName="root2" presStyleCnt="0"/>
      <dgm:spPr/>
    </dgm:pt>
    <dgm:pt modelId="{7868B446-F39E-4A6F-8133-3C5CB5E65E8C}" type="pres">
      <dgm:prSet presAssocID="{173C4263-B674-4400-86DB-2A2F916D8312}" presName="LevelTwoTextNode" presStyleLbl="node4" presStyleIdx="4" presStyleCnt="5" custLinFactY="-44972" custLinFactNeighborX="-18360" custLinFactNeighborY="-100000">
        <dgm:presLayoutVars>
          <dgm:chPref val="3"/>
        </dgm:presLayoutVars>
      </dgm:prSet>
      <dgm:spPr/>
    </dgm:pt>
    <dgm:pt modelId="{3445D32C-F07D-443D-8157-6271C7D24E88}" type="pres">
      <dgm:prSet presAssocID="{173C4263-B674-4400-86DB-2A2F916D8312}" presName="level3hierChild" presStyleCnt="0"/>
      <dgm:spPr/>
    </dgm:pt>
  </dgm:ptLst>
  <dgm:cxnLst>
    <dgm:cxn modelId="{04EC9149-AB53-4883-A71F-32AEC0731B76}" type="presOf" srcId="{35B77C0C-0D15-4FFD-832A-492FBEA3B1FF}" destId="{0296F18D-D932-4062-A957-AEEE3C0F98A7}" srcOrd="0" destOrd="0" presId="urn:microsoft.com/office/officeart/2005/8/layout/hierarchy2"/>
    <dgm:cxn modelId="{957674F9-46BE-4006-A768-F637C85AE46D}" type="presOf" srcId="{C649F9F9-A243-4278-8866-4B3D674AD9B0}" destId="{D36BBE96-9427-430E-8A98-2BF41C08DC15}" srcOrd="0" destOrd="0" presId="urn:microsoft.com/office/officeart/2005/8/layout/hierarchy2"/>
    <dgm:cxn modelId="{16FB799D-83F4-4846-A784-B32C27C5D94A}" type="presOf" srcId="{5804242A-5AD6-4C25-BB48-8D20E41ACFD5}" destId="{D2E634C8-292F-4DA7-8771-2E919B1280C0}" srcOrd="0" destOrd="0" presId="urn:microsoft.com/office/officeart/2005/8/layout/hierarchy2"/>
    <dgm:cxn modelId="{02F5D885-A94C-4A41-842A-110D69B5CB23}" srcId="{33F673DA-F0EC-4449-84CD-369BA1DFCA77}" destId="{ABE1BA22-9B68-49B6-B66C-66380B8521AF}" srcOrd="0" destOrd="0" parTransId="{248F1153-E1B3-4EA0-AD34-D25D929A2617}" sibTransId="{674A58BB-9FB8-4F8B-BEAD-EBED953B9766}"/>
    <dgm:cxn modelId="{FBCDEC26-D3F1-441B-83D1-561D329D79F3}" srcId="{5804242A-5AD6-4C25-BB48-8D20E41ACFD5}" destId="{A5728837-E6F4-4EA9-B79A-DDEDB29CE861}" srcOrd="0" destOrd="0" parTransId="{B848CC8D-F7AC-4342-BECC-6EDFC9C3CFAF}" sibTransId="{32433874-2E97-4A38-9A1D-65C5975C7B0C}"/>
    <dgm:cxn modelId="{550FB037-5540-47A5-B429-B65E20C503A8}" srcId="{484009C0-D683-4B98-87C9-CE87EA21D16B}" destId="{173C4263-B674-4400-86DB-2A2F916D8312}" srcOrd="0" destOrd="0" parTransId="{22984A81-462E-437C-9718-519921DAF039}" sibTransId="{63674AC3-1C0A-4517-99D8-C686F83E3F64}"/>
    <dgm:cxn modelId="{7F453E4D-043A-4285-B046-CA96BF7369A3}" srcId="{7BA97C2A-55EC-43A1-AC24-8D42AE5B45A2}" destId="{484009C0-D683-4B98-87C9-CE87EA21D16B}" srcOrd="0" destOrd="0" parTransId="{0B418FC2-4D43-4F51-B0A5-092FB9401167}" sibTransId="{51A3511C-6FEA-46F5-8580-B6F988B3CEB4}"/>
    <dgm:cxn modelId="{F916991D-2694-4B5B-8B6E-F6F00A022C10}" type="presOf" srcId="{C557DEB8-D2BF-4060-869E-6F3248BE6D6F}" destId="{5449570D-1D55-4A23-BB30-32FA54B7AE72}" srcOrd="1" destOrd="0" presId="urn:microsoft.com/office/officeart/2005/8/layout/hierarchy2"/>
    <dgm:cxn modelId="{FAD5B740-8B71-4FD3-9AE6-4B6DC2AC5F69}" type="presOf" srcId="{2FD08947-A15C-410E-A6BD-1466E53A29B0}" destId="{043CB2A0-AB15-4417-9631-9DC729FF4CB1}" srcOrd="0" destOrd="0" presId="urn:microsoft.com/office/officeart/2005/8/layout/hierarchy2"/>
    <dgm:cxn modelId="{0D3DEA57-AC67-4CC6-9440-C46A0F0DBEEF}" type="presOf" srcId="{342F95C8-826A-4BD7-97A8-2EE4843664BF}" destId="{666567A7-03CF-42A6-B554-71069C772FC1}" srcOrd="0" destOrd="0" presId="urn:microsoft.com/office/officeart/2005/8/layout/hierarchy2"/>
    <dgm:cxn modelId="{EF3642BF-EC2B-4A04-9606-5523EC3C7965}" type="presOf" srcId="{33F673DA-F0EC-4449-84CD-369BA1DFCA77}" destId="{FE9F233A-D14B-44AC-BB91-A76E48FC488A}" srcOrd="0" destOrd="0" presId="urn:microsoft.com/office/officeart/2005/8/layout/hierarchy2"/>
    <dgm:cxn modelId="{6057A3BD-2A6F-4572-96E1-BE34C9AE5405}" type="presOf" srcId="{7BA97C2A-55EC-43A1-AC24-8D42AE5B45A2}" destId="{6F51206F-3B74-4871-AB2D-2D681901BDD1}" srcOrd="0" destOrd="0" presId="urn:microsoft.com/office/officeart/2005/8/layout/hierarchy2"/>
    <dgm:cxn modelId="{AE219650-E56D-4796-93D5-CB4D8A632F55}" type="presOf" srcId="{9A43C643-0B6F-47A6-A4DC-C06E674A18D9}" destId="{DB92DD36-0E93-402D-A66D-6F99BCFF6105}" srcOrd="0" destOrd="0" presId="urn:microsoft.com/office/officeart/2005/8/layout/hierarchy2"/>
    <dgm:cxn modelId="{AF17BF76-064B-429B-8AC1-0B4D2FD42F6B}" srcId="{A5728837-E6F4-4EA9-B79A-DDEDB29CE861}" destId="{7BA97C2A-55EC-43A1-AC24-8D42AE5B45A2}" srcOrd="2" destOrd="0" parTransId="{AD5FC320-65AB-46C7-8F9E-2B0C8166C6D5}" sibTransId="{27705407-21AB-485E-BBDF-A89693DB2215}"/>
    <dgm:cxn modelId="{107F0D39-AE5B-4DE8-A50D-526032C73D38}" type="presOf" srcId="{12810162-109B-40C4-A813-9140B33E8843}" destId="{021BABBC-CDB9-4642-9B44-3964C69BEC57}" srcOrd="1" destOrd="0" presId="urn:microsoft.com/office/officeart/2005/8/layout/hierarchy2"/>
    <dgm:cxn modelId="{F3C25993-9BE1-4913-8577-FB3704D94CC7}" type="presOf" srcId="{248F1153-E1B3-4EA0-AD34-D25D929A2617}" destId="{91A9FCCE-24A0-40E1-B5D6-3A12FF23E63F}" srcOrd="1" destOrd="0" presId="urn:microsoft.com/office/officeart/2005/8/layout/hierarchy2"/>
    <dgm:cxn modelId="{E4444125-990F-48A2-A0A5-E5D4C8CE7A77}" type="presOf" srcId="{DBCA7E0A-7F9D-4F09-BA99-EF3A6C04B669}" destId="{13D86948-9BD2-4620-9EFE-ED73C4391113}" srcOrd="0" destOrd="0" presId="urn:microsoft.com/office/officeart/2005/8/layout/hierarchy2"/>
    <dgm:cxn modelId="{2841C335-702C-4E95-9A8B-3E8A10826BA8}" type="presOf" srcId="{AD5FC320-65AB-46C7-8F9E-2B0C8166C6D5}" destId="{C17BDD0C-60BE-4758-891B-2171C88CC4C4}" srcOrd="1" destOrd="0" presId="urn:microsoft.com/office/officeart/2005/8/layout/hierarchy2"/>
    <dgm:cxn modelId="{2F4015F6-9A3F-4FB1-B3AA-F4D86673DA7E}" type="presOf" srcId="{1646DCC5-50FC-410B-A004-F312915B5406}" destId="{59755BEF-2F54-4C01-85FD-209D1C7E0C16}" srcOrd="1" destOrd="0" presId="urn:microsoft.com/office/officeart/2005/8/layout/hierarchy2"/>
    <dgm:cxn modelId="{2DA95714-684C-454E-AEAF-92D500639312}" type="presOf" srcId="{C557DEB8-D2BF-4060-869E-6F3248BE6D6F}" destId="{5B9E9D0B-5E65-4787-9E81-0F09A499722E}" srcOrd="0" destOrd="0" presId="urn:microsoft.com/office/officeart/2005/8/layout/hierarchy2"/>
    <dgm:cxn modelId="{81A12523-8E7C-4A0F-8C51-323EC3FBA7A4}" type="presOf" srcId="{C649F9F9-A243-4278-8866-4B3D674AD9B0}" destId="{2125B83F-1FBF-49DB-9875-FC58234CF227}" srcOrd="1" destOrd="0" presId="urn:microsoft.com/office/officeart/2005/8/layout/hierarchy2"/>
    <dgm:cxn modelId="{E50CBD45-065C-4C57-BA85-F0CB2B2B2630}" srcId="{DEBBAF1A-4BEE-450D-B0D4-42DDD00DF3E2}" destId="{9A43C643-0B6F-47A6-A4DC-C06E674A18D9}" srcOrd="0" destOrd="0" parTransId="{DBCA7E0A-7F9D-4F09-BA99-EF3A6C04B669}" sibTransId="{31458E6F-91B9-4430-9377-2DA594F13620}"/>
    <dgm:cxn modelId="{3907FF7F-CB2D-4D79-BC5E-205B3E1F09DD}" type="presOf" srcId="{0B418FC2-4D43-4F51-B0A5-092FB9401167}" destId="{EBA21E0F-989D-4EBC-B105-CAAF731B6CC3}" srcOrd="0" destOrd="0" presId="urn:microsoft.com/office/officeart/2005/8/layout/hierarchy2"/>
    <dgm:cxn modelId="{48A3C5BC-2CC8-4F08-B782-170822BE6136}" type="presOf" srcId="{342F95C8-826A-4BD7-97A8-2EE4843664BF}" destId="{3B0E524A-8EF8-4EB0-AFD4-B5B6AE7CD828}" srcOrd="1" destOrd="0" presId="urn:microsoft.com/office/officeart/2005/8/layout/hierarchy2"/>
    <dgm:cxn modelId="{7E085347-C5BD-4BC1-9F6F-9B5C285DBA6D}" type="presOf" srcId="{22984A81-462E-437C-9718-519921DAF039}" destId="{433ED74D-A369-4A25-9132-396718EB673C}" srcOrd="1" destOrd="0" presId="urn:microsoft.com/office/officeart/2005/8/layout/hierarchy2"/>
    <dgm:cxn modelId="{66352BA7-37A1-4C4C-9EF4-0CB2E8A4C83A}" type="presOf" srcId="{35B77C0C-0D15-4FFD-832A-492FBEA3B1FF}" destId="{4B75ABB0-361E-4230-AB25-EA30BBDFDC96}" srcOrd="1" destOrd="0" presId="urn:microsoft.com/office/officeart/2005/8/layout/hierarchy2"/>
    <dgm:cxn modelId="{73CD5616-6642-4EF8-8ED6-A27E8ACE42B2}" srcId="{9A43C643-0B6F-47A6-A4DC-C06E674A18D9}" destId="{2FD08947-A15C-410E-A6BD-1466E53A29B0}" srcOrd="0" destOrd="0" parTransId="{C649F9F9-A243-4278-8866-4B3D674AD9B0}" sibTransId="{B534EED9-61E2-4099-A668-C067D4310688}"/>
    <dgm:cxn modelId="{505708F8-B3B9-44F4-89E0-0C8B62DB0692}" srcId="{A5728837-E6F4-4EA9-B79A-DDEDB29CE861}" destId="{DEBBAF1A-4BEE-450D-B0D4-42DDD00DF3E2}" srcOrd="1" destOrd="0" parTransId="{35B77C0C-0D15-4FFD-832A-492FBEA3B1FF}" sibTransId="{283374FA-980F-4A14-89A4-905CEFFADBF8}"/>
    <dgm:cxn modelId="{7F23B3A5-029B-40E7-A041-6582BE348F84}" type="presOf" srcId="{ABE1BA22-9B68-49B6-B66C-66380B8521AF}" destId="{448A7E16-6954-495A-85BB-EF6A915287EA}" srcOrd="0" destOrd="0" presId="urn:microsoft.com/office/officeart/2005/8/layout/hierarchy2"/>
    <dgm:cxn modelId="{CEA30FED-06CB-40C9-A2B0-A79811B098B6}" type="presOf" srcId="{22984A81-462E-437C-9718-519921DAF039}" destId="{16D38B0A-CBB8-453F-9B27-1FB977F73533}" srcOrd="0" destOrd="0" presId="urn:microsoft.com/office/officeart/2005/8/layout/hierarchy2"/>
    <dgm:cxn modelId="{D0B57AB4-CD1E-44C5-92DC-87D84DF5E53F}" type="presOf" srcId="{0B418FC2-4D43-4F51-B0A5-092FB9401167}" destId="{C73626E3-F66A-4C5D-9FCA-847C68BD99A0}" srcOrd="1" destOrd="0" presId="urn:microsoft.com/office/officeart/2005/8/layout/hierarchy2"/>
    <dgm:cxn modelId="{5B7B9914-8409-4453-958E-4512C809EA2C}" type="presOf" srcId="{484009C0-D683-4B98-87C9-CE87EA21D16B}" destId="{41019F1D-9E6B-42AC-ADC1-422498F4898C}" srcOrd="0" destOrd="0" presId="urn:microsoft.com/office/officeart/2005/8/layout/hierarchy2"/>
    <dgm:cxn modelId="{8C365361-D889-4580-BDEA-1D6EE71796C0}" type="presOf" srcId="{12810162-109B-40C4-A813-9140B33E8843}" destId="{2668C01B-23DC-4B8B-B4BD-0C38FABBD5FC}" srcOrd="0" destOrd="0" presId="urn:microsoft.com/office/officeart/2005/8/layout/hierarchy2"/>
    <dgm:cxn modelId="{68E639DC-7591-441F-A782-F7448A1B6D63}" type="presOf" srcId="{AD5FC320-65AB-46C7-8F9E-2B0C8166C6D5}" destId="{5157E60C-A44D-42D5-9645-37ED36623372}" srcOrd="0" destOrd="0" presId="urn:microsoft.com/office/officeart/2005/8/layout/hierarchy2"/>
    <dgm:cxn modelId="{EE31925E-5CE0-4DE7-AF93-4F1AD4250353}" type="presOf" srcId="{3801E434-5EC5-4183-8382-FA074C1F51AC}" destId="{BFAC4962-4395-4A28-B721-469760EDC772}" srcOrd="0" destOrd="0" presId="urn:microsoft.com/office/officeart/2005/8/layout/hierarchy2"/>
    <dgm:cxn modelId="{F1373FA9-15EA-483C-8325-92E11ED597C5}" type="presOf" srcId="{DBCA7E0A-7F9D-4F09-BA99-EF3A6C04B669}" destId="{99F0CB9B-A714-44EE-A333-8E12F03866D9}" srcOrd="1" destOrd="0" presId="urn:microsoft.com/office/officeart/2005/8/layout/hierarchy2"/>
    <dgm:cxn modelId="{1A22F0C8-CB03-4FA0-83BF-44810B340F84}" srcId="{3801E434-5EC5-4183-8382-FA074C1F51AC}" destId="{2EB59BBE-4C79-4402-9A9E-50148EFB7252}" srcOrd="0" destOrd="0" parTransId="{1646DCC5-50FC-410B-A004-F312915B5406}" sibTransId="{BA9A6D50-794F-47C1-8BEB-04F31FCDB7EF}"/>
    <dgm:cxn modelId="{10B0E75C-D0D0-4C0E-B401-7D596B3FB518}" type="presOf" srcId="{58AA10A8-9638-4EAA-8A8B-E1870FF3E763}" destId="{2819EBC7-CA83-4543-B754-2CEE8CDC1DAC}" srcOrd="0" destOrd="0" presId="urn:microsoft.com/office/officeart/2005/8/layout/hierarchy2"/>
    <dgm:cxn modelId="{BC41F9D2-B017-4D6A-837B-7E5B90BFDBBA}" srcId="{ABE1BA22-9B68-49B6-B66C-66380B8521AF}" destId="{3801E434-5EC5-4183-8382-FA074C1F51AC}" srcOrd="0" destOrd="0" parTransId="{342F95C8-826A-4BD7-97A8-2EE4843664BF}" sibTransId="{6658FCA7-EA80-48A9-A5B0-4061F8335FFA}"/>
    <dgm:cxn modelId="{C6902D2F-B56D-4D5F-9721-4CE6BC5CFD00}" srcId="{A5728837-E6F4-4EA9-B79A-DDEDB29CE861}" destId="{33F673DA-F0EC-4449-84CD-369BA1DFCA77}" srcOrd="0" destOrd="0" parTransId="{C557DEB8-D2BF-4060-869E-6F3248BE6D6F}" sibTransId="{4504C304-CF70-4FBD-AB62-50C754725A04}"/>
    <dgm:cxn modelId="{9C088660-38C2-43FA-B306-EE61F425D740}" type="presOf" srcId="{173C4263-B674-4400-86DB-2A2F916D8312}" destId="{7868B446-F39E-4A6F-8133-3C5CB5E65E8C}" srcOrd="0" destOrd="0" presId="urn:microsoft.com/office/officeart/2005/8/layout/hierarchy2"/>
    <dgm:cxn modelId="{F1678F93-B958-4743-A9E8-F3B77B5511EE}" type="presOf" srcId="{1646DCC5-50FC-410B-A004-F312915B5406}" destId="{C19F3BBF-B066-4B23-B478-EC1D773C84C7}" srcOrd="0" destOrd="0" presId="urn:microsoft.com/office/officeart/2005/8/layout/hierarchy2"/>
    <dgm:cxn modelId="{55E0345D-F536-4A75-8546-55CB9739EABD}" type="presOf" srcId="{248F1153-E1B3-4EA0-AD34-D25D929A2617}" destId="{AC1E3324-8642-4879-9CCB-6E36AAC1DDFE}" srcOrd="0" destOrd="0" presId="urn:microsoft.com/office/officeart/2005/8/layout/hierarchy2"/>
    <dgm:cxn modelId="{D18E2019-BD81-4A3F-8194-850ACCFC1351}" type="presOf" srcId="{A5728837-E6F4-4EA9-B79A-DDEDB29CE861}" destId="{D980FDEE-318C-438A-9779-5C18F6699B6A}" srcOrd="0" destOrd="0" presId="urn:microsoft.com/office/officeart/2005/8/layout/hierarchy2"/>
    <dgm:cxn modelId="{8F4FEF81-0C2A-4B9D-A92D-71AB29256DF9}" type="presOf" srcId="{DEBBAF1A-4BEE-450D-B0D4-42DDD00DF3E2}" destId="{77301809-C484-444C-B1A7-B2090EF16889}" srcOrd="0" destOrd="0" presId="urn:microsoft.com/office/officeart/2005/8/layout/hierarchy2"/>
    <dgm:cxn modelId="{4776D09C-6719-43D0-BB95-8E0B77A03086}" srcId="{2FD08947-A15C-410E-A6BD-1466E53A29B0}" destId="{58AA10A8-9638-4EAA-8A8B-E1870FF3E763}" srcOrd="0" destOrd="0" parTransId="{12810162-109B-40C4-A813-9140B33E8843}" sibTransId="{EAD37C58-2DFF-4190-9420-9F79981347BA}"/>
    <dgm:cxn modelId="{6ED88BE0-C763-41C1-BB05-88B643ADF6F0}" type="presOf" srcId="{2EB59BBE-4C79-4402-9A9E-50148EFB7252}" destId="{1D8979E1-F87B-4512-A3A1-3107583A4964}" srcOrd="0" destOrd="0" presId="urn:microsoft.com/office/officeart/2005/8/layout/hierarchy2"/>
    <dgm:cxn modelId="{562FB5B1-A343-4E9B-99EB-18302DA51345}" type="presParOf" srcId="{D2E634C8-292F-4DA7-8771-2E919B1280C0}" destId="{61EE5726-BC69-4229-84EF-5D02A0AAB048}" srcOrd="0" destOrd="0" presId="urn:microsoft.com/office/officeart/2005/8/layout/hierarchy2"/>
    <dgm:cxn modelId="{928E9A8E-0F7E-4964-B5EE-7409557559E9}" type="presParOf" srcId="{61EE5726-BC69-4229-84EF-5D02A0AAB048}" destId="{D980FDEE-318C-438A-9779-5C18F6699B6A}" srcOrd="0" destOrd="0" presId="urn:microsoft.com/office/officeart/2005/8/layout/hierarchy2"/>
    <dgm:cxn modelId="{BE53E9DE-22AB-469C-93EB-2F87823E1528}" type="presParOf" srcId="{61EE5726-BC69-4229-84EF-5D02A0AAB048}" destId="{17F13064-9F16-451C-9857-3554D5160BD6}" srcOrd="1" destOrd="0" presId="urn:microsoft.com/office/officeart/2005/8/layout/hierarchy2"/>
    <dgm:cxn modelId="{6DEABE09-FED5-4808-B1FC-A9A56A30C13F}" type="presParOf" srcId="{17F13064-9F16-451C-9857-3554D5160BD6}" destId="{5B9E9D0B-5E65-4787-9E81-0F09A499722E}" srcOrd="0" destOrd="0" presId="urn:microsoft.com/office/officeart/2005/8/layout/hierarchy2"/>
    <dgm:cxn modelId="{DB69687A-4F95-4CCF-BD23-C91CCDCD84D5}" type="presParOf" srcId="{5B9E9D0B-5E65-4787-9E81-0F09A499722E}" destId="{5449570D-1D55-4A23-BB30-32FA54B7AE72}" srcOrd="0" destOrd="0" presId="urn:microsoft.com/office/officeart/2005/8/layout/hierarchy2"/>
    <dgm:cxn modelId="{AF9259CB-25C8-464C-960D-CC68927F493D}" type="presParOf" srcId="{17F13064-9F16-451C-9857-3554D5160BD6}" destId="{7443E0AB-463D-4E14-9C08-7DA36FFC8858}" srcOrd="1" destOrd="0" presId="urn:microsoft.com/office/officeart/2005/8/layout/hierarchy2"/>
    <dgm:cxn modelId="{80C47316-7DC8-4CD4-9C38-5C10CD737C59}" type="presParOf" srcId="{7443E0AB-463D-4E14-9C08-7DA36FFC8858}" destId="{FE9F233A-D14B-44AC-BB91-A76E48FC488A}" srcOrd="0" destOrd="0" presId="urn:microsoft.com/office/officeart/2005/8/layout/hierarchy2"/>
    <dgm:cxn modelId="{EE92F871-CB9B-43A7-A7D1-A500F831C36D}" type="presParOf" srcId="{7443E0AB-463D-4E14-9C08-7DA36FFC8858}" destId="{36327711-80AF-4227-AFE0-AF8702C63A97}" srcOrd="1" destOrd="0" presId="urn:microsoft.com/office/officeart/2005/8/layout/hierarchy2"/>
    <dgm:cxn modelId="{0A7A2B5C-BED3-4030-8814-4DF79EA6B6DF}" type="presParOf" srcId="{36327711-80AF-4227-AFE0-AF8702C63A97}" destId="{AC1E3324-8642-4879-9CCB-6E36AAC1DDFE}" srcOrd="0" destOrd="0" presId="urn:microsoft.com/office/officeart/2005/8/layout/hierarchy2"/>
    <dgm:cxn modelId="{7F229392-C5E3-45DE-85FA-549790B556B3}" type="presParOf" srcId="{AC1E3324-8642-4879-9CCB-6E36AAC1DDFE}" destId="{91A9FCCE-24A0-40E1-B5D6-3A12FF23E63F}" srcOrd="0" destOrd="0" presId="urn:microsoft.com/office/officeart/2005/8/layout/hierarchy2"/>
    <dgm:cxn modelId="{BE5CDF6A-1E31-44AF-AF28-E4AE7A9305AB}" type="presParOf" srcId="{36327711-80AF-4227-AFE0-AF8702C63A97}" destId="{5BB6E3FD-BCB1-4832-A752-A5B7EDA1CFCC}" srcOrd="1" destOrd="0" presId="urn:microsoft.com/office/officeart/2005/8/layout/hierarchy2"/>
    <dgm:cxn modelId="{90857BAA-2E89-484B-BB98-F3C8BBE2D9B4}" type="presParOf" srcId="{5BB6E3FD-BCB1-4832-A752-A5B7EDA1CFCC}" destId="{448A7E16-6954-495A-85BB-EF6A915287EA}" srcOrd="0" destOrd="0" presId="urn:microsoft.com/office/officeart/2005/8/layout/hierarchy2"/>
    <dgm:cxn modelId="{1BCFEA10-B129-4FB8-BC60-4C84BA63C80A}" type="presParOf" srcId="{5BB6E3FD-BCB1-4832-A752-A5B7EDA1CFCC}" destId="{87D9407D-DB72-4BDB-8D9B-0E5BC45D85F3}" srcOrd="1" destOrd="0" presId="urn:microsoft.com/office/officeart/2005/8/layout/hierarchy2"/>
    <dgm:cxn modelId="{669A6E8F-0A63-49A0-94A2-8DC7F9E08B4A}" type="presParOf" srcId="{87D9407D-DB72-4BDB-8D9B-0E5BC45D85F3}" destId="{666567A7-03CF-42A6-B554-71069C772FC1}" srcOrd="0" destOrd="0" presId="urn:microsoft.com/office/officeart/2005/8/layout/hierarchy2"/>
    <dgm:cxn modelId="{E3DBD798-FEF8-4700-A953-340B6C90362C}" type="presParOf" srcId="{666567A7-03CF-42A6-B554-71069C772FC1}" destId="{3B0E524A-8EF8-4EB0-AFD4-B5B6AE7CD828}" srcOrd="0" destOrd="0" presId="urn:microsoft.com/office/officeart/2005/8/layout/hierarchy2"/>
    <dgm:cxn modelId="{C64720EE-5F0D-4A41-A2DA-6A4467EB0606}" type="presParOf" srcId="{87D9407D-DB72-4BDB-8D9B-0E5BC45D85F3}" destId="{2DD65279-5A4E-448F-BB96-3D4EB6D8A065}" srcOrd="1" destOrd="0" presId="urn:microsoft.com/office/officeart/2005/8/layout/hierarchy2"/>
    <dgm:cxn modelId="{D20195E1-7A13-465E-81BC-5DD480CAC706}" type="presParOf" srcId="{2DD65279-5A4E-448F-BB96-3D4EB6D8A065}" destId="{BFAC4962-4395-4A28-B721-469760EDC772}" srcOrd="0" destOrd="0" presId="urn:microsoft.com/office/officeart/2005/8/layout/hierarchy2"/>
    <dgm:cxn modelId="{1B241AC2-4EFA-4DBF-9BA3-A8AEA7866980}" type="presParOf" srcId="{2DD65279-5A4E-448F-BB96-3D4EB6D8A065}" destId="{87955C0E-6EB3-4045-8E3E-F1CB55FEE2F3}" srcOrd="1" destOrd="0" presId="urn:microsoft.com/office/officeart/2005/8/layout/hierarchy2"/>
    <dgm:cxn modelId="{51EE989B-A501-4E50-8941-251F667E0C03}" type="presParOf" srcId="{87955C0E-6EB3-4045-8E3E-F1CB55FEE2F3}" destId="{C19F3BBF-B066-4B23-B478-EC1D773C84C7}" srcOrd="0" destOrd="0" presId="urn:microsoft.com/office/officeart/2005/8/layout/hierarchy2"/>
    <dgm:cxn modelId="{0211AA4E-1604-45B6-97B9-C02869D4F086}" type="presParOf" srcId="{C19F3BBF-B066-4B23-B478-EC1D773C84C7}" destId="{59755BEF-2F54-4C01-85FD-209D1C7E0C16}" srcOrd="0" destOrd="0" presId="urn:microsoft.com/office/officeart/2005/8/layout/hierarchy2"/>
    <dgm:cxn modelId="{40E1D59B-8B5C-44EE-B787-2B4CE4FA9DAF}" type="presParOf" srcId="{87955C0E-6EB3-4045-8E3E-F1CB55FEE2F3}" destId="{2A808746-5BBC-48ED-9DEC-6B2F616C5863}" srcOrd="1" destOrd="0" presId="urn:microsoft.com/office/officeart/2005/8/layout/hierarchy2"/>
    <dgm:cxn modelId="{E2399A9D-1437-490B-84B4-B874A1580026}" type="presParOf" srcId="{2A808746-5BBC-48ED-9DEC-6B2F616C5863}" destId="{1D8979E1-F87B-4512-A3A1-3107583A4964}" srcOrd="0" destOrd="0" presId="urn:microsoft.com/office/officeart/2005/8/layout/hierarchy2"/>
    <dgm:cxn modelId="{BAE23B95-F1A5-45F3-9B6B-CB9058428270}" type="presParOf" srcId="{2A808746-5BBC-48ED-9DEC-6B2F616C5863}" destId="{CE423D70-602C-4DA8-8CFA-927047F34AA2}" srcOrd="1" destOrd="0" presId="urn:microsoft.com/office/officeart/2005/8/layout/hierarchy2"/>
    <dgm:cxn modelId="{50B28FC1-37A5-4A87-A421-891752A801CD}" type="presParOf" srcId="{17F13064-9F16-451C-9857-3554D5160BD6}" destId="{0296F18D-D932-4062-A957-AEEE3C0F98A7}" srcOrd="2" destOrd="0" presId="urn:microsoft.com/office/officeart/2005/8/layout/hierarchy2"/>
    <dgm:cxn modelId="{B8446DAE-59AD-4590-AFA3-7A7E9AE337D8}" type="presParOf" srcId="{0296F18D-D932-4062-A957-AEEE3C0F98A7}" destId="{4B75ABB0-361E-4230-AB25-EA30BBDFDC96}" srcOrd="0" destOrd="0" presId="urn:microsoft.com/office/officeart/2005/8/layout/hierarchy2"/>
    <dgm:cxn modelId="{FEE895EE-1B07-4DD0-9ADD-345EFFEF9F6F}" type="presParOf" srcId="{17F13064-9F16-451C-9857-3554D5160BD6}" destId="{B3361400-7434-468A-A355-204C32D52B26}" srcOrd="3" destOrd="0" presId="urn:microsoft.com/office/officeart/2005/8/layout/hierarchy2"/>
    <dgm:cxn modelId="{0CC35906-1EE3-473C-A30C-81C0C19BFC10}" type="presParOf" srcId="{B3361400-7434-468A-A355-204C32D52B26}" destId="{77301809-C484-444C-B1A7-B2090EF16889}" srcOrd="0" destOrd="0" presId="urn:microsoft.com/office/officeart/2005/8/layout/hierarchy2"/>
    <dgm:cxn modelId="{1E8CCB7B-FE58-4CF9-9D95-506577FCF3AA}" type="presParOf" srcId="{B3361400-7434-468A-A355-204C32D52B26}" destId="{3C3899F5-533F-4ADF-B230-31FF0E760680}" srcOrd="1" destOrd="0" presId="urn:microsoft.com/office/officeart/2005/8/layout/hierarchy2"/>
    <dgm:cxn modelId="{0B70E9CA-5F16-4E1D-B9FF-54B679301F43}" type="presParOf" srcId="{3C3899F5-533F-4ADF-B230-31FF0E760680}" destId="{13D86948-9BD2-4620-9EFE-ED73C4391113}" srcOrd="0" destOrd="0" presId="urn:microsoft.com/office/officeart/2005/8/layout/hierarchy2"/>
    <dgm:cxn modelId="{CC4F046E-C516-4EE6-A833-6A67B121394A}" type="presParOf" srcId="{13D86948-9BD2-4620-9EFE-ED73C4391113}" destId="{99F0CB9B-A714-44EE-A333-8E12F03866D9}" srcOrd="0" destOrd="0" presId="urn:microsoft.com/office/officeart/2005/8/layout/hierarchy2"/>
    <dgm:cxn modelId="{853F1414-5A9D-4669-AEA2-72DF0C11F9AD}" type="presParOf" srcId="{3C3899F5-533F-4ADF-B230-31FF0E760680}" destId="{087D092B-0C95-479F-B1FD-98C0033CFA91}" srcOrd="1" destOrd="0" presId="urn:microsoft.com/office/officeart/2005/8/layout/hierarchy2"/>
    <dgm:cxn modelId="{1A3C08F3-BC65-4E72-92EB-8E44AF29BC88}" type="presParOf" srcId="{087D092B-0C95-479F-B1FD-98C0033CFA91}" destId="{DB92DD36-0E93-402D-A66D-6F99BCFF6105}" srcOrd="0" destOrd="0" presId="urn:microsoft.com/office/officeart/2005/8/layout/hierarchy2"/>
    <dgm:cxn modelId="{B77F5C4E-97F3-4EB8-945A-524EB12E06C7}" type="presParOf" srcId="{087D092B-0C95-479F-B1FD-98C0033CFA91}" destId="{CD3280FC-D4AC-42E8-836D-D169E52D3EBA}" srcOrd="1" destOrd="0" presId="urn:microsoft.com/office/officeart/2005/8/layout/hierarchy2"/>
    <dgm:cxn modelId="{AB7E0055-1D03-447B-B3FA-090D7770FAA8}" type="presParOf" srcId="{CD3280FC-D4AC-42E8-836D-D169E52D3EBA}" destId="{D36BBE96-9427-430E-8A98-2BF41C08DC15}" srcOrd="0" destOrd="0" presId="urn:microsoft.com/office/officeart/2005/8/layout/hierarchy2"/>
    <dgm:cxn modelId="{C6DD3C3F-A814-4F17-8ECE-2FD9D647DF6F}" type="presParOf" srcId="{D36BBE96-9427-430E-8A98-2BF41C08DC15}" destId="{2125B83F-1FBF-49DB-9875-FC58234CF227}" srcOrd="0" destOrd="0" presId="urn:microsoft.com/office/officeart/2005/8/layout/hierarchy2"/>
    <dgm:cxn modelId="{A0EBDBE9-1037-4968-9EA9-06F072FE641A}" type="presParOf" srcId="{CD3280FC-D4AC-42E8-836D-D169E52D3EBA}" destId="{BF296FDE-7A5B-4FE5-9EF9-861F930A4DF1}" srcOrd="1" destOrd="0" presId="urn:microsoft.com/office/officeart/2005/8/layout/hierarchy2"/>
    <dgm:cxn modelId="{E98F4520-0CF9-48E4-A443-63CF2507EDD8}" type="presParOf" srcId="{BF296FDE-7A5B-4FE5-9EF9-861F930A4DF1}" destId="{043CB2A0-AB15-4417-9631-9DC729FF4CB1}" srcOrd="0" destOrd="0" presId="urn:microsoft.com/office/officeart/2005/8/layout/hierarchy2"/>
    <dgm:cxn modelId="{1FCE1AE6-ADE8-497D-B3F3-7E5151D152D5}" type="presParOf" srcId="{BF296FDE-7A5B-4FE5-9EF9-861F930A4DF1}" destId="{A4E9A517-5BAD-453C-84B2-70AA64F1689B}" srcOrd="1" destOrd="0" presId="urn:microsoft.com/office/officeart/2005/8/layout/hierarchy2"/>
    <dgm:cxn modelId="{702D4FC2-51AE-4FA8-9A55-0E2106D12AE5}" type="presParOf" srcId="{A4E9A517-5BAD-453C-84B2-70AA64F1689B}" destId="{2668C01B-23DC-4B8B-B4BD-0C38FABBD5FC}" srcOrd="0" destOrd="0" presId="urn:microsoft.com/office/officeart/2005/8/layout/hierarchy2"/>
    <dgm:cxn modelId="{108119E8-DFB5-4C17-8243-025D3D28F656}" type="presParOf" srcId="{2668C01B-23DC-4B8B-B4BD-0C38FABBD5FC}" destId="{021BABBC-CDB9-4642-9B44-3964C69BEC57}" srcOrd="0" destOrd="0" presId="urn:microsoft.com/office/officeart/2005/8/layout/hierarchy2"/>
    <dgm:cxn modelId="{7F9E5DE1-8EBC-401C-A2CD-29E333A2B6EE}" type="presParOf" srcId="{A4E9A517-5BAD-453C-84B2-70AA64F1689B}" destId="{8C6EBF2F-BC7E-4330-A0A8-F7BEBDAB14FD}" srcOrd="1" destOrd="0" presId="urn:microsoft.com/office/officeart/2005/8/layout/hierarchy2"/>
    <dgm:cxn modelId="{AF7BD540-C8A3-4F9B-8F40-ACF95F50C171}" type="presParOf" srcId="{8C6EBF2F-BC7E-4330-A0A8-F7BEBDAB14FD}" destId="{2819EBC7-CA83-4543-B754-2CEE8CDC1DAC}" srcOrd="0" destOrd="0" presId="urn:microsoft.com/office/officeart/2005/8/layout/hierarchy2"/>
    <dgm:cxn modelId="{EE08CECC-380B-49D0-A5E7-2D5D9F434A19}" type="presParOf" srcId="{8C6EBF2F-BC7E-4330-A0A8-F7BEBDAB14FD}" destId="{3D2B8F23-5C14-4A1A-A925-69E219CD8ECB}" srcOrd="1" destOrd="0" presId="urn:microsoft.com/office/officeart/2005/8/layout/hierarchy2"/>
    <dgm:cxn modelId="{F1B26F37-B997-42EB-8272-516AD7471EFD}" type="presParOf" srcId="{17F13064-9F16-451C-9857-3554D5160BD6}" destId="{5157E60C-A44D-42D5-9645-37ED36623372}" srcOrd="4" destOrd="0" presId="urn:microsoft.com/office/officeart/2005/8/layout/hierarchy2"/>
    <dgm:cxn modelId="{55801457-A198-4405-8D8A-A355F478D25D}" type="presParOf" srcId="{5157E60C-A44D-42D5-9645-37ED36623372}" destId="{C17BDD0C-60BE-4758-891B-2171C88CC4C4}" srcOrd="0" destOrd="0" presId="urn:microsoft.com/office/officeart/2005/8/layout/hierarchy2"/>
    <dgm:cxn modelId="{8C79948E-4175-423C-905A-A408C9DB5A7D}" type="presParOf" srcId="{17F13064-9F16-451C-9857-3554D5160BD6}" destId="{DB0DC29B-C580-4676-9E40-1302E7E99BB8}" srcOrd="5" destOrd="0" presId="urn:microsoft.com/office/officeart/2005/8/layout/hierarchy2"/>
    <dgm:cxn modelId="{41BF23AA-B15F-48A7-A0F2-DCBA386519D8}" type="presParOf" srcId="{DB0DC29B-C580-4676-9E40-1302E7E99BB8}" destId="{6F51206F-3B74-4871-AB2D-2D681901BDD1}" srcOrd="0" destOrd="0" presId="urn:microsoft.com/office/officeart/2005/8/layout/hierarchy2"/>
    <dgm:cxn modelId="{70C4DB56-B473-413C-8311-E8D76E9E2999}" type="presParOf" srcId="{DB0DC29B-C580-4676-9E40-1302E7E99BB8}" destId="{DEF476F8-8B1F-4B75-B729-FFCDEFAA1E3F}" srcOrd="1" destOrd="0" presId="urn:microsoft.com/office/officeart/2005/8/layout/hierarchy2"/>
    <dgm:cxn modelId="{31D42B5F-5C41-408F-8AA8-16BE98DCC233}" type="presParOf" srcId="{DEF476F8-8B1F-4B75-B729-FFCDEFAA1E3F}" destId="{EBA21E0F-989D-4EBC-B105-CAAF731B6CC3}" srcOrd="0" destOrd="0" presId="urn:microsoft.com/office/officeart/2005/8/layout/hierarchy2"/>
    <dgm:cxn modelId="{8874476E-AD85-47B7-9A1B-D177BEBBB1FE}" type="presParOf" srcId="{EBA21E0F-989D-4EBC-B105-CAAF731B6CC3}" destId="{C73626E3-F66A-4C5D-9FCA-847C68BD99A0}" srcOrd="0" destOrd="0" presId="urn:microsoft.com/office/officeart/2005/8/layout/hierarchy2"/>
    <dgm:cxn modelId="{496F6A8E-FC52-40EF-B504-A3E003929390}" type="presParOf" srcId="{DEF476F8-8B1F-4B75-B729-FFCDEFAA1E3F}" destId="{C5BBDAC6-8B81-42E8-BA9B-D608E3EF683D}" srcOrd="1" destOrd="0" presId="urn:microsoft.com/office/officeart/2005/8/layout/hierarchy2"/>
    <dgm:cxn modelId="{7A59A1B6-5430-4811-9EFF-70A9B11E4F11}" type="presParOf" srcId="{C5BBDAC6-8B81-42E8-BA9B-D608E3EF683D}" destId="{41019F1D-9E6B-42AC-ADC1-422498F4898C}" srcOrd="0" destOrd="0" presId="urn:microsoft.com/office/officeart/2005/8/layout/hierarchy2"/>
    <dgm:cxn modelId="{03A6939A-95CD-4A7A-ABA5-C0B6A08ADD63}" type="presParOf" srcId="{C5BBDAC6-8B81-42E8-BA9B-D608E3EF683D}" destId="{676EF0F3-444B-4CA7-BCA3-F0218309FFBC}" srcOrd="1" destOrd="0" presId="urn:microsoft.com/office/officeart/2005/8/layout/hierarchy2"/>
    <dgm:cxn modelId="{DE29C650-344C-4E9E-8720-7B490C4289DB}" type="presParOf" srcId="{676EF0F3-444B-4CA7-BCA3-F0218309FFBC}" destId="{16D38B0A-CBB8-453F-9B27-1FB977F73533}" srcOrd="0" destOrd="0" presId="urn:microsoft.com/office/officeart/2005/8/layout/hierarchy2"/>
    <dgm:cxn modelId="{88F2B849-6616-4554-A91E-60A4A3A57984}" type="presParOf" srcId="{16D38B0A-CBB8-453F-9B27-1FB977F73533}" destId="{433ED74D-A369-4A25-9132-396718EB673C}" srcOrd="0" destOrd="0" presId="urn:microsoft.com/office/officeart/2005/8/layout/hierarchy2"/>
    <dgm:cxn modelId="{751E6E20-5DCB-47E5-93E5-E1FFED968BAC}" type="presParOf" srcId="{676EF0F3-444B-4CA7-BCA3-F0218309FFBC}" destId="{B6474078-006C-4B76-8AE1-F671D6AFB7FB}" srcOrd="1" destOrd="0" presId="urn:microsoft.com/office/officeart/2005/8/layout/hierarchy2"/>
    <dgm:cxn modelId="{3F3105F6-AA17-4A72-828C-35201282AB90}" type="presParOf" srcId="{B6474078-006C-4B76-8AE1-F671D6AFB7FB}" destId="{7868B446-F39E-4A6F-8133-3C5CB5E65E8C}" srcOrd="0" destOrd="0" presId="urn:microsoft.com/office/officeart/2005/8/layout/hierarchy2"/>
    <dgm:cxn modelId="{423EE15C-D6AD-4CA9-A3F8-FDEA580B20DD}" type="presParOf" srcId="{B6474078-006C-4B76-8AE1-F671D6AFB7FB}" destId="{3445D32C-F07D-443D-8157-6271C7D24E8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04242A-5AD6-4C25-BB48-8D20E41ACFD5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728837-E6F4-4EA9-B79A-DDEDB29CE861}">
      <dgm:prSet phldrT="[Text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sz="1200" dirty="0" smtClean="0"/>
            <a:t>Dashboard</a:t>
          </a:r>
        </a:p>
        <a:p>
          <a:r>
            <a:rPr lang="en-US" sz="900" dirty="0" smtClean="0"/>
            <a:t>Show tier, points, favorites, offers</a:t>
          </a:r>
          <a:endParaRPr lang="en-US" sz="900" dirty="0"/>
        </a:p>
      </dgm:t>
    </dgm:pt>
    <dgm:pt modelId="{B848CC8D-F7AC-4342-BECC-6EDFC9C3CFAF}" type="parTrans" cxnId="{FBCDEC26-D3F1-441B-83D1-561D329D79F3}">
      <dgm:prSet/>
      <dgm:spPr/>
      <dgm:t>
        <a:bodyPr/>
        <a:lstStyle/>
        <a:p>
          <a:endParaRPr lang="en-US"/>
        </a:p>
      </dgm:t>
    </dgm:pt>
    <dgm:pt modelId="{32433874-2E97-4A38-9A1D-65C5975C7B0C}" type="sibTrans" cxnId="{FBCDEC26-D3F1-441B-83D1-561D329D79F3}">
      <dgm:prSet/>
      <dgm:spPr/>
      <dgm:t>
        <a:bodyPr/>
        <a:lstStyle/>
        <a:p>
          <a:endParaRPr lang="en-US"/>
        </a:p>
      </dgm:t>
    </dgm:pt>
    <dgm:pt modelId="{9A43C643-0B6F-47A6-A4DC-C06E674A18D9}">
      <dgm:prSet phldrT="[Text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sz="1400" dirty="0" smtClean="0"/>
            <a:t>Multiple Options</a:t>
          </a:r>
          <a:endParaRPr lang="en-US" sz="1400" dirty="0"/>
        </a:p>
      </dgm:t>
    </dgm:pt>
    <dgm:pt modelId="{DBCA7E0A-7F9D-4F09-BA99-EF3A6C04B669}" type="parTrans" cxnId="{E50CBD45-065C-4C57-BA85-F0CB2B2B2630}">
      <dgm:prSet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endParaRPr lang="en-US" sz="500"/>
        </a:p>
      </dgm:t>
    </dgm:pt>
    <dgm:pt modelId="{31458E6F-91B9-4430-9377-2DA594F13620}" type="sibTrans" cxnId="{E50CBD45-065C-4C57-BA85-F0CB2B2B2630}">
      <dgm:prSet/>
      <dgm:spPr/>
      <dgm:t>
        <a:bodyPr/>
        <a:lstStyle/>
        <a:p>
          <a:endParaRPr lang="en-US"/>
        </a:p>
      </dgm:t>
    </dgm:pt>
    <dgm:pt modelId="{7BA97C2A-55EC-43A1-AC24-8D42AE5B45A2}">
      <dgm:prSet phldrT="[Text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sz="1400" dirty="0" smtClean="0"/>
            <a:t>Account</a:t>
          </a:r>
        </a:p>
        <a:p>
          <a:r>
            <a:rPr lang="en-US" sz="800" dirty="0" smtClean="0"/>
            <a:t>Show logo</a:t>
          </a:r>
          <a:endParaRPr lang="en-US" sz="1400" dirty="0"/>
        </a:p>
      </dgm:t>
    </dgm:pt>
    <dgm:pt modelId="{AD5FC320-65AB-46C7-8F9E-2B0C8166C6D5}" type="parTrans" cxnId="{AF17BF76-064B-429B-8AC1-0B4D2FD42F6B}">
      <dgm:prSet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endParaRPr lang="en-US" sz="500"/>
        </a:p>
      </dgm:t>
    </dgm:pt>
    <dgm:pt modelId="{27705407-21AB-485E-BBDF-A89693DB2215}" type="sibTrans" cxnId="{AF17BF76-064B-429B-8AC1-0B4D2FD42F6B}">
      <dgm:prSet/>
      <dgm:spPr/>
      <dgm:t>
        <a:bodyPr/>
        <a:lstStyle/>
        <a:p>
          <a:endParaRPr lang="en-US"/>
        </a:p>
      </dgm:t>
    </dgm:pt>
    <dgm:pt modelId="{484009C0-D683-4B98-87C9-CE87EA21D16B}">
      <dgm:prSet phldrT="[Text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sz="1400" dirty="0" smtClean="0"/>
            <a:t>Multiple Options</a:t>
          </a:r>
          <a:endParaRPr lang="en-US" sz="1400" dirty="0"/>
        </a:p>
      </dgm:t>
    </dgm:pt>
    <dgm:pt modelId="{0B418FC2-4D43-4F51-B0A5-092FB9401167}" type="parTrans" cxnId="{7F453E4D-043A-4285-B046-CA96BF7369A3}">
      <dgm:prSet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endParaRPr lang="en-US" sz="500"/>
        </a:p>
      </dgm:t>
    </dgm:pt>
    <dgm:pt modelId="{51A3511C-6FEA-46F5-8580-B6F988B3CEB4}" type="sibTrans" cxnId="{7F453E4D-043A-4285-B046-CA96BF7369A3}">
      <dgm:prSet/>
      <dgm:spPr/>
      <dgm:t>
        <a:bodyPr/>
        <a:lstStyle/>
        <a:p>
          <a:endParaRPr lang="en-US"/>
        </a:p>
      </dgm:t>
    </dgm:pt>
    <dgm:pt modelId="{DEBBAF1A-4BEE-450D-B0D4-42DDD00DF3E2}">
      <dgm:prSet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sz="1400" dirty="0" smtClean="0"/>
            <a:t>Profile</a:t>
          </a:r>
          <a:endParaRPr lang="en-US" sz="1400" dirty="0"/>
        </a:p>
      </dgm:t>
    </dgm:pt>
    <dgm:pt modelId="{35B77C0C-0D15-4FFD-832A-492FBEA3B1FF}" type="parTrans" cxnId="{505708F8-B3B9-44F4-89E0-0C8B62DB0692}">
      <dgm:prSet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endParaRPr lang="en-US" sz="700"/>
        </a:p>
      </dgm:t>
    </dgm:pt>
    <dgm:pt modelId="{283374FA-980F-4A14-89A4-905CEFFADBF8}" type="sibTrans" cxnId="{505708F8-B3B9-44F4-89E0-0C8B62DB0692}">
      <dgm:prSet/>
      <dgm:spPr/>
      <dgm:t>
        <a:bodyPr/>
        <a:lstStyle/>
        <a:p>
          <a:endParaRPr lang="en-US"/>
        </a:p>
      </dgm:t>
    </dgm:pt>
    <dgm:pt modelId="{33F673DA-F0EC-4449-84CD-369BA1DFCA77}">
      <dgm:prSet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sz="1400" b="1" dirty="0" smtClean="0"/>
            <a:t>Search</a:t>
          </a:r>
          <a:endParaRPr lang="en-US" sz="1100" b="1" dirty="0" smtClean="0"/>
        </a:p>
        <a:p>
          <a:r>
            <a:rPr lang="en-US" sz="800" dirty="0" smtClean="0"/>
            <a:t>Based on interest, event, beer choices </a:t>
          </a:r>
          <a:r>
            <a:rPr lang="en-US" sz="800" dirty="0" err="1" smtClean="0"/>
            <a:t>etc</a:t>
          </a:r>
          <a:r>
            <a:rPr lang="en-US" sz="800" dirty="0" smtClean="0"/>
            <a:t> (set keywords)</a:t>
          </a:r>
          <a:endParaRPr lang="en-US" sz="800" dirty="0"/>
        </a:p>
      </dgm:t>
    </dgm:pt>
    <dgm:pt modelId="{C557DEB8-D2BF-4060-869E-6F3248BE6D6F}" type="parTrans" cxnId="{C6902D2F-B56D-4D5F-9721-4CE6BC5CFD00}">
      <dgm:prSet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endParaRPr lang="en-US" sz="900"/>
        </a:p>
      </dgm:t>
    </dgm:pt>
    <dgm:pt modelId="{4504C304-CF70-4FBD-AB62-50C754725A04}" type="sibTrans" cxnId="{C6902D2F-B56D-4D5F-9721-4CE6BC5CFD00}">
      <dgm:prSet/>
      <dgm:spPr/>
      <dgm:t>
        <a:bodyPr/>
        <a:lstStyle/>
        <a:p>
          <a:endParaRPr lang="en-US"/>
        </a:p>
      </dgm:t>
    </dgm:pt>
    <dgm:pt modelId="{ABE1BA22-9B68-49B6-B66C-66380B8521AF}">
      <dgm:prSet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sz="1400" dirty="0" smtClean="0"/>
            <a:t>Multiple Options</a:t>
          </a:r>
          <a:endParaRPr lang="en-US" sz="1400" dirty="0"/>
        </a:p>
      </dgm:t>
    </dgm:pt>
    <dgm:pt modelId="{248F1153-E1B3-4EA0-AD34-D25D929A2617}" type="parTrans" cxnId="{02F5D885-A94C-4A41-842A-110D69B5CB23}">
      <dgm:prSet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endParaRPr lang="en-US" sz="500"/>
        </a:p>
      </dgm:t>
    </dgm:pt>
    <dgm:pt modelId="{674A58BB-9FB8-4F8B-BEAD-EBED953B9766}" type="sibTrans" cxnId="{02F5D885-A94C-4A41-842A-110D69B5CB23}">
      <dgm:prSet/>
      <dgm:spPr/>
      <dgm:t>
        <a:bodyPr/>
        <a:lstStyle/>
        <a:p>
          <a:endParaRPr lang="en-US"/>
        </a:p>
      </dgm:t>
    </dgm:pt>
    <dgm:pt modelId="{B7B3BFC3-6D59-417F-AAE1-9F531F714954}">
      <dgm:prSet phldrT="[Text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sz="1400" dirty="0" smtClean="0"/>
            <a:t>Notification</a:t>
          </a:r>
          <a:endParaRPr lang="en-US" sz="2800" dirty="0"/>
        </a:p>
      </dgm:t>
    </dgm:pt>
    <dgm:pt modelId="{E87A02F9-2498-4FEB-9F37-841B5BCE8258}" type="parTrans" cxnId="{C17D0781-DC35-4A1F-8095-77DDDB8DF0C6}">
      <dgm:prSet custT="1"/>
      <dgm:spPr/>
      <dgm:t>
        <a:bodyPr/>
        <a:lstStyle/>
        <a:p>
          <a:endParaRPr lang="en-US" sz="500"/>
        </a:p>
      </dgm:t>
    </dgm:pt>
    <dgm:pt modelId="{2DDA376B-926F-48FE-906D-20857E489382}" type="sibTrans" cxnId="{C17D0781-DC35-4A1F-8095-77DDDB8DF0C6}">
      <dgm:prSet/>
      <dgm:spPr/>
      <dgm:t>
        <a:bodyPr/>
        <a:lstStyle/>
        <a:p>
          <a:endParaRPr lang="en-US"/>
        </a:p>
      </dgm:t>
    </dgm:pt>
    <dgm:pt modelId="{F470E25A-C598-4ED6-9F08-A6E708084467}">
      <dgm:prSet phldrT="[Text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sz="1400" dirty="0" smtClean="0"/>
            <a:t>Chat</a:t>
          </a:r>
          <a:endParaRPr lang="en-US" sz="1400" dirty="0"/>
        </a:p>
      </dgm:t>
    </dgm:pt>
    <dgm:pt modelId="{0A126688-E266-414B-91BE-43B8365DD02E}" type="parTrans" cxnId="{3D3E933F-04B2-42F2-B8DE-9513FDDD8065}">
      <dgm:prSet custT="1"/>
      <dgm:spPr/>
      <dgm:t>
        <a:bodyPr/>
        <a:lstStyle/>
        <a:p>
          <a:endParaRPr lang="en-US" sz="500"/>
        </a:p>
      </dgm:t>
    </dgm:pt>
    <dgm:pt modelId="{3C617E54-BBF0-40BB-BDD2-B3D923002905}" type="sibTrans" cxnId="{3D3E933F-04B2-42F2-B8DE-9513FDDD8065}">
      <dgm:prSet/>
      <dgm:spPr/>
      <dgm:t>
        <a:bodyPr/>
        <a:lstStyle/>
        <a:p>
          <a:endParaRPr lang="en-US"/>
        </a:p>
      </dgm:t>
    </dgm:pt>
    <dgm:pt modelId="{1446FA3B-6079-444D-924C-36DCC289E2BF}">
      <dgm:prSet phldrT="[Text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sz="1200" dirty="0" smtClean="0"/>
            <a:t>Signed up events, </a:t>
          </a:r>
          <a:r>
            <a:rPr lang="en-US" sz="1200" dirty="0" smtClean="0"/>
            <a:t>Offers, Expiring points, Set point limit, Membership expiring, Chat, Exception (FL3/FL4/Group), New FL3 in </a:t>
          </a:r>
          <a:r>
            <a:rPr lang="en-US" sz="1200" dirty="0" err="1" smtClean="0"/>
            <a:t>pincode</a:t>
          </a:r>
          <a:r>
            <a:rPr lang="en-US" sz="1200" dirty="0" smtClean="0"/>
            <a:t>, points credited/debited, upcoming events</a:t>
          </a:r>
        </a:p>
      </dgm:t>
    </dgm:pt>
    <dgm:pt modelId="{4A33A98C-BB2D-4771-8E08-0DDA822D39E9}" type="parTrans" cxnId="{7F93DC19-D7CF-4A96-8AD9-F7AEFF677EDD}">
      <dgm:prSet custT="1"/>
      <dgm:spPr/>
      <dgm:t>
        <a:bodyPr/>
        <a:lstStyle/>
        <a:p>
          <a:endParaRPr lang="en-US" sz="500"/>
        </a:p>
      </dgm:t>
    </dgm:pt>
    <dgm:pt modelId="{EC8CEBE2-3A94-4D52-904A-F52F8B9D2547}" type="sibTrans" cxnId="{7F93DC19-D7CF-4A96-8AD9-F7AEFF677EDD}">
      <dgm:prSet/>
      <dgm:spPr/>
      <dgm:t>
        <a:bodyPr/>
        <a:lstStyle/>
        <a:p>
          <a:endParaRPr lang="en-US"/>
        </a:p>
      </dgm:t>
    </dgm:pt>
    <dgm:pt modelId="{8DE34802-5299-4300-B111-357CFBE6D136}">
      <dgm:prSet phldrT="[Text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sz="1400" dirty="0" smtClean="0"/>
            <a:t>Multiple Options</a:t>
          </a:r>
          <a:endParaRPr lang="en-US" sz="1400" dirty="0"/>
        </a:p>
      </dgm:t>
    </dgm:pt>
    <dgm:pt modelId="{1712BC3A-FB87-4A0A-BB24-5217E056EB0E}" type="parTrans" cxnId="{8D909BFF-F618-4B70-B411-1E35EED9D87F}">
      <dgm:prSet custT="1"/>
      <dgm:spPr/>
      <dgm:t>
        <a:bodyPr/>
        <a:lstStyle/>
        <a:p>
          <a:endParaRPr lang="en-US" sz="500"/>
        </a:p>
      </dgm:t>
    </dgm:pt>
    <dgm:pt modelId="{C3807408-B0F1-4C5C-908E-6C2802E2B126}" type="sibTrans" cxnId="{8D909BFF-F618-4B70-B411-1E35EED9D87F}">
      <dgm:prSet/>
      <dgm:spPr/>
      <dgm:t>
        <a:bodyPr/>
        <a:lstStyle/>
        <a:p>
          <a:endParaRPr lang="en-US"/>
        </a:p>
      </dgm:t>
    </dgm:pt>
    <dgm:pt modelId="{0D7F0E3B-B70C-43A2-B444-415B5E78E27D}">
      <dgm:prSet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sz="1600" dirty="0" err="1" smtClean="0"/>
            <a:t>WhatsOn</a:t>
          </a:r>
          <a:endParaRPr lang="en-US" sz="1600" dirty="0" smtClean="0"/>
        </a:p>
        <a:p>
          <a:r>
            <a:rPr lang="en-US" sz="1000" dirty="0" smtClean="0"/>
            <a:t>Top10, last played games, events, FL4</a:t>
          </a:r>
          <a:endParaRPr lang="en-US" sz="1000" dirty="0"/>
        </a:p>
      </dgm:t>
    </dgm:pt>
    <dgm:pt modelId="{1DC6C25B-CA28-4E2C-8F92-127EDA5E1507}" type="parTrans" cxnId="{2026A7F7-8223-4E9A-A383-AC1751228751}">
      <dgm:prSet custT="1"/>
      <dgm:spPr/>
      <dgm:t>
        <a:bodyPr/>
        <a:lstStyle/>
        <a:p>
          <a:endParaRPr lang="en-US" sz="1100"/>
        </a:p>
      </dgm:t>
    </dgm:pt>
    <dgm:pt modelId="{EA0F5B27-449F-4382-917D-36ABD8A80400}" type="sibTrans" cxnId="{2026A7F7-8223-4E9A-A383-AC1751228751}">
      <dgm:prSet/>
      <dgm:spPr/>
      <dgm:t>
        <a:bodyPr/>
        <a:lstStyle/>
        <a:p>
          <a:endParaRPr lang="en-US"/>
        </a:p>
      </dgm:t>
    </dgm:pt>
    <dgm:pt modelId="{3C14F736-7ED7-4A5E-9343-D335D19FBCD7}">
      <dgm:prSet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sz="1400" dirty="0" smtClean="0"/>
            <a:t>Search for FL3</a:t>
          </a:r>
          <a:endParaRPr lang="en-US" sz="1400" dirty="0"/>
        </a:p>
      </dgm:t>
    </dgm:pt>
    <dgm:pt modelId="{81BAD29C-BC33-4608-8B2C-8B71DA63010B}" type="parTrans" cxnId="{B99C6E9D-B07D-42DF-B0C7-2291E39712FA}">
      <dgm:prSet custT="1"/>
      <dgm:spPr/>
      <dgm:t>
        <a:bodyPr/>
        <a:lstStyle/>
        <a:p>
          <a:endParaRPr lang="en-US" sz="500"/>
        </a:p>
      </dgm:t>
    </dgm:pt>
    <dgm:pt modelId="{1D573840-ECD2-4F0A-A926-6DF0E4B90BEC}" type="sibTrans" cxnId="{B99C6E9D-B07D-42DF-B0C7-2291E39712FA}">
      <dgm:prSet/>
      <dgm:spPr/>
      <dgm:t>
        <a:bodyPr/>
        <a:lstStyle/>
        <a:p>
          <a:endParaRPr lang="en-US"/>
        </a:p>
      </dgm:t>
    </dgm:pt>
    <dgm:pt modelId="{D2E634C8-292F-4DA7-8771-2E919B1280C0}" type="pres">
      <dgm:prSet presAssocID="{5804242A-5AD6-4C25-BB48-8D20E41ACFD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1EE5726-BC69-4229-84EF-5D02A0AAB048}" type="pres">
      <dgm:prSet presAssocID="{A5728837-E6F4-4EA9-B79A-DDEDB29CE861}" presName="root1" presStyleCnt="0"/>
      <dgm:spPr/>
    </dgm:pt>
    <dgm:pt modelId="{D980FDEE-318C-438A-9779-5C18F6699B6A}" type="pres">
      <dgm:prSet presAssocID="{A5728837-E6F4-4EA9-B79A-DDEDB29CE861}" presName="LevelOneTextNode" presStyleLbl="node0" presStyleIdx="0" presStyleCnt="1" custScaleX="84320" custScaleY="70235" custLinFactNeighborX="-3006" custLinFactNeighborY="-30033">
        <dgm:presLayoutVars>
          <dgm:chPref val="3"/>
        </dgm:presLayoutVars>
      </dgm:prSet>
      <dgm:spPr/>
    </dgm:pt>
    <dgm:pt modelId="{17F13064-9F16-451C-9857-3554D5160BD6}" type="pres">
      <dgm:prSet presAssocID="{A5728837-E6F4-4EA9-B79A-DDEDB29CE861}" presName="level2hierChild" presStyleCnt="0"/>
      <dgm:spPr/>
    </dgm:pt>
    <dgm:pt modelId="{5B9E9D0B-5E65-4787-9E81-0F09A499722E}" type="pres">
      <dgm:prSet presAssocID="{C557DEB8-D2BF-4060-869E-6F3248BE6D6F}" presName="conn2-1" presStyleLbl="parChTrans1D2" presStyleIdx="0" presStyleCnt="6"/>
      <dgm:spPr/>
    </dgm:pt>
    <dgm:pt modelId="{5449570D-1D55-4A23-BB30-32FA54B7AE72}" type="pres">
      <dgm:prSet presAssocID="{C557DEB8-D2BF-4060-869E-6F3248BE6D6F}" presName="connTx" presStyleLbl="parChTrans1D2" presStyleIdx="0" presStyleCnt="6"/>
      <dgm:spPr/>
    </dgm:pt>
    <dgm:pt modelId="{7443E0AB-463D-4E14-9C08-7DA36FFC8858}" type="pres">
      <dgm:prSet presAssocID="{33F673DA-F0EC-4449-84CD-369BA1DFCA77}" presName="root2" presStyleCnt="0"/>
      <dgm:spPr/>
    </dgm:pt>
    <dgm:pt modelId="{FE9F233A-D14B-44AC-BB91-A76E48FC488A}" type="pres">
      <dgm:prSet presAssocID="{33F673DA-F0EC-4449-84CD-369BA1DFCA77}" presName="LevelTwoTextNode" presStyleLbl="node2" presStyleIdx="0" presStyleCnt="6" custScaleX="66978" custScaleY="54869" custLinFactNeighborX="-13350" custLinFactNeighborY="-399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327711-80AF-4227-AFE0-AF8702C63A97}" type="pres">
      <dgm:prSet presAssocID="{33F673DA-F0EC-4449-84CD-369BA1DFCA77}" presName="level3hierChild" presStyleCnt="0"/>
      <dgm:spPr/>
    </dgm:pt>
    <dgm:pt modelId="{AC1E3324-8642-4879-9CCB-6E36AAC1DDFE}" type="pres">
      <dgm:prSet presAssocID="{248F1153-E1B3-4EA0-AD34-D25D929A2617}" presName="conn2-1" presStyleLbl="parChTrans1D3" presStyleIdx="0" presStyleCnt="6"/>
      <dgm:spPr/>
    </dgm:pt>
    <dgm:pt modelId="{91A9FCCE-24A0-40E1-B5D6-3A12FF23E63F}" type="pres">
      <dgm:prSet presAssocID="{248F1153-E1B3-4EA0-AD34-D25D929A2617}" presName="connTx" presStyleLbl="parChTrans1D3" presStyleIdx="0" presStyleCnt="6"/>
      <dgm:spPr/>
    </dgm:pt>
    <dgm:pt modelId="{5BB6E3FD-BCB1-4832-A752-A5B7EDA1CFCC}" type="pres">
      <dgm:prSet presAssocID="{ABE1BA22-9B68-49B6-B66C-66380B8521AF}" presName="root2" presStyleCnt="0"/>
      <dgm:spPr/>
    </dgm:pt>
    <dgm:pt modelId="{448A7E16-6954-495A-85BB-EF6A915287EA}" type="pres">
      <dgm:prSet presAssocID="{ABE1BA22-9B68-49B6-B66C-66380B8521AF}" presName="LevelTwoTextNode" presStyleLbl="node3" presStyleIdx="0" presStyleCnt="6" custScaleX="60469" custScaleY="54869" custLinFactNeighborX="-11210" custLinFactNeighborY="-413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D9407D-DB72-4BDB-8D9B-0E5BC45D85F3}" type="pres">
      <dgm:prSet presAssocID="{ABE1BA22-9B68-49B6-B66C-66380B8521AF}" presName="level3hierChild" presStyleCnt="0"/>
      <dgm:spPr/>
    </dgm:pt>
    <dgm:pt modelId="{0296F18D-D932-4062-A957-AEEE3C0F98A7}" type="pres">
      <dgm:prSet presAssocID="{35B77C0C-0D15-4FFD-832A-492FBEA3B1FF}" presName="conn2-1" presStyleLbl="parChTrans1D2" presStyleIdx="1" presStyleCnt="6"/>
      <dgm:spPr/>
    </dgm:pt>
    <dgm:pt modelId="{4B75ABB0-361E-4230-AB25-EA30BBDFDC96}" type="pres">
      <dgm:prSet presAssocID="{35B77C0C-0D15-4FFD-832A-492FBEA3B1FF}" presName="connTx" presStyleLbl="parChTrans1D2" presStyleIdx="1" presStyleCnt="6"/>
      <dgm:spPr/>
    </dgm:pt>
    <dgm:pt modelId="{B3361400-7434-468A-A355-204C32D52B26}" type="pres">
      <dgm:prSet presAssocID="{DEBBAF1A-4BEE-450D-B0D4-42DDD00DF3E2}" presName="root2" presStyleCnt="0"/>
      <dgm:spPr/>
    </dgm:pt>
    <dgm:pt modelId="{77301809-C484-444C-B1A7-B2090EF16889}" type="pres">
      <dgm:prSet presAssocID="{DEBBAF1A-4BEE-450D-B0D4-42DDD00DF3E2}" presName="LevelTwoTextNode" presStyleLbl="node2" presStyleIdx="1" presStyleCnt="6" custScaleX="74215" custScaleY="59039" custLinFactY="100000" custLinFactNeighborX="-13251" custLinFactNeighborY="1331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3899F5-533F-4ADF-B230-31FF0E760680}" type="pres">
      <dgm:prSet presAssocID="{DEBBAF1A-4BEE-450D-B0D4-42DDD00DF3E2}" presName="level3hierChild" presStyleCnt="0"/>
      <dgm:spPr/>
    </dgm:pt>
    <dgm:pt modelId="{13D86948-9BD2-4620-9EFE-ED73C4391113}" type="pres">
      <dgm:prSet presAssocID="{DBCA7E0A-7F9D-4F09-BA99-EF3A6C04B669}" presName="conn2-1" presStyleLbl="parChTrans1D3" presStyleIdx="1" presStyleCnt="6"/>
      <dgm:spPr/>
    </dgm:pt>
    <dgm:pt modelId="{99F0CB9B-A714-44EE-A333-8E12F03866D9}" type="pres">
      <dgm:prSet presAssocID="{DBCA7E0A-7F9D-4F09-BA99-EF3A6C04B669}" presName="connTx" presStyleLbl="parChTrans1D3" presStyleIdx="1" presStyleCnt="6"/>
      <dgm:spPr/>
    </dgm:pt>
    <dgm:pt modelId="{087D092B-0C95-479F-B1FD-98C0033CFA91}" type="pres">
      <dgm:prSet presAssocID="{9A43C643-0B6F-47A6-A4DC-C06E674A18D9}" presName="root2" presStyleCnt="0"/>
      <dgm:spPr/>
    </dgm:pt>
    <dgm:pt modelId="{DB92DD36-0E93-402D-A66D-6F99BCFF6105}" type="pres">
      <dgm:prSet presAssocID="{9A43C643-0B6F-47A6-A4DC-C06E674A18D9}" presName="LevelTwoTextNode" presStyleLbl="node3" presStyleIdx="1" presStyleCnt="6" custScaleX="74215" custScaleY="59039" custLinFactY="100000" custLinFactNeighborX="-16373" custLinFactNeighborY="1331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3280FC-D4AC-42E8-836D-D169E52D3EBA}" type="pres">
      <dgm:prSet presAssocID="{9A43C643-0B6F-47A6-A4DC-C06E674A18D9}" presName="level3hierChild" presStyleCnt="0"/>
      <dgm:spPr/>
    </dgm:pt>
    <dgm:pt modelId="{ED7B5C51-20E7-4DD7-9F5C-11F5AA19C8C7}" type="pres">
      <dgm:prSet presAssocID="{1DC6C25B-CA28-4E2C-8F92-127EDA5E1507}" presName="conn2-1" presStyleLbl="parChTrans1D2" presStyleIdx="2" presStyleCnt="6"/>
      <dgm:spPr/>
    </dgm:pt>
    <dgm:pt modelId="{BDD02205-4B40-4729-B30C-69BD7CEBA916}" type="pres">
      <dgm:prSet presAssocID="{1DC6C25B-CA28-4E2C-8F92-127EDA5E1507}" presName="connTx" presStyleLbl="parChTrans1D2" presStyleIdx="2" presStyleCnt="6"/>
      <dgm:spPr/>
    </dgm:pt>
    <dgm:pt modelId="{E1E52900-4F04-4868-8966-E94C84F36E4C}" type="pres">
      <dgm:prSet presAssocID="{0D7F0E3B-B70C-43A2-B444-415B5E78E27D}" presName="root2" presStyleCnt="0"/>
      <dgm:spPr/>
    </dgm:pt>
    <dgm:pt modelId="{AF62EBBE-F7ED-44EE-9F91-8176845E6659}" type="pres">
      <dgm:prSet presAssocID="{0D7F0E3B-B70C-43A2-B444-415B5E78E27D}" presName="LevelTwoTextNode" presStyleLbl="node2" presStyleIdx="2" presStyleCnt="6" custScaleX="71705" custScaleY="63466" custLinFactY="100000" custLinFactNeighborX="-12689" custLinFactNeighborY="1494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72EC10-046D-4A00-A14A-B3D04A7E7D96}" type="pres">
      <dgm:prSet presAssocID="{0D7F0E3B-B70C-43A2-B444-415B5E78E27D}" presName="level3hierChild" presStyleCnt="0"/>
      <dgm:spPr/>
    </dgm:pt>
    <dgm:pt modelId="{2420A68E-0529-4509-9AE3-72AA1CC48A8D}" type="pres">
      <dgm:prSet presAssocID="{81BAD29C-BC33-4608-8B2C-8B71DA63010B}" presName="conn2-1" presStyleLbl="parChTrans1D3" presStyleIdx="2" presStyleCnt="6"/>
      <dgm:spPr/>
    </dgm:pt>
    <dgm:pt modelId="{F5D77BE3-EF29-469C-89BC-7D47D492B42B}" type="pres">
      <dgm:prSet presAssocID="{81BAD29C-BC33-4608-8B2C-8B71DA63010B}" presName="connTx" presStyleLbl="parChTrans1D3" presStyleIdx="2" presStyleCnt="6"/>
      <dgm:spPr/>
    </dgm:pt>
    <dgm:pt modelId="{3E4B7DE6-1309-4591-99B7-9AE2B90E3904}" type="pres">
      <dgm:prSet presAssocID="{3C14F736-7ED7-4A5E-9343-D335D19FBCD7}" presName="root2" presStyleCnt="0"/>
      <dgm:spPr/>
    </dgm:pt>
    <dgm:pt modelId="{73ACFB30-1768-4AD5-BB2E-A3A30E64BDDF}" type="pres">
      <dgm:prSet presAssocID="{3C14F736-7ED7-4A5E-9343-D335D19FBCD7}" presName="LevelTwoTextNode" presStyleLbl="node3" presStyleIdx="2" presStyleCnt="6" custScaleX="71705" custScaleY="64294" custLinFactY="100000" custLinFactNeighborX="-13273" custLinFactNeighborY="1494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CE88F8-9505-425C-9CD5-1F5611EF0555}" type="pres">
      <dgm:prSet presAssocID="{3C14F736-7ED7-4A5E-9343-D335D19FBCD7}" presName="level3hierChild" presStyleCnt="0"/>
      <dgm:spPr/>
    </dgm:pt>
    <dgm:pt modelId="{5157E60C-A44D-42D5-9645-37ED36623372}" type="pres">
      <dgm:prSet presAssocID="{AD5FC320-65AB-46C7-8F9E-2B0C8166C6D5}" presName="conn2-1" presStyleLbl="parChTrans1D2" presStyleIdx="3" presStyleCnt="6"/>
      <dgm:spPr/>
    </dgm:pt>
    <dgm:pt modelId="{C17BDD0C-60BE-4758-891B-2171C88CC4C4}" type="pres">
      <dgm:prSet presAssocID="{AD5FC320-65AB-46C7-8F9E-2B0C8166C6D5}" presName="connTx" presStyleLbl="parChTrans1D2" presStyleIdx="3" presStyleCnt="6"/>
      <dgm:spPr/>
    </dgm:pt>
    <dgm:pt modelId="{DB0DC29B-C580-4676-9E40-1302E7E99BB8}" type="pres">
      <dgm:prSet presAssocID="{7BA97C2A-55EC-43A1-AC24-8D42AE5B45A2}" presName="root2" presStyleCnt="0"/>
      <dgm:spPr/>
    </dgm:pt>
    <dgm:pt modelId="{6F51206F-3B74-4871-AB2D-2D681901BDD1}" type="pres">
      <dgm:prSet presAssocID="{7BA97C2A-55EC-43A1-AC24-8D42AE5B45A2}" presName="LevelTwoTextNode" presStyleLbl="node2" presStyleIdx="3" presStyleCnt="6" custScaleX="68881" custScaleY="54263" custLinFactY="-82169" custLinFactNeighborX="-13050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F476F8-8B1F-4B75-B729-FFCDEFAA1E3F}" type="pres">
      <dgm:prSet presAssocID="{7BA97C2A-55EC-43A1-AC24-8D42AE5B45A2}" presName="level3hierChild" presStyleCnt="0"/>
      <dgm:spPr/>
    </dgm:pt>
    <dgm:pt modelId="{EBA21E0F-989D-4EBC-B105-CAAF731B6CC3}" type="pres">
      <dgm:prSet presAssocID="{0B418FC2-4D43-4F51-B0A5-092FB9401167}" presName="conn2-1" presStyleLbl="parChTrans1D3" presStyleIdx="3" presStyleCnt="6"/>
      <dgm:spPr/>
    </dgm:pt>
    <dgm:pt modelId="{C73626E3-F66A-4C5D-9FCA-847C68BD99A0}" type="pres">
      <dgm:prSet presAssocID="{0B418FC2-4D43-4F51-B0A5-092FB9401167}" presName="connTx" presStyleLbl="parChTrans1D3" presStyleIdx="3" presStyleCnt="6"/>
      <dgm:spPr/>
    </dgm:pt>
    <dgm:pt modelId="{C5BBDAC6-8B81-42E8-BA9B-D608E3EF683D}" type="pres">
      <dgm:prSet presAssocID="{484009C0-D683-4B98-87C9-CE87EA21D16B}" presName="root2" presStyleCnt="0"/>
      <dgm:spPr/>
    </dgm:pt>
    <dgm:pt modelId="{41019F1D-9E6B-42AC-ADC1-422498F4898C}" type="pres">
      <dgm:prSet presAssocID="{484009C0-D683-4B98-87C9-CE87EA21D16B}" presName="LevelTwoTextNode" presStyleLbl="node3" presStyleIdx="3" presStyleCnt="6" custScaleX="60089" custScaleY="56550" custLinFactY="-82363" custLinFactNeighborX="-12417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6EF0F3-444B-4CA7-BCA3-F0218309FFBC}" type="pres">
      <dgm:prSet presAssocID="{484009C0-D683-4B98-87C9-CE87EA21D16B}" presName="level3hierChild" presStyleCnt="0"/>
      <dgm:spPr/>
    </dgm:pt>
    <dgm:pt modelId="{251213B6-2E8A-42DB-A336-3FDDCE727804}" type="pres">
      <dgm:prSet presAssocID="{E87A02F9-2498-4FEB-9F37-841B5BCE8258}" presName="conn2-1" presStyleLbl="parChTrans1D2" presStyleIdx="4" presStyleCnt="6"/>
      <dgm:spPr/>
    </dgm:pt>
    <dgm:pt modelId="{8DCC7A5F-4034-4A78-AE0A-08C99ED7680F}" type="pres">
      <dgm:prSet presAssocID="{E87A02F9-2498-4FEB-9F37-841B5BCE8258}" presName="connTx" presStyleLbl="parChTrans1D2" presStyleIdx="4" presStyleCnt="6"/>
      <dgm:spPr/>
    </dgm:pt>
    <dgm:pt modelId="{FDA626C1-B654-44C5-BFCA-D2B218EFCDEB}" type="pres">
      <dgm:prSet presAssocID="{B7B3BFC3-6D59-417F-AAE1-9F531F714954}" presName="root2" presStyleCnt="0"/>
      <dgm:spPr/>
    </dgm:pt>
    <dgm:pt modelId="{4384640F-91DD-4B91-8FFC-825E24306024}" type="pres">
      <dgm:prSet presAssocID="{B7B3BFC3-6D59-417F-AAE1-9F531F714954}" presName="LevelTwoTextNode" presStyleLbl="node2" presStyleIdx="4" presStyleCnt="6" custScaleX="70675" custScaleY="58491" custLinFactY="-66453" custLinFactNeighborX="-13831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7604FB-6120-48E1-A3E6-DF9AD57D3B16}" type="pres">
      <dgm:prSet presAssocID="{B7B3BFC3-6D59-417F-AAE1-9F531F714954}" presName="level3hierChild" presStyleCnt="0"/>
      <dgm:spPr/>
    </dgm:pt>
    <dgm:pt modelId="{E6F77890-BEE7-479E-8386-698350282D77}" type="pres">
      <dgm:prSet presAssocID="{4A33A98C-BB2D-4771-8E08-0DDA822D39E9}" presName="conn2-1" presStyleLbl="parChTrans1D3" presStyleIdx="4" presStyleCnt="6"/>
      <dgm:spPr/>
    </dgm:pt>
    <dgm:pt modelId="{1D944CC2-9D2A-4E73-AF2C-825B32978CC0}" type="pres">
      <dgm:prSet presAssocID="{4A33A98C-BB2D-4771-8E08-0DDA822D39E9}" presName="connTx" presStyleLbl="parChTrans1D3" presStyleIdx="4" presStyleCnt="6"/>
      <dgm:spPr/>
    </dgm:pt>
    <dgm:pt modelId="{077AF183-3E61-48DE-A26E-4F7C4E263D61}" type="pres">
      <dgm:prSet presAssocID="{1446FA3B-6079-444D-924C-36DCC289E2BF}" presName="root2" presStyleCnt="0"/>
      <dgm:spPr/>
    </dgm:pt>
    <dgm:pt modelId="{6CA2FD0A-E7E0-43EA-981A-2EE8D0AB4D6B}" type="pres">
      <dgm:prSet presAssocID="{1446FA3B-6079-444D-924C-36DCC289E2BF}" presName="LevelTwoTextNode" presStyleLbl="node3" presStyleIdx="4" presStyleCnt="6" custScaleX="164692" custScaleY="58491" custLinFactY="-66453" custLinFactNeighborX="-14220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0A0127-D1EF-445C-A907-5BC754342C33}" type="pres">
      <dgm:prSet presAssocID="{1446FA3B-6079-444D-924C-36DCC289E2BF}" presName="level3hierChild" presStyleCnt="0"/>
      <dgm:spPr/>
    </dgm:pt>
    <dgm:pt modelId="{89644D23-758B-4E43-AABF-875B970B4BAC}" type="pres">
      <dgm:prSet presAssocID="{0A126688-E266-414B-91BE-43B8365DD02E}" presName="conn2-1" presStyleLbl="parChTrans1D2" presStyleIdx="5" presStyleCnt="6"/>
      <dgm:spPr/>
    </dgm:pt>
    <dgm:pt modelId="{8CDED203-C5AC-41C7-A3DD-ED92E0F331B7}" type="pres">
      <dgm:prSet presAssocID="{0A126688-E266-414B-91BE-43B8365DD02E}" presName="connTx" presStyleLbl="parChTrans1D2" presStyleIdx="5" presStyleCnt="6"/>
      <dgm:spPr/>
    </dgm:pt>
    <dgm:pt modelId="{309BEA59-B993-470D-941E-18ED1D45F63F}" type="pres">
      <dgm:prSet presAssocID="{F470E25A-C598-4ED6-9F08-A6E708084467}" presName="root2" presStyleCnt="0"/>
      <dgm:spPr/>
    </dgm:pt>
    <dgm:pt modelId="{44C8DD98-0855-4257-BDFC-B50BD0B91406}" type="pres">
      <dgm:prSet presAssocID="{F470E25A-C598-4ED6-9F08-A6E708084467}" presName="LevelTwoTextNode" presStyleLbl="node2" presStyleIdx="5" presStyleCnt="6" custScaleX="70929" custScaleY="56583" custLinFactY="-48936" custLinFactNeighborX="-12951" custLinFactNeighborY="-100000">
        <dgm:presLayoutVars>
          <dgm:chPref val="3"/>
        </dgm:presLayoutVars>
      </dgm:prSet>
      <dgm:spPr/>
    </dgm:pt>
    <dgm:pt modelId="{FC262407-D77A-4A00-86FA-403F4CE21384}" type="pres">
      <dgm:prSet presAssocID="{F470E25A-C598-4ED6-9F08-A6E708084467}" presName="level3hierChild" presStyleCnt="0"/>
      <dgm:spPr/>
    </dgm:pt>
    <dgm:pt modelId="{DB69CBE3-00A3-403C-8B65-056491CDE314}" type="pres">
      <dgm:prSet presAssocID="{1712BC3A-FB87-4A0A-BB24-5217E056EB0E}" presName="conn2-1" presStyleLbl="parChTrans1D3" presStyleIdx="5" presStyleCnt="6"/>
      <dgm:spPr/>
    </dgm:pt>
    <dgm:pt modelId="{33F17A60-FEBA-494A-A888-53D13570FD66}" type="pres">
      <dgm:prSet presAssocID="{1712BC3A-FB87-4A0A-BB24-5217E056EB0E}" presName="connTx" presStyleLbl="parChTrans1D3" presStyleIdx="5" presStyleCnt="6"/>
      <dgm:spPr/>
    </dgm:pt>
    <dgm:pt modelId="{6D79573D-B9FB-4E48-A088-C0DC9FFC0140}" type="pres">
      <dgm:prSet presAssocID="{8DE34802-5299-4300-B111-357CFBE6D136}" presName="root2" presStyleCnt="0"/>
      <dgm:spPr/>
    </dgm:pt>
    <dgm:pt modelId="{4B27F512-E795-462B-A2C5-9EB78E4F6D2F}" type="pres">
      <dgm:prSet presAssocID="{8DE34802-5299-4300-B111-357CFBE6D136}" presName="LevelTwoTextNode" presStyleLbl="node3" presStyleIdx="5" presStyleCnt="6" custScaleX="70929" custScaleY="56583" custLinFactY="-48936" custLinFactNeighborX="-13695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1F8955-97B8-43A3-9A76-022EF2FC65DA}" type="pres">
      <dgm:prSet presAssocID="{8DE34802-5299-4300-B111-357CFBE6D136}" presName="level3hierChild" presStyleCnt="0"/>
      <dgm:spPr/>
    </dgm:pt>
  </dgm:ptLst>
  <dgm:cxnLst>
    <dgm:cxn modelId="{905D067A-B6C9-47D2-9060-44EEEEB58C81}" type="presOf" srcId="{81BAD29C-BC33-4608-8B2C-8B71DA63010B}" destId="{2420A68E-0529-4509-9AE3-72AA1CC48A8D}" srcOrd="0" destOrd="0" presId="urn:microsoft.com/office/officeart/2005/8/layout/hierarchy2"/>
    <dgm:cxn modelId="{8D909BFF-F618-4B70-B411-1E35EED9D87F}" srcId="{F470E25A-C598-4ED6-9F08-A6E708084467}" destId="{8DE34802-5299-4300-B111-357CFBE6D136}" srcOrd="0" destOrd="0" parTransId="{1712BC3A-FB87-4A0A-BB24-5217E056EB0E}" sibTransId="{C3807408-B0F1-4C5C-908E-6C2802E2B126}"/>
    <dgm:cxn modelId="{B99C6E9D-B07D-42DF-B0C7-2291E39712FA}" srcId="{0D7F0E3B-B70C-43A2-B444-415B5E78E27D}" destId="{3C14F736-7ED7-4A5E-9343-D335D19FBCD7}" srcOrd="0" destOrd="0" parTransId="{81BAD29C-BC33-4608-8B2C-8B71DA63010B}" sibTransId="{1D573840-ECD2-4F0A-A926-6DF0E4B90BEC}"/>
    <dgm:cxn modelId="{AFF05323-E6EC-4C3E-9626-C704C3951EC2}" type="presOf" srcId="{C557DEB8-D2BF-4060-869E-6F3248BE6D6F}" destId="{5B9E9D0B-5E65-4787-9E81-0F09A499722E}" srcOrd="0" destOrd="0" presId="urn:microsoft.com/office/officeart/2005/8/layout/hierarchy2"/>
    <dgm:cxn modelId="{FFC8B0E1-CE19-47E9-B240-DA1D0AF3A319}" type="presOf" srcId="{1712BC3A-FB87-4A0A-BB24-5217E056EB0E}" destId="{DB69CBE3-00A3-403C-8B65-056491CDE314}" srcOrd="0" destOrd="0" presId="urn:microsoft.com/office/officeart/2005/8/layout/hierarchy2"/>
    <dgm:cxn modelId="{D3466C4C-CD66-4E87-B3DB-0511E2941060}" type="presOf" srcId="{0B418FC2-4D43-4F51-B0A5-092FB9401167}" destId="{EBA21E0F-989D-4EBC-B105-CAAF731B6CC3}" srcOrd="0" destOrd="0" presId="urn:microsoft.com/office/officeart/2005/8/layout/hierarchy2"/>
    <dgm:cxn modelId="{6D17A14E-3346-414C-B98A-7950B26EFB53}" type="presOf" srcId="{F470E25A-C598-4ED6-9F08-A6E708084467}" destId="{44C8DD98-0855-4257-BDFC-B50BD0B91406}" srcOrd="0" destOrd="0" presId="urn:microsoft.com/office/officeart/2005/8/layout/hierarchy2"/>
    <dgm:cxn modelId="{88F8F9C7-D25F-4A79-B6B1-AF010AF18F12}" type="presOf" srcId="{1712BC3A-FB87-4A0A-BB24-5217E056EB0E}" destId="{33F17A60-FEBA-494A-A888-53D13570FD66}" srcOrd="1" destOrd="0" presId="urn:microsoft.com/office/officeart/2005/8/layout/hierarchy2"/>
    <dgm:cxn modelId="{AF17BF76-064B-429B-8AC1-0B4D2FD42F6B}" srcId="{A5728837-E6F4-4EA9-B79A-DDEDB29CE861}" destId="{7BA97C2A-55EC-43A1-AC24-8D42AE5B45A2}" srcOrd="3" destOrd="0" parTransId="{AD5FC320-65AB-46C7-8F9E-2B0C8166C6D5}" sibTransId="{27705407-21AB-485E-BBDF-A89693DB2215}"/>
    <dgm:cxn modelId="{2026A7F7-8223-4E9A-A383-AC1751228751}" srcId="{A5728837-E6F4-4EA9-B79A-DDEDB29CE861}" destId="{0D7F0E3B-B70C-43A2-B444-415B5E78E27D}" srcOrd="2" destOrd="0" parTransId="{1DC6C25B-CA28-4E2C-8F92-127EDA5E1507}" sibTransId="{EA0F5B27-449F-4382-917D-36ABD8A80400}"/>
    <dgm:cxn modelId="{7E82EF01-C008-4032-B156-FE4EE3E4A087}" type="presOf" srcId="{AD5FC320-65AB-46C7-8F9E-2B0C8166C6D5}" destId="{5157E60C-A44D-42D5-9645-37ED36623372}" srcOrd="0" destOrd="0" presId="urn:microsoft.com/office/officeart/2005/8/layout/hierarchy2"/>
    <dgm:cxn modelId="{59DF60D1-62C1-457F-A0CC-6A644C752B5E}" type="presOf" srcId="{8DE34802-5299-4300-B111-357CFBE6D136}" destId="{4B27F512-E795-462B-A2C5-9EB78E4F6D2F}" srcOrd="0" destOrd="0" presId="urn:microsoft.com/office/officeart/2005/8/layout/hierarchy2"/>
    <dgm:cxn modelId="{FB570790-6E95-44C7-8B52-7B25DCEFFC94}" type="presOf" srcId="{0D7F0E3B-B70C-43A2-B444-415B5E78E27D}" destId="{AF62EBBE-F7ED-44EE-9F91-8176845E6659}" srcOrd="0" destOrd="0" presId="urn:microsoft.com/office/officeart/2005/8/layout/hierarchy2"/>
    <dgm:cxn modelId="{54FD24C8-CB82-47C4-A28F-3DB0C8057D8B}" type="presOf" srcId="{0A126688-E266-414B-91BE-43B8365DD02E}" destId="{89644D23-758B-4E43-AABF-875B970B4BAC}" srcOrd="0" destOrd="0" presId="urn:microsoft.com/office/officeart/2005/8/layout/hierarchy2"/>
    <dgm:cxn modelId="{3D3E933F-04B2-42F2-B8DE-9513FDDD8065}" srcId="{A5728837-E6F4-4EA9-B79A-DDEDB29CE861}" destId="{F470E25A-C598-4ED6-9F08-A6E708084467}" srcOrd="5" destOrd="0" parTransId="{0A126688-E266-414B-91BE-43B8365DD02E}" sibTransId="{3C617E54-BBF0-40BB-BDD2-B3D923002905}"/>
    <dgm:cxn modelId="{A3C8D132-3A6F-47A9-A265-E420AEC583F9}" type="presOf" srcId="{4A33A98C-BB2D-4771-8E08-0DDA822D39E9}" destId="{E6F77890-BEE7-479E-8386-698350282D77}" srcOrd="0" destOrd="0" presId="urn:microsoft.com/office/officeart/2005/8/layout/hierarchy2"/>
    <dgm:cxn modelId="{D45C9A57-F1F3-445B-926D-57989F7DE6F2}" type="presOf" srcId="{1DC6C25B-CA28-4E2C-8F92-127EDA5E1507}" destId="{BDD02205-4B40-4729-B30C-69BD7CEBA916}" srcOrd="1" destOrd="0" presId="urn:microsoft.com/office/officeart/2005/8/layout/hierarchy2"/>
    <dgm:cxn modelId="{02F5D885-A94C-4A41-842A-110D69B5CB23}" srcId="{33F673DA-F0EC-4449-84CD-369BA1DFCA77}" destId="{ABE1BA22-9B68-49B6-B66C-66380B8521AF}" srcOrd="0" destOrd="0" parTransId="{248F1153-E1B3-4EA0-AD34-D25D929A2617}" sibTransId="{674A58BB-9FB8-4F8B-BEAD-EBED953B9766}"/>
    <dgm:cxn modelId="{E1347F93-7ACF-48B2-BE1F-6886CE249003}" type="presOf" srcId="{35B77C0C-0D15-4FFD-832A-492FBEA3B1FF}" destId="{0296F18D-D932-4062-A957-AEEE3C0F98A7}" srcOrd="0" destOrd="0" presId="urn:microsoft.com/office/officeart/2005/8/layout/hierarchy2"/>
    <dgm:cxn modelId="{EF6C333C-783C-4991-91BC-448BFE65FB2E}" type="presOf" srcId="{B7B3BFC3-6D59-417F-AAE1-9F531F714954}" destId="{4384640F-91DD-4B91-8FFC-825E24306024}" srcOrd="0" destOrd="0" presId="urn:microsoft.com/office/officeart/2005/8/layout/hierarchy2"/>
    <dgm:cxn modelId="{DFE6DDCC-7ED6-4321-9B3C-CE71BA652B56}" type="presOf" srcId="{9A43C643-0B6F-47A6-A4DC-C06E674A18D9}" destId="{DB92DD36-0E93-402D-A66D-6F99BCFF6105}" srcOrd="0" destOrd="0" presId="urn:microsoft.com/office/officeart/2005/8/layout/hierarchy2"/>
    <dgm:cxn modelId="{355C5932-E4DB-43CC-BDEC-E791C803DDBB}" type="presOf" srcId="{C557DEB8-D2BF-4060-869E-6F3248BE6D6F}" destId="{5449570D-1D55-4A23-BB30-32FA54B7AE72}" srcOrd="1" destOrd="0" presId="urn:microsoft.com/office/officeart/2005/8/layout/hierarchy2"/>
    <dgm:cxn modelId="{9B9E38DF-E72F-40A9-9791-A9F05A1778E7}" type="presOf" srcId="{0B418FC2-4D43-4F51-B0A5-092FB9401167}" destId="{C73626E3-F66A-4C5D-9FCA-847C68BD99A0}" srcOrd="1" destOrd="0" presId="urn:microsoft.com/office/officeart/2005/8/layout/hierarchy2"/>
    <dgm:cxn modelId="{55CE4F5A-EC12-4C06-948B-D8F5FAE47ED6}" type="presOf" srcId="{4A33A98C-BB2D-4771-8E08-0DDA822D39E9}" destId="{1D944CC2-9D2A-4E73-AF2C-825B32978CC0}" srcOrd="1" destOrd="0" presId="urn:microsoft.com/office/officeart/2005/8/layout/hierarchy2"/>
    <dgm:cxn modelId="{E50CBD45-065C-4C57-BA85-F0CB2B2B2630}" srcId="{DEBBAF1A-4BEE-450D-B0D4-42DDD00DF3E2}" destId="{9A43C643-0B6F-47A6-A4DC-C06E674A18D9}" srcOrd="0" destOrd="0" parTransId="{DBCA7E0A-7F9D-4F09-BA99-EF3A6C04B669}" sibTransId="{31458E6F-91B9-4430-9377-2DA594F13620}"/>
    <dgm:cxn modelId="{770BB6A4-0DFC-4A13-ACD8-8E1F9FA5EE10}" type="presOf" srcId="{ABE1BA22-9B68-49B6-B66C-66380B8521AF}" destId="{448A7E16-6954-495A-85BB-EF6A915287EA}" srcOrd="0" destOrd="0" presId="urn:microsoft.com/office/officeart/2005/8/layout/hierarchy2"/>
    <dgm:cxn modelId="{FDD8C827-6F90-40CF-BF0B-91D8E6934D0F}" type="presOf" srcId="{DBCA7E0A-7F9D-4F09-BA99-EF3A6C04B669}" destId="{13D86948-9BD2-4620-9EFE-ED73C4391113}" srcOrd="0" destOrd="0" presId="urn:microsoft.com/office/officeart/2005/8/layout/hierarchy2"/>
    <dgm:cxn modelId="{6E25CBC7-411F-4576-9852-79C853C3AAB1}" type="presOf" srcId="{7BA97C2A-55EC-43A1-AC24-8D42AE5B45A2}" destId="{6F51206F-3B74-4871-AB2D-2D681901BDD1}" srcOrd="0" destOrd="0" presId="urn:microsoft.com/office/officeart/2005/8/layout/hierarchy2"/>
    <dgm:cxn modelId="{6B0C510B-531B-4051-8DFB-CAFE16456820}" type="presOf" srcId="{AD5FC320-65AB-46C7-8F9E-2B0C8166C6D5}" destId="{C17BDD0C-60BE-4758-891B-2171C88CC4C4}" srcOrd="1" destOrd="0" presId="urn:microsoft.com/office/officeart/2005/8/layout/hierarchy2"/>
    <dgm:cxn modelId="{DEEA80E6-8373-42FF-AA74-F35ABD9CF696}" type="presOf" srcId="{5804242A-5AD6-4C25-BB48-8D20E41ACFD5}" destId="{D2E634C8-292F-4DA7-8771-2E919B1280C0}" srcOrd="0" destOrd="0" presId="urn:microsoft.com/office/officeart/2005/8/layout/hierarchy2"/>
    <dgm:cxn modelId="{5EBA680F-43DE-4964-B6BA-AC9423169090}" type="presOf" srcId="{81BAD29C-BC33-4608-8B2C-8B71DA63010B}" destId="{F5D77BE3-EF29-469C-89BC-7D47D492B42B}" srcOrd="1" destOrd="0" presId="urn:microsoft.com/office/officeart/2005/8/layout/hierarchy2"/>
    <dgm:cxn modelId="{730819C6-4C51-4537-B6D1-3A818B92D086}" type="presOf" srcId="{DBCA7E0A-7F9D-4F09-BA99-EF3A6C04B669}" destId="{99F0CB9B-A714-44EE-A333-8E12F03866D9}" srcOrd="1" destOrd="0" presId="urn:microsoft.com/office/officeart/2005/8/layout/hierarchy2"/>
    <dgm:cxn modelId="{BB10DA9F-717C-48E4-83E1-EC0C7EB2E440}" type="presOf" srcId="{3C14F736-7ED7-4A5E-9343-D335D19FBCD7}" destId="{73ACFB30-1768-4AD5-BB2E-A3A30E64BDDF}" srcOrd="0" destOrd="0" presId="urn:microsoft.com/office/officeart/2005/8/layout/hierarchy2"/>
    <dgm:cxn modelId="{1093221D-9268-4145-B56C-BEF099A2FC63}" type="presOf" srcId="{248F1153-E1B3-4EA0-AD34-D25D929A2617}" destId="{AC1E3324-8642-4879-9CCB-6E36AAC1DDFE}" srcOrd="0" destOrd="0" presId="urn:microsoft.com/office/officeart/2005/8/layout/hierarchy2"/>
    <dgm:cxn modelId="{96AB17DF-0A09-47E2-B130-5C840E164835}" type="presOf" srcId="{E87A02F9-2498-4FEB-9F37-841B5BCE8258}" destId="{251213B6-2E8A-42DB-A336-3FDDCE727804}" srcOrd="0" destOrd="0" presId="urn:microsoft.com/office/officeart/2005/8/layout/hierarchy2"/>
    <dgm:cxn modelId="{505708F8-B3B9-44F4-89E0-0C8B62DB0692}" srcId="{A5728837-E6F4-4EA9-B79A-DDEDB29CE861}" destId="{DEBBAF1A-4BEE-450D-B0D4-42DDD00DF3E2}" srcOrd="1" destOrd="0" parTransId="{35B77C0C-0D15-4FFD-832A-492FBEA3B1FF}" sibTransId="{283374FA-980F-4A14-89A4-905CEFFADBF8}"/>
    <dgm:cxn modelId="{C6902D2F-B56D-4D5F-9721-4CE6BC5CFD00}" srcId="{A5728837-E6F4-4EA9-B79A-DDEDB29CE861}" destId="{33F673DA-F0EC-4449-84CD-369BA1DFCA77}" srcOrd="0" destOrd="0" parTransId="{C557DEB8-D2BF-4060-869E-6F3248BE6D6F}" sibTransId="{4504C304-CF70-4FBD-AB62-50C754725A04}"/>
    <dgm:cxn modelId="{F3AE40B6-32A2-4270-9AD9-A09AFAD562F2}" type="presOf" srcId="{33F673DA-F0EC-4449-84CD-369BA1DFCA77}" destId="{FE9F233A-D14B-44AC-BB91-A76E48FC488A}" srcOrd="0" destOrd="0" presId="urn:microsoft.com/office/officeart/2005/8/layout/hierarchy2"/>
    <dgm:cxn modelId="{7F93DC19-D7CF-4A96-8AD9-F7AEFF677EDD}" srcId="{B7B3BFC3-6D59-417F-AAE1-9F531F714954}" destId="{1446FA3B-6079-444D-924C-36DCC289E2BF}" srcOrd="0" destOrd="0" parTransId="{4A33A98C-BB2D-4771-8E08-0DDA822D39E9}" sibTransId="{EC8CEBE2-3A94-4D52-904A-F52F8B9D2547}"/>
    <dgm:cxn modelId="{C17D0781-DC35-4A1F-8095-77DDDB8DF0C6}" srcId="{A5728837-E6F4-4EA9-B79A-DDEDB29CE861}" destId="{B7B3BFC3-6D59-417F-AAE1-9F531F714954}" srcOrd="4" destOrd="0" parTransId="{E87A02F9-2498-4FEB-9F37-841B5BCE8258}" sibTransId="{2DDA376B-926F-48FE-906D-20857E489382}"/>
    <dgm:cxn modelId="{B4DBD442-ACBA-4AA4-A783-4CD038261055}" type="presOf" srcId="{1446FA3B-6079-444D-924C-36DCC289E2BF}" destId="{6CA2FD0A-E7E0-43EA-981A-2EE8D0AB4D6B}" srcOrd="0" destOrd="0" presId="urn:microsoft.com/office/officeart/2005/8/layout/hierarchy2"/>
    <dgm:cxn modelId="{FBCDEC26-D3F1-441B-83D1-561D329D79F3}" srcId="{5804242A-5AD6-4C25-BB48-8D20E41ACFD5}" destId="{A5728837-E6F4-4EA9-B79A-DDEDB29CE861}" srcOrd="0" destOrd="0" parTransId="{B848CC8D-F7AC-4342-BECC-6EDFC9C3CFAF}" sibTransId="{32433874-2E97-4A38-9A1D-65C5975C7B0C}"/>
    <dgm:cxn modelId="{D0A17868-7603-4BCC-A6C3-E0F6786CA574}" type="presOf" srcId="{35B77C0C-0D15-4FFD-832A-492FBEA3B1FF}" destId="{4B75ABB0-361E-4230-AB25-EA30BBDFDC96}" srcOrd="1" destOrd="0" presId="urn:microsoft.com/office/officeart/2005/8/layout/hierarchy2"/>
    <dgm:cxn modelId="{7F453E4D-043A-4285-B046-CA96BF7369A3}" srcId="{7BA97C2A-55EC-43A1-AC24-8D42AE5B45A2}" destId="{484009C0-D683-4B98-87C9-CE87EA21D16B}" srcOrd="0" destOrd="0" parTransId="{0B418FC2-4D43-4F51-B0A5-092FB9401167}" sibTransId="{51A3511C-6FEA-46F5-8580-B6F988B3CEB4}"/>
    <dgm:cxn modelId="{52BD4D16-A44F-44DA-8B00-DEEB3BCB3F4F}" type="presOf" srcId="{E87A02F9-2498-4FEB-9F37-841B5BCE8258}" destId="{8DCC7A5F-4034-4A78-AE0A-08C99ED7680F}" srcOrd="1" destOrd="0" presId="urn:microsoft.com/office/officeart/2005/8/layout/hierarchy2"/>
    <dgm:cxn modelId="{89F022D9-C2F3-4BFD-8CE4-4210E5DA800B}" type="presOf" srcId="{484009C0-D683-4B98-87C9-CE87EA21D16B}" destId="{41019F1D-9E6B-42AC-ADC1-422498F4898C}" srcOrd="0" destOrd="0" presId="urn:microsoft.com/office/officeart/2005/8/layout/hierarchy2"/>
    <dgm:cxn modelId="{B7970B79-0701-4107-BA62-33437A5D7E3A}" type="presOf" srcId="{248F1153-E1B3-4EA0-AD34-D25D929A2617}" destId="{91A9FCCE-24A0-40E1-B5D6-3A12FF23E63F}" srcOrd="1" destOrd="0" presId="urn:microsoft.com/office/officeart/2005/8/layout/hierarchy2"/>
    <dgm:cxn modelId="{AED4EE61-7204-462A-90BA-30A5202C6012}" type="presOf" srcId="{0A126688-E266-414B-91BE-43B8365DD02E}" destId="{8CDED203-C5AC-41C7-A3DD-ED92E0F331B7}" srcOrd="1" destOrd="0" presId="urn:microsoft.com/office/officeart/2005/8/layout/hierarchy2"/>
    <dgm:cxn modelId="{CB5CC1F7-C12B-42DE-86A8-45AAB997DBF3}" type="presOf" srcId="{DEBBAF1A-4BEE-450D-B0D4-42DDD00DF3E2}" destId="{77301809-C484-444C-B1A7-B2090EF16889}" srcOrd="0" destOrd="0" presId="urn:microsoft.com/office/officeart/2005/8/layout/hierarchy2"/>
    <dgm:cxn modelId="{00F377E9-91DB-4B1B-A673-5D8DF0C0310F}" type="presOf" srcId="{1DC6C25B-CA28-4E2C-8F92-127EDA5E1507}" destId="{ED7B5C51-20E7-4DD7-9F5C-11F5AA19C8C7}" srcOrd="0" destOrd="0" presId="urn:microsoft.com/office/officeart/2005/8/layout/hierarchy2"/>
    <dgm:cxn modelId="{2231200F-3998-41E7-A8D3-A3F6C40CE9FB}" type="presOf" srcId="{A5728837-E6F4-4EA9-B79A-DDEDB29CE861}" destId="{D980FDEE-318C-438A-9779-5C18F6699B6A}" srcOrd="0" destOrd="0" presId="urn:microsoft.com/office/officeart/2005/8/layout/hierarchy2"/>
    <dgm:cxn modelId="{9A84E52C-5F05-4F8C-876E-27E7FAAB3169}" type="presParOf" srcId="{D2E634C8-292F-4DA7-8771-2E919B1280C0}" destId="{61EE5726-BC69-4229-84EF-5D02A0AAB048}" srcOrd="0" destOrd="0" presId="urn:microsoft.com/office/officeart/2005/8/layout/hierarchy2"/>
    <dgm:cxn modelId="{F3778C3F-8207-4D86-9482-988E41D9F162}" type="presParOf" srcId="{61EE5726-BC69-4229-84EF-5D02A0AAB048}" destId="{D980FDEE-318C-438A-9779-5C18F6699B6A}" srcOrd="0" destOrd="0" presId="urn:microsoft.com/office/officeart/2005/8/layout/hierarchy2"/>
    <dgm:cxn modelId="{BC568E72-3956-4FAF-9DBD-341F95F69725}" type="presParOf" srcId="{61EE5726-BC69-4229-84EF-5D02A0AAB048}" destId="{17F13064-9F16-451C-9857-3554D5160BD6}" srcOrd="1" destOrd="0" presId="urn:microsoft.com/office/officeart/2005/8/layout/hierarchy2"/>
    <dgm:cxn modelId="{3722E461-0A04-41AB-8652-D64244F43DE5}" type="presParOf" srcId="{17F13064-9F16-451C-9857-3554D5160BD6}" destId="{5B9E9D0B-5E65-4787-9E81-0F09A499722E}" srcOrd="0" destOrd="0" presId="urn:microsoft.com/office/officeart/2005/8/layout/hierarchy2"/>
    <dgm:cxn modelId="{077585A1-D0ED-424E-8C09-437FCDA9386D}" type="presParOf" srcId="{5B9E9D0B-5E65-4787-9E81-0F09A499722E}" destId="{5449570D-1D55-4A23-BB30-32FA54B7AE72}" srcOrd="0" destOrd="0" presId="urn:microsoft.com/office/officeart/2005/8/layout/hierarchy2"/>
    <dgm:cxn modelId="{502D4173-4472-407C-A8DD-8FB6398BE2EA}" type="presParOf" srcId="{17F13064-9F16-451C-9857-3554D5160BD6}" destId="{7443E0AB-463D-4E14-9C08-7DA36FFC8858}" srcOrd="1" destOrd="0" presId="urn:microsoft.com/office/officeart/2005/8/layout/hierarchy2"/>
    <dgm:cxn modelId="{5A578537-A1E1-4808-8145-CA9DA4423613}" type="presParOf" srcId="{7443E0AB-463D-4E14-9C08-7DA36FFC8858}" destId="{FE9F233A-D14B-44AC-BB91-A76E48FC488A}" srcOrd="0" destOrd="0" presId="urn:microsoft.com/office/officeart/2005/8/layout/hierarchy2"/>
    <dgm:cxn modelId="{6195736B-FB9D-4421-B7EA-71A464CDF2AF}" type="presParOf" srcId="{7443E0AB-463D-4E14-9C08-7DA36FFC8858}" destId="{36327711-80AF-4227-AFE0-AF8702C63A97}" srcOrd="1" destOrd="0" presId="urn:microsoft.com/office/officeart/2005/8/layout/hierarchy2"/>
    <dgm:cxn modelId="{89461BC1-91BF-4DCF-B945-26616EC89497}" type="presParOf" srcId="{36327711-80AF-4227-AFE0-AF8702C63A97}" destId="{AC1E3324-8642-4879-9CCB-6E36AAC1DDFE}" srcOrd="0" destOrd="0" presId="urn:microsoft.com/office/officeart/2005/8/layout/hierarchy2"/>
    <dgm:cxn modelId="{93494693-507F-4FAF-A0E9-09A0C6B71F39}" type="presParOf" srcId="{AC1E3324-8642-4879-9CCB-6E36AAC1DDFE}" destId="{91A9FCCE-24A0-40E1-B5D6-3A12FF23E63F}" srcOrd="0" destOrd="0" presId="urn:microsoft.com/office/officeart/2005/8/layout/hierarchy2"/>
    <dgm:cxn modelId="{08418F87-CFB4-47A3-94AA-1807244CE812}" type="presParOf" srcId="{36327711-80AF-4227-AFE0-AF8702C63A97}" destId="{5BB6E3FD-BCB1-4832-A752-A5B7EDA1CFCC}" srcOrd="1" destOrd="0" presId="urn:microsoft.com/office/officeart/2005/8/layout/hierarchy2"/>
    <dgm:cxn modelId="{602F36A2-96E6-4635-9484-53F97504803B}" type="presParOf" srcId="{5BB6E3FD-BCB1-4832-A752-A5B7EDA1CFCC}" destId="{448A7E16-6954-495A-85BB-EF6A915287EA}" srcOrd="0" destOrd="0" presId="urn:microsoft.com/office/officeart/2005/8/layout/hierarchy2"/>
    <dgm:cxn modelId="{995171A2-54F0-47F5-B747-BF31915D4917}" type="presParOf" srcId="{5BB6E3FD-BCB1-4832-A752-A5B7EDA1CFCC}" destId="{87D9407D-DB72-4BDB-8D9B-0E5BC45D85F3}" srcOrd="1" destOrd="0" presId="urn:microsoft.com/office/officeart/2005/8/layout/hierarchy2"/>
    <dgm:cxn modelId="{CCD6829A-5A89-46F2-8A95-C8E22D28B562}" type="presParOf" srcId="{17F13064-9F16-451C-9857-3554D5160BD6}" destId="{0296F18D-D932-4062-A957-AEEE3C0F98A7}" srcOrd="2" destOrd="0" presId="urn:microsoft.com/office/officeart/2005/8/layout/hierarchy2"/>
    <dgm:cxn modelId="{0F0CA4DE-E94B-4FCB-8EAE-AB9F717B51F8}" type="presParOf" srcId="{0296F18D-D932-4062-A957-AEEE3C0F98A7}" destId="{4B75ABB0-361E-4230-AB25-EA30BBDFDC96}" srcOrd="0" destOrd="0" presId="urn:microsoft.com/office/officeart/2005/8/layout/hierarchy2"/>
    <dgm:cxn modelId="{EDA44991-2A35-4503-880B-A4E85A2345DA}" type="presParOf" srcId="{17F13064-9F16-451C-9857-3554D5160BD6}" destId="{B3361400-7434-468A-A355-204C32D52B26}" srcOrd="3" destOrd="0" presId="urn:microsoft.com/office/officeart/2005/8/layout/hierarchy2"/>
    <dgm:cxn modelId="{8857EC02-DD8B-456C-BD53-FB5978631383}" type="presParOf" srcId="{B3361400-7434-468A-A355-204C32D52B26}" destId="{77301809-C484-444C-B1A7-B2090EF16889}" srcOrd="0" destOrd="0" presId="urn:microsoft.com/office/officeart/2005/8/layout/hierarchy2"/>
    <dgm:cxn modelId="{2EBB4A48-D8AF-4733-B468-D2FB8CB112E6}" type="presParOf" srcId="{B3361400-7434-468A-A355-204C32D52B26}" destId="{3C3899F5-533F-4ADF-B230-31FF0E760680}" srcOrd="1" destOrd="0" presId="urn:microsoft.com/office/officeart/2005/8/layout/hierarchy2"/>
    <dgm:cxn modelId="{D2E8D0EE-80A6-458E-8B22-E2F2DD6ACB37}" type="presParOf" srcId="{3C3899F5-533F-4ADF-B230-31FF0E760680}" destId="{13D86948-9BD2-4620-9EFE-ED73C4391113}" srcOrd="0" destOrd="0" presId="urn:microsoft.com/office/officeart/2005/8/layout/hierarchy2"/>
    <dgm:cxn modelId="{A709F5F9-C1C5-44D6-B4BB-1D0FD6E1B546}" type="presParOf" srcId="{13D86948-9BD2-4620-9EFE-ED73C4391113}" destId="{99F0CB9B-A714-44EE-A333-8E12F03866D9}" srcOrd="0" destOrd="0" presId="urn:microsoft.com/office/officeart/2005/8/layout/hierarchy2"/>
    <dgm:cxn modelId="{D90DCD63-64B9-4D1F-9C47-B66165843871}" type="presParOf" srcId="{3C3899F5-533F-4ADF-B230-31FF0E760680}" destId="{087D092B-0C95-479F-B1FD-98C0033CFA91}" srcOrd="1" destOrd="0" presId="urn:microsoft.com/office/officeart/2005/8/layout/hierarchy2"/>
    <dgm:cxn modelId="{B4CF2860-F4D0-476D-B248-DBE829D3BEE5}" type="presParOf" srcId="{087D092B-0C95-479F-B1FD-98C0033CFA91}" destId="{DB92DD36-0E93-402D-A66D-6F99BCFF6105}" srcOrd="0" destOrd="0" presId="urn:microsoft.com/office/officeart/2005/8/layout/hierarchy2"/>
    <dgm:cxn modelId="{F62A35BC-7FDC-4D9D-98AF-9838BB39BE63}" type="presParOf" srcId="{087D092B-0C95-479F-B1FD-98C0033CFA91}" destId="{CD3280FC-D4AC-42E8-836D-D169E52D3EBA}" srcOrd="1" destOrd="0" presId="urn:microsoft.com/office/officeart/2005/8/layout/hierarchy2"/>
    <dgm:cxn modelId="{290AF061-965F-4C9B-BDC8-0F1E2E613D33}" type="presParOf" srcId="{17F13064-9F16-451C-9857-3554D5160BD6}" destId="{ED7B5C51-20E7-4DD7-9F5C-11F5AA19C8C7}" srcOrd="4" destOrd="0" presId="urn:microsoft.com/office/officeart/2005/8/layout/hierarchy2"/>
    <dgm:cxn modelId="{CFA80CAC-1186-4C27-8E9A-61A5D179321B}" type="presParOf" srcId="{ED7B5C51-20E7-4DD7-9F5C-11F5AA19C8C7}" destId="{BDD02205-4B40-4729-B30C-69BD7CEBA916}" srcOrd="0" destOrd="0" presId="urn:microsoft.com/office/officeart/2005/8/layout/hierarchy2"/>
    <dgm:cxn modelId="{B6F87E5A-45DD-4C24-B227-222883322396}" type="presParOf" srcId="{17F13064-9F16-451C-9857-3554D5160BD6}" destId="{E1E52900-4F04-4868-8966-E94C84F36E4C}" srcOrd="5" destOrd="0" presId="urn:microsoft.com/office/officeart/2005/8/layout/hierarchy2"/>
    <dgm:cxn modelId="{20268CBA-1D6B-4C84-875E-006E165C029F}" type="presParOf" srcId="{E1E52900-4F04-4868-8966-E94C84F36E4C}" destId="{AF62EBBE-F7ED-44EE-9F91-8176845E6659}" srcOrd="0" destOrd="0" presId="urn:microsoft.com/office/officeart/2005/8/layout/hierarchy2"/>
    <dgm:cxn modelId="{15D6E884-8317-438B-BEB4-824C0B6B3FB6}" type="presParOf" srcId="{E1E52900-4F04-4868-8966-E94C84F36E4C}" destId="{B172EC10-046D-4A00-A14A-B3D04A7E7D96}" srcOrd="1" destOrd="0" presId="urn:microsoft.com/office/officeart/2005/8/layout/hierarchy2"/>
    <dgm:cxn modelId="{2DA8E336-554C-4740-80EC-FA2388F195C1}" type="presParOf" srcId="{B172EC10-046D-4A00-A14A-B3D04A7E7D96}" destId="{2420A68E-0529-4509-9AE3-72AA1CC48A8D}" srcOrd="0" destOrd="0" presId="urn:microsoft.com/office/officeart/2005/8/layout/hierarchy2"/>
    <dgm:cxn modelId="{7D2837BE-E5D1-402F-A9BF-6F88C5FDF250}" type="presParOf" srcId="{2420A68E-0529-4509-9AE3-72AA1CC48A8D}" destId="{F5D77BE3-EF29-469C-89BC-7D47D492B42B}" srcOrd="0" destOrd="0" presId="urn:microsoft.com/office/officeart/2005/8/layout/hierarchy2"/>
    <dgm:cxn modelId="{620FD1F3-B3E7-4341-86A6-BC465EAB9D2A}" type="presParOf" srcId="{B172EC10-046D-4A00-A14A-B3D04A7E7D96}" destId="{3E4B7DE6-1309-4591-99B7-9AE2B90E3904}" srcOrd="1" destOrd="0" presId="urn:microsoft.com/office/officeart/2005/8/layout/hierarchy2"/>
    <dgm:cxn modelId="{106E8594-E476-4B88-A731-AF630D95D4BF}" type="presParOf" srcId="{3E4B7DE6-1309-4591-99B7-9AE2B90E3904}" destId="{73ACFB30-1768-4AD5-BB2E-A3A30E64BDDF}" srcOrd="0" destOrd="0" presId="urn:microsoft.com/office/officeart/2005/8/layout/hierarchy2"/>
    <dgm:cxn modelId="{A4C9E79E-9A2F-4CFD-91EB-BB5F1A24FC5E}" type="presParOf" srcId="{3E4B7DE6-1309-4591-99B7-9AE2B90E3904}" destId="{CCCE88F8-9505-425C-9CD5-1F5611EF0555}" srcOrd="1" destOrd="0" presId="urn:microsoft.com/office/officeart/2005/8/layout/hierarchy2"/>
    <dgm:cxn modelId="{5F4AFC4B-3BA6-45E7-AFA0-FB4D02EC4B82}" type="presParOf" srcId="{17F13064-9F16-451C-9857-3554D5160BD6}" destId="{5157E60C-A44D-42D5-9645-37ED36623372}" srcOrd="6" destOrd="0" presId="urn:microsoft.com/office/officeart/2005/8/layout/hierarchy2"/>
    <dgm:cxn modelId="{388B37CD-485C-4862-B207-06AA288BB6FE}" type="presParOf" srcId="{5157E60C-A44D-42D5-9645-37ED36623372}" destId="{C17BDD0C-60BE-4758-891B-2171C88CC4C4}" srcOrd="0" destOrd="0" presId="urn:microsoft.com/office/officeart/2005/8/layout/hierarchy2"/>
    <dgm:cxn modelId="{7832E9F6-F0C1-4203-BFA7-6C5C3AD9A9D2}" type="presParOf" srcId="{17F13064-9F16-451C-9857-3554D5160BD6}" destId="{DB0DC29B-C580-4676-9E40-1302E7E99BB8}" srcOrd="7" destOrd="0" presId="urn:microsoft.com/office/officeart/2005/8/layout/hierarchy2"/>
    <dgm:cxn modelId="{AEF0BD6E-BBAB-4230-BC1C-B3B004F866AF}" type="presParOf" srcId="{DB0DC29B-C580-4676-9E40-1302E7E99BB8}" destId="{6F51206F-3B74-4871-AB2D-2D681901BDD1}" srcOrd="0" destOrd="0" presId="urn:microsoft.com/office/officeart/2005/8/layout/hierarchy2"/>
    <dgm:cxn modelId="{C837D176-F73B-4322-8C9B-1A425DC28B87}" type="presParOf" srcId="{DB0DC29B-C580-4676-9E40-1302E7E99BB8}" destId="{DEF476F8-8B1F-4B75-B729-FFCDEFAA1E3F}" srcOrd="1" destOrd="0" presId="urn:microsoft.com/office/officeart/2005/8/layout/hierarchy2"/>
    <dgm:cxn modelId="{4694040C-46AC-4C2D-BCCE-EA027315EC2A}" type="presParOf" srcId="{DEF476F8-8B1F-4B75-B729-FFCDEFAA1E3F}" destId="{EBA21E0F-989D-4EBC-B105-CAAF731B6CC3}" srcOrd="0" destOrd="0" presId="urn:microsoft.com/office/officeart/2005/8/layout/hierarchy2"/>
    <dgm:cxn modelId="{EDA6483D-EB47-4034-882A-F57F47FC24A8}" type="presParOf" srcId="{EBA21E0F-989D-4EBC-B105-CAAF731B6CC3}" destId="{C73626E3-F66A-4C5D-9FCA-847C68BD99A0}" srcOrd="0" destOrd="0" presId="urn:microsoft.com/office/officeart/2005/8/layout/hierarchy2"/>
    <dgm:cxn modelId="{CAE687D1-ED2F-4BB7-A3BD-0602CCC9EB2E}" type="presParOf" srcId="{DEF476F8-8B1F-4B75-B729-FFCDEFAA1E3F}" destId="{C5BBDAC6-8B81-42E8-BA9B-D608E3EF683D}" srcOrd="1" destOrd="0" presId="urn:microsoft.com/office/officeart/2005/8/layout/hierarchy2"/>
    <dgm:cxn modelId="{CA51ABA6-3CD8-43FF-9129-66C997FB3C95}" type="presParOf" srcId="{C5BBDAC6-8B81-42E8-BA9B-D608E3EF683D}" destId="{41019F1D-9E6B-42AC-ADC1-422498F4898C}" srcOrd="0" destOrd="0" presId="urn:microsoft.com/office/officeart/2005/8/layout/hierarchy2"/>
    <dgm:cxn modelId="{69BFF158-0563-492D-B03F-10EC2BF35F88}" type="presParOf" srcId="{C5BBDAC6-8B81-42E8-BA9B-D608E3EF683D}" destId="{676EF0F3-444B-4CA7-BCA3-F0218309FFBC}" srcOrd="1" destOrd="0" presId="urn:microsoft.com/office/officeart/2005/8/layout/hierarchy2"/>
    <dgm:cxn modelId="{09C151AB-DB7B-4A43-B934-0012DBCC1570}" type="presParOf" srcId="{17F13064-9F16-451C-9857-3554D5160BD6}" destId="{251213B6-2E8A-42DB-A336-3FDDCE727804}" srcOrd="8" destOrd="0" presId="urn:microsoft.com/office/officeart/2005/8/layout/hierarchy2"/>
    <dgm:cxn modelId="{D1CD1217-EB78-4CCE-9AAB-CE82FA40E0FC}" type="presParOf" srcId="{251213B6-2E8A-42DB-A336-3FDDCE727804}" destId="{8DCC7A5F-4034-4A78-AE0A-08C99ED7680F}" srcOrd="0" destOrd="0" presId="urn:microsoft.com/office/officeart/2005/8/layout/hierarchy2"/>
    <dgm:cxn modelId="{664E0277-3073-48DB-B71D-9633699FB880}" type="presParOf" srcId="{17F13064-9F16-451C-9857-3554D5160BD6}" destId="{FDA626C1-B654-44C5-BFCA-D2B218EFCDEB}" srcOrd="9" destOrd="0" presId="urn:microsoft.com/office/officeart/2005/8/layout/hierarchy2"/>
    <dgm:cxn modelId="{DE1A204C-CBD7-4047-B427-6CD795C0EEE0}" type="presParOf" srcId="{FDA626C1-B654-44C5-BFCA-D2B218EFCDEB}" destId="{4384640F-91DD-4B91-8FFC-825E24306024}" srcOrd="0" destOrd="0" presId="urn:microsoft.com/office/officeart/2005/8/layout/hierarchy2"/>
    <dgm:cxn modelId="{82B1A77F-E7FA-4B9C-85F1-8D5652133015}" type="presParOf" srcId="{FDA626C1-B654-44C5-BFCA-D2B218EFCDEB}" destId="{837604FB-6120-48E1-A3E6-DF9AD57D3B16}" srcOrd="1" destOrd="0" presId="urn:microsoft.com/office/officeart/2005/8/layout/hierarchy2"/>
    <dgm:cxn modelId="{5B8063F4-6647-492A-8B69-EA52B67D1958}" type="presParOf" srcId="{837604FB-6120-48E1-A3E6-DF9AD57D3B16}" destId="{E6F77890-BEE7-479E-8386-698350282D77}" srcOrd="0" destOrd="0" presId="urn:microsoft.com/office/officeart/2005/8/layout/hierarchy2"/>
    <dgm:cxn modelId="{6C99EE07-7444-4926-BAAD-AB5029C9C6F6}" type="presParOf" srcId="{E6F77890-BEE7-479E-8386-698350282D77}" destId="{1D944CC2-9D2A-4E73-AF2C-825B32978CC0}" srcOrd="0" destOrd="0" presId="urn:microsoft.com/office/officeart/2005/8/layout/hierarchy2"/>
    <dgm:cxn modelId="{D5DC7890-5603-4B1F-8C10-1B73B3F50D4C}" type="presParOf" srcId="{837604FB-6120-48E1-A3E6-DF9AD57D3B16}" destId="{077AF183-3E61-48DE-A26E-4F7C4E263D61}" srcOrd="1" destOrd="0" presId="urn:microsoft.com/office/officeart/2005/8/layout/hierarchy2"/>
    <dgm:cxn modelId="{4A653D02-6911-4D5E-8D90-4031381DCBA9}" type="presParOf" srcId="{077AF183-3E61-48DE-A26E-4F7C4E263D61}" destId="{6CA2FD0A-E7E0-43EA-981A-2EE8D0AB4D6B}" srcOrd="0" destOrd="0" presId="urn:microsoft.com/office/officeart/2005/8/layout/hierarchy2"/>
    <dgm:cxn modelId="{B7ADB5CB-4F03-413B-8C61-40FD0A4C55B7}" type="presParOf" srcId="{077AF183-3E61-48DE-A26E-4F7C4E263D61}" destId="{290A0127-D1EF-445C-A907-5BC754342C33}" srcOrd="1" destOrd="0" presId="urn:microsoft.com/office/officeart/2005/8/layout/hierarchy2"/>
    <dgm:cxn modelId="{C80B25C8-5294-4E74-9D0B-FF885E515080}" type="presParOf" srcId="{17F13064-9F16-451C-9857-3554D5160BD6}" destId="{89644D23-758B-4E43-AABF-875B970B4BAC}" srcOrd="10" destOrd="0" presId="urn:microsoft.com/office/officeart/2005/8/layout/hierarchy2"/>
    <dgm:cxn modelId="{1913F9AB-5730-4CF9-99BF-0FB7717950DA}" type="presParOf" srcId="{89644D23-758B-4E43-AABF-875B970B4BAC}" destId="{8CDED203-C5AC-41C7-A3DD-ED92E0F331B7}" srcOrd="0" destOrd="0" presId="urn:microsoft.com/office/officeart/2005/8/layout/hierarchy2"/>
    <dgm:cxn modelId="{1488E29A-45A2-4103-8478-E83076C3E403}" type="presParOf" srcId="{17F13064-9F16-451C-9857-3554D5160BD6}" destId="{309BEA59-B993-470D-941E-18ED1D45F63F}" srcOrd="11" destOrd="0" presId="urn:microsoft.com/office/officeart/2005/8/layout/hierarchy2"/>
    <dgm:cxn modelId="{7A968AB1-7E96-4C14-A394-7666B0CEE7B4}" type="presParOf" srcId="{309BEA59-B993-470D-941E-18ED1D45F63F}" destId="{44C8DD98-0855-4257-BDFC-B50BD0B91406}" srcOrd="0" destOrd="0" presId="urn:microsoft.com/office/officeart/2005/8/layout/hierarchy2"/>
    <dgm:cxn modelId="{A3AC1CE2-4C27-4822-8B21-29589671D14A}" type="presParOf" srcId="{309BEA59-B993-470D-941E-18ED1D45F63F}" destId="{FC262407-D77A-4A00-86FA-403F4CE21384}" srcOrd="1" destOrd="0" presId="urn:microsoft.com/office/officeart/2005/8/layout/hierarchy2"/>
    <dgm:cxn modelId="{EA7702F3-E092-49D8-9599-8DC4D7EC4619}" type="presParOf" srcId="{FC262407-D77A-4A00-86FA-403F4CE21384}" destId="{DB69CBE3-00A3-403C-8B65-056491CDE314}" srcOrd="0" destOrd="0" presId="urn:microsoft.com/office/officeart/2005/8/layout/hierarchy2"/>
    <dgm:cxn modelId="{B35043D5-F778-4EB9-9587-DDB200029499}" type="presParOf" srcId="{DB69CBE3-00A3-403C-8B65-056491CDE314}" destId="{33F17A60-FEBA-494A-A888-53D13570FD66}" srcOrd="0" destOrd="0" presId="urn:microsoft.com/office/officeart/2005/8/layout/hierarchy2"/>
    <dgm:cxn modelId="{3DEDF955-516F-4501-8DB5-3DDC37E4CF36}" type="presParOf" srcId="{FC262407-D77A-4A00-86FA-403F4CE21384}" destId="{6D79573D-B9FB-4E48-A088-C0DC9FFC0140}" srcOrd="1" destOrd="0" presId="urn:microsoft.com/office/officeart/2005/8/layout/hierarchy2"/>
    <dgm:cxn modelId="{9EF44E16-F4E5-474C-B0CD-A1E8A0776BF1}" type="presParOf" srcId="{6D79573D-B9FB-4E48-A088-C0DC9FFC0140}" destId="{4B27F512-E795-462B-A2C5-9EB78E4F6D2F}" srcOrd="0" destOrd="0" presId="urn:microsoft.com/office/officeart/2005/8/layout/hierarchy2"/>
    <dgm:cxn modelId="{418AC038-9876-4BA9-9875-CAC85822DD4B}" type="presParOf" srcId="{6D79573D-B9FB-4E48-A088-C0DC9FFC0140}" destId="{4E1F8955-97B8-43A3-9A76-022EF2FC65DA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804242A-5AD6-4C25-BB48-8D20E41ACFD5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728837-E6F4-4EA9-B79A-DDEDB29CE861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Search</a:t>
          </a:r>
          <a:endParaRPr lang="en-US" dirty="0"/>
        </a:p>
      </dgm:t>
    </dgm:pt>
    <dgm:pt modelId="{B848CC8D-F7AC-4342-BECC-6EDFC9C3CFAF}" type="parTrans" cxnId="{FBCDEC26-D3F1-441B-83D1-561D329D79F3}">
      <dgm:prSet/>
      <dgm:spPr/>
      <dgm:t>
        <a:bodyPr/>
        <a:lstStyle/>
        <a:p>
          <a:endParaRPr lang="en-US"/>
        </a:p>
      </dgm:t>
    </dgm:pt>
    <dgm:pt modelId="{32433874-2E97-4A38-9A1D-65C5975C7B0C}" type="sibTrans" cxnId="{FBCDEC26-D3F1-441B-83D1-561D329D79F3}">
      <dgm:prSet/>
      <dgm:spPr/>
      <dgm:t>
        <a:bodyPr/>
        <a:lstStyle/>
        <a:p>
          <a:endParaRPr lang="en-US"/>
        </a:p>
      </dgm:t>
    </dgm:pt>
    <dgm:pt modelId="{33F673DA-F0EC-4449-84CD-369BA1DFCA77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View FL3</a:t>
          </a:r>
          <a:endParaRPr lang="en-US" dirty="0"/>
        </a:p>
      </dgm:t>
    </dgm:pt>
    <dgm:pt modelId="{C557DEB8-D2BF-4060-869E-6F3248BE6D6F}" type="parTrans" cxnId="{C6902D2F-B56D-4D5F-9721-4CE6BC5CFD00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4504C304-CF70-4FBD-AB62-50C754725A04}" type="sibTrans" cxnId="{C6902D2F-B56D-4D5F-9721-4CE6BC5CFD00}">
      <dgm:prSet/>
      <dgm:spPr/>
      <dgm:t>
        <a:bodyPr/>
        <a:lstStyle/>
        <a:p>
          <a:endParaRPr lang="en-US"/>
        </a:p>
      </dgm:t>
    </dgm:pt>
    <dgm:pt modelId="{ABE1BA22-9B68-49B6-B66C-66380B8521AF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Check-in</a:t>
          </a:r>
          <a:endParaRPr lang="en-US" dirty="0"/>
        </a:p>
      </dgm:t>
    </dgm:pt>
    <dgm:pt modelId="{248F1153-E1B3-4EA0-AD34-D25D929A2617}" type="parTrans" cxnId="{02F5D885-A94C-4A41-842A-110D69B5CB23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674A58BB-9FB8-4F8B-BEAD-EBED953B9766}" type="sibTrans" cxnId="{02F5D885-A94C-4A41-842A-110D69B5CB23}">
      <dgm:prSet/>
      <dgm:spPr/>
      <dgm:t>
        <a:bodyPr/>
        <a:lstStyle/>
        <a:p>
          <a:endParaRPr lang="en-US"/>
        </a:p>
      </dgm:t>
    </dgm:pt>
    <dgm:pt modelId="{3801E434-5EC5-4183-8382-FA074C1F51AC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See ongoing/upcoming events &amp; games</a:t>
          </a:r>
          <a:endParaRPr lang="en-US" b="1" dirty="0">
            <a:solidFill>
              <a:srgbClr val="FFFF00"/>
            </a:solidFill>
          </a:endParaRPr>
        </a:p>
      </dgm:t>
    </dgm:pt>
    <dgm:pt modelId="{342F95C8-826A-4BD7-97A8-2EE4843664BF}" type="parTrans" cxnId="{BC41F9D2-B017-4D6A-837B-7E5B90BFDBBA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6658FCA7-EA80-48A9-A5B0-4061F8335FFA}" type="sibTrans" cxnId="{BC41F9D2-B017-4D6A-837B-7E5B90BFDBBA}">
      <dgm:prSet/>
      <dgm:spPr/>
      <dgm:t>
        <a:bodyPr/>
        <a:lstStyle/>
        <a:p>
          <a:endParaRPr lang="en-US"/>
        </a:p>
      </dgm:t>
    </dgm:pt>
    <dgm:pt modelId="{21B385D6-D4A2-4812-9839-7F6D9837E16B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Play games</a:t>
          </a:r>
          <a:endParaRPr lang="en-US" b="1" dirty="0">
            <a:solidFill>
              <a:srgbClr val="FFFF00"/>
            </a:solidFill>
          </a:endParaRPr>
        </a:p>
      </dgm:t>
    </dgm:pt>
    <dgm:pt modelId="{ED97E1AC-6455-4ECD-ADE3-98842CF05F7B}" type="parTrans" cxnId="{809633AA-B14D-4612-B78C-96E092BC2011}">
      <dgm:prSet/>
      <dgm:spPr/>
      <dgm:t>
        <a:bodyPr/>
        <a:lstStyle/>
        <a:p>
          <a:endParaRPr lang="en-US"/>
        </a:p>
      </dgm:t>
    </dgm:pt>
    <dgm:pt modelId="{EB778F8F-3D44-41AD-8D15-C45950FD7ECF}" type="sibTrans" cxnId="{809633AA-B14D-4612-B78C-96E092BC2011}">
      <dgm:prSet/>
      <dgm:spPr/>
      <dgm:t>
        <a:bodyPr/>
        <a:lstStyle/>
        <a:p>
          <a:endParaRPr lang="en-US"/>
        </a:p>
      </dgm:t>
    </dgm:pt>
    <dgm:pt modelId="{F09C670F-3C70-4178-8C38-CA4C3155DC00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Select ongoing game</a:t>
          </a:r>
          <a:endParaRPr lang="en-US" dirty="0"/>
        </a:p>
      </dgm:t>
    </dgm:pt>
    <dgm:pt modelId="{C4F5EC8C-3224-4A79-86BA-A00BC60B502F}" type="parTrans" cxnId="{1CFD4505-A865-450A-9E27-5AE8B344F4A8}">
      <dgm:prSet/>
      <dgm:spPr/>
      <dgm:t>
        <a:bodyPr/>
        <a:lstStyle/>
        <a:p>
          <a:endParaRPr lang="en-US"/>
        </a:p>
      </dgm:t>
    </dgm:pt>
    <dgm:pt modelId="{7EC9F880-5CDD-43BC-877E-57D97FA9D384}" type="sibTrans" cxnId="{1CFD4505-A865-450A-9E27-5AE8B344F4A8}">
      <dgm:prSet/>
      <dgm:spPr/>
      <dgm:t>
        <a:bodyPr/>
        <a:lstStyle/>
        <a:p>
          <a:endParaRPr lang="en-US"/>
        </a:p>
      </dgm:t>
    </dgm:pt>
    <dgm:pt modelId="{B9EFEE65-47D8-467B-BDC8-5ADB4A2EDE6D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Show all gaming options &amp; select</a:t>
          </a:r>
          <a:endParaRPr lang="en-US" dirty="0"/>
        </a:p>
      </dgm:t>
    </dgm:pt>
    <dgm:pt modelId="{0325AFB0-1FA4-4D7A-B61E-A578AB8E50E2}" type="parTrans" cxnId="{4429F39D-6BFB-49EC-877D-67BE9F0CA072}">
      <dgm:prSet/>
      <dgm:spPr/>
      <dgm:t>
        <a:bodyPr/>
        <a:lstStyle/>
        <a:p>
          <a:endParaRPr lang="en-US"/>
        </a:p>
      </dgm:t>
    </dgm:pt>
    <dgm:pt modelId="{AAFF2724-964D-4ADD-84E0-48918C49AF48}" type="sibTrans" cxnId="{4429F39D-6BFB-49EC-877D-67BE9F0CA072}">
      <dgm:prSet/>
      <dgm:spPr/>
      <dgm:t>
        <a:bodyPr/>
        <a:lstStyle/>
        <a:p>
          <a:endParaRPr lang="en-US"/>
        </a:p>
      </dgm:t>
    </dgm:pt>
    <dgm:pt modelId="{1CC4C852-2CE3-440C-BC72-C7C91668F695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View opponent &amp; play game</a:t>
          </a:r>
          <a:endParaRPr lang="en-US" dirty="0"/>
        </a:p>
      </dgm:t>
    </dgm:pt>
    <dgm:pt modelId="{34F87C82-43B8-4886-82A1-9BB6482A322D}" type="parTrans" cxnId="{DF876ED7-3071-4567-A959-32511D71056D}">
      <dgm:prSet/>
      <dgm:spPr/>
      <dgm:t>
        <a:bodyPr/>
        <a:lstStyle/>
        <a:p>
          <a:endParaRPr lang="en-US"/>
        </a:p>
      </dgm:t>
    </dgm:pt>
    <dgm:pt modelId="{1A449BEC-4EA7-4B3E-A262-089B479EB10B}" type="sibTrans" cxnId="{DF876ED7-3071-4567-A959-32511D71056D}">
      <dgm:prSet/>
      <dgm:spPr/>
      <dgm:t>
        <a:bodyPr/>
        <a:lstStyle/>
        <a:p>
          <a:endParaRPr lang="en-US"/>
        </a:p>
      </dgm:t>
    </dgm:pt>
    <dgm:pt modelId="{807D7707-6A65-45EB-9D04-F7F2B7975047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Chat with opponent &amp; view extended profile</a:t>
          </a:r>
          <a:endParaRPr lang="en-US" dirty="0"/>
        </a:p>
      </dgm:t>
    </dgm:pt>
    <dgm:pt modelId="{C43A7ABA-61F0-4835-BF0B-A0EAAFC5410B}" type="parTrans" cxnId="{B90C951D-E331-4B09-82E2-09E475379A4D}">
      <dgm:prSet/>
      <dgm:spPr/>
      <dgm:t>
        <a:bodyPr/>
        <a:lstStyle/>
        <a:p>
          <a:endParaRPr lang="en-US"/>
        </a:p>
      </dgm:t>
    </dgm:pt>
    <dgm:pt modelId="{BB96E355-5893-4FA0-B5FC-3BCA44220D4D}" type="sibTrans" cxnId="{B90C951D-E331-4B09-82E2-09E475379A4D}">
      <dgm:prSet/>
      <dgm:spPr/>
      <dgm:t>
        <a:bodyPr/>
        <a:lstStyle/>
        <a:p>
          <a:endParaRPr lang="en-US"/>
        </a:p>
      </dgm:t>
    </dgm:pt>
    <dgm:pt modelId="{EE576CDC-CC74-4451-BEE3-3A1A45DAB049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Show all events/games for next 30 days</a:t>
          </a:r>
          <a:endParaRPr lang="en-US" dirty="0"/>
        </a:p>
      </dgm:t>
    </dgm:pt>
    <dgm:pt modelId="{58F5990D-1E8F-4996-9666-26AF38E313B2}" type="parTrans" cxnId="{9DC96E78-8B86-4752-86B0-17367BDD914C}">
      <dgm:prSet/>
      <dgm:spPr/>
      <dgm:t>
        <a:bodyPr/>
        <a:lstStyle/>
        <a:p>
          <a:endParaRPr lang="en-US"/>
        </a:p>
      </dgm:t>
    </dgm:pt>
    <dgm:pt modelId="{D64D2E83-8F32-4D19-B5D5-BA3ACDE6F3FC}" type="sibTrans" cxnId="{9DC96E78-8B86-4752-86B0-17367BDD914C}">
      <dgm:prSet/>
      <dgm:spPr/>
      <dgm:t>
        <a:bodyPr/>
        <a:lstStyle/>
        <a:p>
          <a:endParaRPr lang="en-US"/>
        </a:p>
      </dgm:t>
    </dgm:pt>
    <dgm:pt modelId="{66EE9939-E852-4366-A0F0-67622289B898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Select upcoming events/game</a:t>
          </a:r>
          <a:endParaRPr lang="en-US" dirty="0"/>
        </a:p>
      </dgm:t>
    </dgm:pt>
    <dgm:pt modelId="{4D55F906-0EE2-44B6-B7ED-DE0EAB02061C}" type="parTrans" cxnId="{CED19FCE-81D9-4367-80FB-49BF3001E9F8}">
      <dgm:prSet/>
      <dgm:spPr/>
      <dgm:t>
        <a:bodyPr/>
        <a:lstStyle/>
        <a:p>
          <a:endParaRPr lang="en-US"/>
        </a:p>
      </dgm:t>
    </dgm:pt>
    <dgm:pt modelId="{FC56322D-8B4B-46F5-B693-627501457499}" type="sibTrans" cxnId="{CED19FCE-81D9-4367-80FB-49BF3001E9F8}">
      <dgm:prSet/>
      <dgm:spPr/>
      <dgm:t>
        <a:bodyPr/>
        <a:lstStyle/>
        <a:p>
          <a:endParaRPr lang="en-US"/>
        </a:p>
      </dgm:t>
    </dgm:pt>
    <dgm:pt modelId="{54489B8E-876B-4BB9-8386-F854EB222862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Signup for the game/event</a:t>
          </a:r>
          <a:endParaRPr lang="en-US" dirty="0"/>
        </a:p>
      </dgm:t>
    </dgm:pt>
    <dgm:pt modelId="{D21886A0-8677-42C1-9805-9E11C447F3BB}" type="parTrans" cxnId="{6E4FE055-64A5-4AE6-9C1D-2FE108F56EE4}">
      <dgm:prSet/>
      <dgm:spPr/>
      <dgm:t>
        <a:bodyPr/>
        <a:lstStyle/>
        <a:p>
          <a:endParaRPr lang="en-US"/>
        </a:p>
      </dgm:t>
    </dgm:pt>
    <dgm:pt modelId="{BD303505-B2F7-433F-A1C5-79227DD2C6A2}" type="sibTrans" cxnId="{6E4FE055-64A5-4AE6-9C1D-2FE108F56EE4}">
      <dgm:prSet/>
      <dgm:spPr/>
      <dgm:t>
        <a:bodyPr/>
        <a:lstStyle/>
        <a:p>
          <a:endParaRPr lang="en-US"/>
        </a:p>
      </dgm:t>
    </dgm:pt>
    <dgm:pt modelId="{C5633D7D-6CA4-434F-BA44-870872903CB2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Popup upon confirmation</a:t>
          </a:r>
          <a:endParaRPr lang="en-US" dirty="0"/>
        </a:p>
      </dgm:t>
    </dgm:pt>
    <dgm:pt modelId="{2AAACEB9-7DE6-4F39-A441-236C36316BB9}" type="parTrans" cxnId="{55430364-81E1-470C-8F53-E1EADB348D8E}">
      <dgm:prSet/>
      <dgm:spPr/>
      <dgm:t>
        <a:bodyPr/>
        <a:lstStyle/>
        <a:p>
          <a:endParaRPr lang="en-US"/>
        </a:p>
      </dgm:t>
    </dgm:pt>
    <dgm:pt modelId="{B4F594AC-1495-4971-B36D-4D254B34ACFB}" type="sibTrans" cxnId="{55430364-81E1-470C-8F53-E1EADB348D8E}">
      <dgm:prSet/>
      <dgm:spPr/>
      <dgm:t>
        <a:bodyPr/>
        <a:lstStyle/>
        <a:p>
          <a:endParaRPr lang="en-US"/>
        </a:p>
      </dgm:t>
    </dgm:pt>
    <dgm:pt modelId="{BCABF23E-2F42-4749-91C5-EE2123CD834F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Offer a drink</a:t>
          </a:r>
          <a:endParaRPr lang="en-US" dirty="0"/>
        </a:p>
      </dgm:t>
    </dgm:pt>
    <dgm:pt modelId="{2424B5ED-86F5-49B8-9CF4-E874FD230135}" type="parTrans" cxnId="{992BD387-5030-4DAC-BE85-16432852AE5A}">
      <dgm:prSet/>
      <dgm:spPr/>
      <dgm:t>
        <a:bodyPr/>
        <a:lstStyle/>
        <a:p>
          <a:endParaRPr lang="en-US"/>
        </a:p>
      </dgm:t>
    </dgm:pt>
    <dgm:pt modelId="{0CC62342-FDC9-4443-9947-A4D383F8AFD9}" type="sibTrans" cxnId="{992BD387-5030-4DAC-BE85-16432852AE5A}">
      <dgm:prSet/>
      <dgm:spPr/>
      <dgm:t>
        <a:bodyPr/>
        <a:lstStyle/>
        <a:p>
          <a:endParaRPr lang="en-US"/>
        </a:p>
      </dgm:t>
    </dgm:pt>
    <dgm:pt modelId="{0E0F700A-7052-4669-AE02-933809249D54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Multiple options</a:t>
          </a:r>
          <a:endParaRPr lang="en-US" dirty="0"/>
        </a:p>
      </dgm:t>
    </dgm:pt>
    <dgm:pt modelId="{5139E3A4-0DD7-4145-ACBF-A539B5E4FBF9}" type="parTrans" cxnId="{BDE636E9-022F-4224-BE29-F8CD90E7AAD7}">
      <dgm:prSet/>
      <dgm:spPr/>
      <dgm:t>
        <a:bodyPr/>
        <a:lstStyle/>
        <a:p>
          <a:endParaRPr lang="en-US"/>
        </a:p>
      </dgm:t>
    </dgm:pt>
    <dgm:pt modelId="{34A5A352-A003-467B-943E-B39DCC973893}" type="sibTrans" cxnId="{BDE636E9-022F-4224-BE29-F8CD90E7AAD7}">
      <dgm:prSet/>
      <dgm:spPr/>
      <dgm:t>
        <a:bodyPr/>
        <a:lstStyle/>
        <a:p>
          <a:endParaRPr lang="en-US"/>
        </a:p>
      </dgm:t>
    </dgm:pt>
    <dgm:pt modelId="{D2E634C8-292F-4DA7-8771-2E919B1280C0}" type="pres">
      <dgm:prSet presAssocID="{5804242A-5AD6-4C25-BB48-8D20E41ACFD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1EE5726-BC69-4229-84EF-5D02A0AAB048}" type="pres">
      <dgm:prSet presAssocID="{A5728837-E6F4-4EA9-B79A-DDEDB29CE861}" presName="root1" presStyleCnt="0"/>
      <dgm:spPr/>
    </dgm:pt>
    <dgm:pt modelId="{D980FDEE-318C-438A-9779-5C18F6699B6A}" type="pres">
      <dgm:prSet presAssocID="{A5728837-E6F4-4EA9-B79A-DDEDB29CE861}" presName="LevelOneTextNode" presStyleLbl="node0" presStyleIdx="0" presStyleCnt="1" custLinFactNeighborX="-3006" custLinFactNeighborY="-30033">
        <dgm:presLayoutVars>
          <dgm:chPref val="3"/>
        </dgm:presLayoutVars>
      </dgm:prSet>
      <dgm:spPr/>
    </dgm:pt>
    <dgm:pt modelId="{17F13064-9F16-451C-9857-3554D5160BD6}" type="pres">
      <dgm:prSet presAssocID="{A5728837-E6F4-4EA9-B79A-DDEDB29CE861}" presName="level2hierChild" presStyleCnt="0"/>
      <dgm:spPr/>
    </dgm:pt>
    <dgm:pt modelId="{5B9E9D0B-5E65-4787-9E81-0F09A499722E}" type="pres">
      <dgm:prSet presAssocID="{C557DEB8-D2BF-4060-869E-6F3248BE6D6F}" presName="conn2-1" presStyleLbl="parChTrans1D2" presStyleIdx="0" presStyleCnt="1"/>
      <dgm:spPr/>
    </dgm:pt>
    <dgm:pt modelId="{5449570D-1D55-4A23-BB30-32FA54B7AE72}" type="pres">
      <dgm:prSet presAssocID="{C557DEB8-D2BF-4060-869E-6F3248BE6D6F}" presName="connTx" presStyleLbl="parChTrans1D2" presStyleIdx="0" presStyleCnt="1"/>
      <dgm:spPr/>
    </dgm:pt>
    <dgm:pt modelId="{7443E0AB-463D-4E14-9C08-7DA36FFC8858}" type="pres">
      <dgm:prSet presAssocID="{33F673DA-F0EC-4449-84CD-369BA1DFCA77}" presName="root2" presStyleCnt="0"/>
      <dgm:spPr/>
    </dgm:pt>
    <dgm:pt modelId="{FE9F233A-D14B-44AC-BB91-A76E48FC488A}" type="pres">
      <dgm:prSet presAssocID="{33F673DA-F0EC-4449-84CD-369BA1DFCA77}" presName="LevelTwoTextNode" presStyleLbl="node2" presStyleIdx="0" presStyleCnt="1" custLinFactNeighborX="-14682" custLinFactNeighborY="-29583">
        <dgm:presLayoutVars>
          <dgm:chPref val="3"/>
        </dgm:presLayoutVars>
      </dgm:prSet>
      <dgm:spPr/>
    </dgm:pt>
    <dgm:pt modelId="{36327711-80AF-4227-AFE0-AF8702C63A97}" type="pres">
      <dgm:prSet presAssocID="{33F673DA-F0EC-4449-84CD-369BA1DFCA77}" presName="level3hierChild" presStyleCnt="0"/>
      <dgm:spPr/>
    </dgm:pt>
    <dgm:pt modelId="{AC1E3324-8642-4879-9CCB-6E36AAC1DDFE}" type="pres">
      <dgm:prSet presAssocID="{248F1153-E1B3-4EA0-AD34-D25D929A2617}" presName="conn2-1" presStyleLbl="parChTrans1D3" presStyleIdx="0" presStyleCnt="4"/>
      <dgm:spPr/>
    </dgm:pt>
    <dgm:pt modelId="{91A9FCCE-24A0-40E1-B5D6-3A12FF23E63F}" type="pres">
      <dgm:prSet presAssocID="{248F1153-E1B3-4EA0-AD34-D25D929A2617}" presName="connTx" presStyleLbl="parChTrans1D3" presStyleIdx="0" presStyleCnt="4"/>
      <dgm:spPr/>
    </dgm:pt>
    <dgm:pt modelId="{5BB6E3FD-BCB1-4832-A752-A5B7EDA1CFCC}" type="pres">
      <dgm:prSet presAssocID="{ABE1BA22-9B68-49B6-B66C-66380B8521AF}" presName="root2" presStyleCnt="0"/>
      <dgm:spPr/>
    </dgm:pt>
    <dgm:pt modelId="{448A7E16-6954-495A-85BB-EF6A915287EA}" type="pres">
      <dgm:prSet presAssocID="{ABE1BA22-9B68-49B6-B66C-66380B8521AF}" presName="LevelTwoTextNode" presStyleLbl="node3" presStyleIdx="0" presStyleCnt="4" custLinFactY="-25135" custLinFactNeighborX="-24310" custLinFactNeighborY="-100000">
        <dgm:presLayoutVars>
          <dgm:chPref val="3"/>
        </dgm:presLayoutVars>
      </dgm:prSet>
      <dgm:spPr/>
    </dgm:pt>
    <dgm:pt modelId="{87D9407D-DB72-4BDB-8D9B-0E5BC45D85F3}" type="pres">
      <dgm:prSet presAssocID="{ABE1BA22-9B68-49B6-B66C-66380B8521AF}" presName="level3hierChild" presStyleCnt="0"/>
      <dgm:spPr/>
    </dgm:pt>
    <dgm:pt modelId="{666567A7-03CF-42A6-B554-71069C772FC1}" type="pres">
      <dgm:prSet presAssocID="{342F95C8-826A-4BD7-97A8-2EE4843664BF}" presName="conn2-1" presStyleLbl="parChTrans1D4" presStyleIdx="0" presStyleCnt="9"/>
      <dgm:spPr/>
    </dgm:pt>
    <dgm:pt modelId="{3B0E524A-8EF8-4EB0-AFD4-B5B6AE7CD828}" type="pres">
      <dgm:prSet presAssocID="{342F95C8-826A-4BD7-97A8-2EE4843664BF}" presName="connTx" presStyleLbl="parChTrans1D4" presStyleIdx="0" presStyleCnt="9"/>
      <dgm:spPr/>
    </dgm:pt>
    <dgm:pt modelId="{2DD65279-5A4E-448F-BB96-3D4EB6D8A065}" type="pres">
      <dgm:prSet presAssocID="{3801E434-5EC5-4183-8382-FA074C1F51AC}" presName="root2" presStyleCnt="0"/>
      <dgm:spPr/>
    </dgm:pt>
    <dgm:pt modelId="{BFAC4962-4395-4A28-B721-469760EDC772}" type="pres">
      <dgm:prSet presAssocID="{3801E434-5EC5-4183-8382-FA074C1F51AC}" presName="LevelTwoTextNode" presStyleLbl="node4" presStyleIdx="0" presStyleCnt="9" custLinFactY="-25040" custLinFactNeighborX="-40533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955C0E-6EB3-4045-8E3E-F1CB55FEE2F3}" type="pres">
      <dgm:prSet presAssocID="{3801E434-5EC5-4183-8382-FA074C1F51AC}" presName="level3hierChild" presStyleCnt="0"/>
      <dgm:spPr/>
    </dgm:pt>
    <dgm:pt modelId="{0AD07A4A-0173-467E-BD9B-5BE302B1865E}" type="pres">
      <dgm:prSet presAssocID="{ED97E1AC-6455-4ECD-ADE3-98842CF05F7B}" presName="conn2-1" presStyleLbl="parChTrans1D4" presStyleIdx="1" presStyleCnt="9"/>
      <dgm:spPr/>
    </dgm:pt>
    <dgm:pt modelId="{F73FD82F-99DB-4845-B776-DE8FCDD043CE}" type="pres">
      <dgm:prSet presAssocID="{ED97E1AC-6455-4ECD-ADE3-98842CF05F7B}" presName="connTx" presStyleLbl="parChTrans1D4" presStyleIdx="1" presStyleCnt="9"/>
      <dgm:spPr/>
    </dgm:pt>
    <dgm:pt modelId="{B4B50D8B-2FA0-49DC-9D1A-3CEC9ECC9299}" type="pres">
      <dgm:prSet presAssocID="{21B385D6-D4A2-4812-9839-7F6D9837E16B}" presName="root2" presStyleCnt="0"/>
      <dgm:spPr/>
    </dgm:pt>
    <dgm:pt modelId="{0B45A16D-8939-42EF-98E8-D5B6F2C50487}" type="pres">
      <dgm:prSet presAssocID="{21B385D6-D4A2-4812-9839-7F6D9837E16B}" presName="LevelTwoTextNode" presStyleLbl="node4" presStyleIdx="1" presStyleCnt="9" custLinFactY="-25040" custLinFactNeighborX="-54955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B91768-92E1-43DC-9E22-772667686677}" type="pres">
      <dgm:prSet presAssocID="{21B385D6-D4A2-4812-9839-7F6D9837E16B}" presName="level3hierChild" presStyleCnt="0"/>
      <dgm:spPr/>
    </dgm:pt>
    <dgm:pt modelId="{D4233D90-464A-4DC0-B6BC-94BCE3EDA184}" type="pres">
      <dgm:prSet presAssocID="{C4F5EC8C-3224-4A79-86BA-A00BC60B502F}" presName="conn2-1" presStyleLbl="parChTrans1D3" presStyleIdx="1" presStyleCnt="4"/>
      <dgm:spPr/>
    </dgm:pt>
    <dgm:pt modelId="{086BE5CB-C922-4173-BE56-7640E5746350}" type="pres">
      <dgm:prSet presAssocID="{C4F5EC8C-3224-4A79-86BA-A00BC60B502F}" presName="connTx" presStyleLbl="parChTrans1D3" presStyleIdx="1" presStyleCnt="4"/>
      <dgm:spPr/>
    </dgm:pt>
    <dgm:pt modelId="{47AD96D2-F372-4AC9-B9AE-D97F922DBCB3}" type="pres">
      <dgm:prSet presAssocID="{F09C670F-3C70-4178-8C38-CA4C3155DC00}" presName="root2" presStyleCnt="0"/>
      <dgm:spPr/>
    </dgm:pt>
    <dgm:pt modelId="{B385C74A-71C8-4945-B099-2ABE34F72E9F}" type="pres">
      <dgm:prSet presAssocID="{F09C670F-3C70-4178-8C38-CA4C3155DC00}" presName="LevelTwoTextNode" presStyleLbl="node3" presStyleIdx="1" presStyleCnt="4" custScaleX="99443" custLinFactNeighborX="-23309" custLinFactNeighborY="-7045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FA0E6A-844F-482C-9E6A-52EED436F59E}" type="pres">
      <dgm:prSet presAssocID="{F09C670F-3C70-4178-8C38-CA4C3155DC00}" presName="level3hierChild" presStyleCnt="0"/>
      <dgm:spPr/>
    </dgm:pt>
    <dgm:pt modelId="{F3D704EC-535D-4B3B-A53A-10FB7BC7AB20}" type="pres">
      <dgm:prSet presAssocID="{0325AFB0-1FA4-4D7A-B61E-A578AB8E50E2}" presName="conn2-1" presStyleLbl="parChTrans1D4" presStyleIdx="2" presStyleCnt="9"/>
      <dgm:spPr/>
    </dgm:pt>
    <dgm:pt modelId="{D9F6801F-DAF4-4F65-9EC0-F0BBCF74D12D}" type="pres">
      <dgm:prSet presAssocID="{0325AFB0-1FA4-4D7A-B61E-A578AB8E50E2}" presName="connTx" presStyleLbl="parChTrans1D4" presStyleIdx="2" presStyleCnt="9"/>
      <dgm:spPr/>
    </dgm:pt>
    <dgm:pt modelId="{C8FCB349-D726-47EB-85E9-57796B88888E}" type="pres">
      <dgm:prSet presAssocID="{B9EFEE65-47D8-467B-BDC8-5ADB4A2EDE6D}" presName="root2" presStyleCnt="0"/>
      <dgm:spPr/>
    </dgm:pt>
    <dgm:pt modelId="{3DA3938B-4908-45DE-9F9C-AEA67BFAB289}" type="pres">
      <dgm:prSet presAssocID="{B9EFEE65-47D8-467B-BDC8-5ADB4A2EDE6D}" presName="LevelTwoTextNode" presStyleLbl="node4" presStyleIdx="2" presStyleCnt="9" custScaleX="97016" custLinFactNeighborX="-36914" custLinFactNeighborY="-708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27471E-9382-4FC5-9C24-03931EA77B44}" type="pres">
      <dgm:prSet presAssocID="{B9EFEE65-47D8-467B-BDC8-5ADB4A2EDE6D}" presName="level3hierChild" presStyleCnt="0"/>
      <dgm:spPr/>
    </dgm:pt>
    <dgm:pt modelId="{D2910E84-EC91-448D-AE3A-FA6F88226991}" type="pres">
      <dgm:prSet presAssocID="{34F87C82-43B8-4886-82A1-9BB6482A322D}" presName="conn2-1" presStyleLbl="parChTrans1D4" presStyleIdx="3" presStyleCnt="9"/>
      <dgm:spPr/>
    </dgm:pt>
    <dgm:pt modelId="{4C726693-FBB7-4026-A101-D4B1E726F453}" type="pres">
      <dgm:prSet presAssocID="{34F87C82-43B8-4886-82A1-9BB6482A322D}" presName="connTx" presStyleLbl="parChTrans1D4" presStyleIdx="3" presStyleCnt="9"/>
      <dgm:spPr/>
    </dgm:pt>
    <dgm:pt modelId="{BD44DD3F-BEEF-4C1D-A5F8-DAC96BD538FD}" type="pres">
      <dgm:prSet presAssocID="{1CC4C852-2CE3-440C-BC72-C7C91668F695}" presName="root2" presStyleCnt="0"/>
      <dgm:spPr/>
    </dgm:pt>
    <dgm:pt modelId="{0C53107D-044B-45BD-82F7-19F03BE61370}" type="pres">
      <dgm:prSet presAssocID="{1CC4C852-2CE3-440C-BC72-C7C91668F695}" presName="LevelTwoTextNode" presStyleLbl="node4" presStyleIdx="3" presStyleCnt="9" custScaleX="101585" custLinFactNeighborX="-49289" custLinFactNeighborY="-7084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4A9953-09DB-45E3-BC20-B360ED5DB444}" type="pres">
      <dgm:prSet presAssocID="{1CC4C852-2CE3-440C-BC72-C7C91668F695}" presName="level3hierChild" presStyleCnt="0"/>
      <dgm:spPr/>
    </dgm:pt>
    <dgm:pt modelId="{106A168F-693A-4C9B-9C36-B1DBD917F7CA}" type="pres">
      <dgm:prSet presAssocID="{C43A7ABA-61F0-4835-BF0B-A0EAAFC5410B}" presName="conn2-1" presStyleLbl="parChTrans1D4" presStyleIdx="4" presStyleCnt="9"/>
      <dgm:spPr/>
    </dgm:pt>
    <dgm:pt modelId="{455A99B8-0F57-45BE-A9B5-5ED1A4E5D61A}" type="pres">
      <dgm:prSet presAssocID="{C43A7ABA-61F0-4835-BF0B-A0EAAFC5410B}" presName="connTx" presStyleLbl="parChTrans1D4" presStyleIdx="4" presStyleCnt="9"/>
      <dgm:spPr/>
    </dgm:pt>
    <dgm:pt modelId="{22FF55FC-B6C0-47FF-9BE5-F0D63991711C}" type="pres">
      <dgm:prSet presAssocID="{807D7707-6A65-45EB-9D04-F7F2B7975047}" presName="root2" presStyleCnt="0"/>
      <dgm:spPr/>
    </dgm:pt>
    <dgm:pt modelId="{FD47B90E-0793-474E-958D-7BA198B729D9}" type="pres">
      <dgm:prSet presAssocID="{807D7707-6A65-45EB-9D04-F7F2B7975047}" presName="LevelTwoTextNode" presStyleLbl="node4" presStyleIdx="4" presStyleCnt="9" custScaleX="100139" custLinFactNeighborX="-64093" custLinFactNeighborY="-710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5067C4-D2B2-48D1-B618-0E0EFC422006}" type="pres">
      <dgm:prSet presAssocID="{807D7707-6A65-45EB-9D04-F7F2B7975047}" presName="level3hierChild" presStyleCnt="0"/>
      <dgm:spPr/>
    </dgm:pt>
    <dgm:pt modelId="{1306F5A7-5CCB-4B23-8DE5-1A93DEAF308A}" type="pres">
      <dgm:prSet presAssocID="{58F5990D-1E8F-4996-9666-26AF38E313B2}" presName="conn2-1" presStyleLbl="parChTrans1D3" presStyleIdx="2" presStyleCnt="4"/>
      <dgm:spPr/>
    </dgm:pt>
    <dgm:pt modelId="{A8CD0CA5-3394-480B-9792-2B37262FDAFE}" type="pres">
      <dgm:prSet presAssocID="{58F5990D-1E8F-4996-9666-26AF38E313B2}" presName="connTx" presStyleLbl="parChTrans1D3" presStyleIdx="2" presStyleCnt="4"/>
      <dgm:spPr/>
    </dgm:pt>
    <dgm:pt modelId="{BCFA9F3A-9DDA-4871-8B2F-666F403D4900}" type="pres">
      <dgm:prSet presAssocID="{EE576CDC-CC74-4451-BEE3-3A1A45DAB049}" presName="root2" presStyleCnt="0"/>
      <dgm:spPr/>
    </dgm:pt>
    <dgm:pt modelId="{B4F615CD-1D88-4F63-97FC-47F5BAC45055}" type="pres">
      <dgm:prSet presAssocID="{EE576CDC-CC74-4451-BEE3-3A1A45DAB049}" presName="LevelTwoTextNode" presStyleLbl="node3" presStyleIdx="2" presStyleCnt="4" custLinFactNeighborX="-21681" custLinFactNeighborY="-420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E61859-F828-48CC-98F3-A3CB039DFA4D}" type="pres">
      <dgm:prSet presAssocID="{EE576CDC-CC74-4451-BEE3-3A1A45DAB049}" presName="level3hierChild" presStyleCnt="0"/>
      <dgm:spPr/>
    </dgm:pt>
    <dgm:pt modelId="{B2A2A7F1-9B12-459D-B560-A4D7AE150EA5}" type="pres">
      <dgm:prSet presAssocID="{4D55F906-0EE2-44B6-B7ED-DE0EAB02061C}" presName="conn2-1" presStyleLbl="parChTrans1D4" presStyleIdx="5" presStyleCnt="9"/>
      <dgm:spPr/>
    </dgm:pt>
    <dgm:pt modelId="{192013FA-0C0F-404A-9016-8B7553DC47C0}" type="pres">
      <dgm:prSet presAssocID="{4D55F906-0EE2-44B6-B7ED-DE0EAB02061C}" presName="connTx" presStyleLbl="parChTrans1D4" presStyleIdx="5" presStyleCnt="9"/>
      <dgm:spPr/>
    </dgm:pt>
    <dgm:pt modelId="{227B3E3A-94A2-4B53-A19D-17DC15065DE7}" type="pres">
      <dgm:prSet presAssocID="{66EE9939-E852-4366-A0F0-67622289B898}" presName="root2" presStyleCnt="0"/>
      <dgm:spPr/>
    </dgm:pt>
    <dgm:pt modelId="{269753B6-6344-41AC-9732-4605695FFD84}" type="pres">
      <dgm:prSet presAssocID="{66EE9939-E852-4366-A0F0-67622289B898}" presName="LevelTwoTextNode" presStyleLbl="node4" presStyleIdx="5" presStyleCnt="9" custLinFactNeighborX="-36462" custLinFactNeighborY="-420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E9AB44-C116-4A89-9F47-46065B79290D}" type="pres">
      <dgm:prSet presAssocID="{66EE9939-E852-4366-A0F0-67622289B898}" presName="level3hierChild" presStyleCnt="0"/>
      <dgm:spPr/>
    </dgm:pt>
    <dgm:pt modelId="{078A3ACF-3BB7-40C5-A63A-9A21BBB56CB4}" type="pres">
      <dgm:prSet presAssocID="{D21886A0-8677-42C1-9805-9E11C447F3BB}" presName="conn2-1" presStyleLbl="parChTrans1D4" presStyleIdx="6" presStyleCnt="9"/>
      <dgm:spPr/>
    </dgm:pt>
    <dgm:pt modelId="{000D2FAF-7EFC-4580-BE6E-939263AABC5A}" type="pres">
      <dgm:prSet presAssocID="{D21886A0-8677-42C1-9805-9E11C447F3BB}" presName="connTx" presStyleLbl="parChTrans1D4" presStyleIdx="6" presStyleCnt="9"/>
      <dgm:spPr/>
    </dgm:pt>
    <dgm:pt modelId="{84E09DBA-8254-4930-980F-849DBD931539}" type="pres">
      <dgm:prSet presAssocID="{54489B8E-876B-4BB9-8386-F854EB222862}" presName="root2" presStyleCnt="0"/>
      <dgm:spPr/>
    </dgm:pt>
    <dgm:pt modelId="{92CBEDCE-6EEC-4862-8F98-9D66E2D8F3D2}" type="pres">
      <dgm:prSet presAssocID="{54489B8E-876B-4BB9-8386-F854EB222862}" presName="LevelTwoTextNode" presStyleLbl="node4" presStyleIdx="6" presStyleCnt="9" custLinFactNeighborX="-50122" custLinFactNeighborY="-420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21E3BD-2FA6-4241-BF1C-FA5D889AA1DC}" type="pres">
      <dgm:prSet presAssocID="{54489B8E-876B-4BB9-8386-F854EB222862}" presName="level3hierChild" presStyleCnt="0"/>
      <dgm:spPr/>
    </dgm:pt>
    <dgm:pt modelId="{C60BBDC2-A539-4272-A17C-E05A37B729B2}" type="pres">
      <dgm:prSet presAssocID="{2AAACEB9-7DE6-4F39-A441-236C36316BB9}" presName="conn2-1" presStyleLbl="parChTrans1D4" presStyleIdx="7" presStyleCnt="9"/>
      <dgm:spPr/>
    </dgm:pt>
    <dgm:pt modelId="{295808E7-EC9D-4D55-B65B-7B09675C97C0}" type="pres">
      <dgm:prSet presAssocID="{2AAACEB9-7DE6-4F39-A441-236C36316BB9}" presName="connTx" presStyleLbl="parChTrans1D4" presStyleIdx="7" presStyleCnt="9"/>
      <dgm:spPr/>
    </dgm:pt>
    <dgm:pt modelId="{4DFA3033-A6A9-4A07-AE48-B9B8FE730F87}" type="pres">
      <dgm:prSet presAssocID="{C5633D7D-6CA4-434F-BA44-870872903CB2}" presName="root2" presStyleCnt="0"/>
      <dgm:spPr/>
    </dgm:pt>
    <dgm:pt modelId="{A84862F4-B498-4072-AB50-88B9363E848C}" type="pres">
      <dgm:prSet presAssocID="{C5633D7D-6CA4-434F-BA44-870872903CB2}" presName="LevelTwoTextNode" presStyleLbl="node4" presStyleIdx="7" presStyleCnt="9" custLinFactNeighborX="-62174" custLinFactNeighborY="-420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9A004D-95F7-4572-9276-7B635852D559}" type="pres">
      <dgm:prSet presAssocID="{C5633D7D-6CA4-434F-BA44-870872903CB2}" presName="level3hierChild" presStyleCnt="0"/>
      <dgm:spPr/>
    </dgm:pt>
    <dgm:pt modelId="{A2003863-671C-4205-9B41-1B696A824370}" type="pres">
      <dgm:prSet presAssocID="{2424B5ED-86F5-49B8-9CF4-E874FD230135}" presName="conn2-1" presStyleLbl="parChTrans1D3" presStyleIdx="3" presStyleCnt="4"/>
      <dgm:spPr/>
    </dgm:pt>
    <dgm:pt modelId="{7D6852A4-4999-48AB-B186-5772EF6A28DE}" type="pres">
      <dgm:prSet presAssocID="{2424B5ED-86F5-49B8-9CF4-E874FD230135}" presName="connTx" presStyleLbl="parChTrans1D3" presStyleIdx="3" presStyleCnt="4"/>
      <dgm:spPr/>
    </dgm:pt>
    <dgm:pt modelId="{00CBC32D-C8E1-41EC-8600-0B719CF4BB33}" type="pres">
      <dgm:prSet presAssocID="{BCABF23E-2F42-4749-91C5-EE2123CD834F}" presName="root2" presStyleCnt="0"/>
      <dgm:spPr/>
    </dgm:pt>
    <dgm:pt modelId="{59046CAD-C2E1-46D1-B870-A323B28463FB}" type="pres">
      <dgm:prSet presAssocID="{BCABF23E-2F42-4749-91C5-EE2123CD834F}" presName="LevelTwoTextNode" presStyleLbl="node3" presStyleIdx="3" presStyleCnt="4" custLinFactNeighborX="-21451" custLinFactNeighborY="7705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1FD52F-EC97-4D07-BD66-8700325A0BC9}" type="pres">
      <dgm:prSet presAssocID="{BCABF23E-2F42-4749-91C5-EE2123CD834F}" presName="level3hierChild" presStyleCnt="0"/>
      <dgm:spPr/>
    </dgm:pt>
    <dgm:pt modelId="{2ABBDF53-3015-47D8-8EE5-0821DDB18980}" type="pres">
      <dgm:prSet presAssocID="{5139E3A4-0DD7-4145-ACBF-A539B5E4FBF9}" presName="conn2-1" presStyleLbl="parChTrans1D4" presStyleIdx="8" presStyleCnt="9"/>
      <dgm:spPr/>
    </dgm:pt>
    <dgm:pt modelId="{6C5E542B-5BBB-4D86-B5F3-1A28E709E4B8}" type="pres">
      <dgm:prSet presAssocID="{5139E3A4-0DD7-4145-ACBF-A539B5E4FBF9}" presName="connTx" presStyleLbl="parChTrans1D4" presStyleIdx="8" presStyleCnt="9"/>
      <dgm:spPr/>
    </dgm:pt>
    <dgm:pt modelId="{72FBB359-51F8-4069-8946-E0C85E9B9BC2}" type="pres">
      <dgm:prSet presAssocID="{0E0F700A-7052-4669-AE02-933809249D54}" presName="root2" presStyleCnt="0"/>
      <dgm:spPr/>
    </dgm:pt>
    <dgm:pt modelId="{A9D642DF-08FF-46E2-96DC-216B29D59404}" type="pres">
      <dgm:prSet presAssocID="{0E0F700A-7052-4669-AE02-933809249D54}" presName="LevelTwoTextNode" presStyleLbl="node4" presStyleIdx="8" presStyleCnt="9" custLinFactNeighborX="-21451" custLinFactNeighborY="7705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A6B465-3BC7-490B-9813-1BCE8B680309}" type="pres">
      <dgm:prSet presAssocID="{0E0F700A-7052-4669-AE02-933809249D54}" presName="level3hierChild" presStyleCnt="0"/>
      <dgm:spPr/>
    </dgm:pt>
  </dgm:ptLst>
  <dgm:cxnLst>
    <dgm:cxn modelId="{1CFD4505-A865-450A-9E27-5AE8B344F4A8}" srcId="{33F673DA-F0EC-4449-84CD-369BA1DFCA77}" destId="{F09C670F-3C70-4178-8C38-CA4C3155DC00}" srcOrd="1" destOrd="0" parTransId="{C4F5EC8C-3224-4A79-86BA-A00BC60B502F}" sibTransId="{7EC9F880-5CDD-43BC-877E-57D97FA9D384}"/>
    <dgm:cxn modelId="{BDE636E9-022F-4224-BE29-F8CD90E7AAD7}" srcId="{BCABF23E-2F42-4749-91C5-EE2123CD834F}" destId="{0E0F700A-7052-4669-AE02-933809249D54}" srcOrd="0" destOrd="0" parTransId="{5139E3A4-0DD7-4145-ACBF-A539B5E4FBF9}" sibTransId="{34A5A352-A003-467B-943E-B39DCC973893}"/>
    <dgm:cxn modelId="{55430364-81E1-470C-8F53-E1EADB348D8E}" srcId="{54489B8E-876B-4BB9-8386-F854EB222862}" destId="{C5633D7D-6CA4-434F-BA44-870872903CB2}" srcOrd="0" destOrd="0" parTransId="{2AAACEB9-7DE6-4F39-A441-236C36316BB9}" sibTransId="{B4F594AC-1495-4971-B36D-4D254B34ACFB}"/>
    <dgm:cxn modelId="{4ABFEC18-8C5D-40C7-84A2-4D5EA9BE2A83}" type="presOf" srcId="{F09C670F-3C70-4178-8C38-CA4C3155DC00}" destId="{B385C74A-71C8-4945-B099-2ABE34F72E9F}" srcOrd="0" destOrd="0" presId="urn:microsoft.com/office/officeart/2005/8/layout/hierarchy2"/>
    <dgm:cxn modelId="{008CCB4A-D450-4326-9A98-C5C54034238D}" type="presOf" srcId="{2424B5ED-86F5-49B8-9CF4-E874FD230135}" destId="{7D6852A4-4999-48AB-B186-5772EF6A28DE}" srcOrd="1" destOrd="0" presId="urn:microsoft.com/office/officeart/2005/8/layout/hierarchy2"/>
    <dgm:cxn modelId="{94D0253C-34C6-4D59-AF80-CE5F4B67FEA9}" type="presOf" srcId="{2424B5ED-86F5-49B8-9CF4-E874FD230135}" destId="{A2003863-671C-4205-9B41-1B696A824370}" srcOrd="0" destOrd="0" presId="urn:microsoft.com/office/officeart/2005/8/layout/hierarchy2"/>
    <dgm:cxn modelId="{2C5172D3-FD46-4510-9AE2-56D43B5A3ECE}" type="presOf" srcId="{58F5990D-1E8F-4996-9666-26AF38E313B2}" destId="{1306F5A7-5CCB-4B23-8DE5-1A93DEAF308A}" srcOrd="0" destOrd="0" presId="urn:microsoft.com/office/officeart/2005/8/layout/hierarchy2"/>
    <dgm:cxn modelId="{665A1F63-FBD9-4A99-8339-61F89FFADD54}" type="presOf" srcId="{ED97E1AC-6455-4ECD-ADE3-98842CF05F7B}" destId="{F73FD82F-99DB-4845-B776-DE8FCDD043CE}" srcOrd="1" destOrd="0" presId="urn:microsoft.com/office/officeart/2005/8/layout/hierarchy2"/>
    <dgm:cxn modelId="{6E4FE055-64A5-4AE6-9C1D-2FE108F56EE4}" srcId="{66EE9939-E852-4366-A0F0-67622289B898}" destId="{54489B8E-876B-4BB9-8386-F854EB222862}" srcOrd="0" destOrd="0" parTransId="{D21886A0-8677-42C1-9805-9E11C447F3BB}" sibTransId="{BD303505-B2F7-433F-A1C5-79227DD2C6A2}"/>
    <dgm:cxn modelId="{D09ADD8F-2A9F-45E9-A058-3E463F395C8C}" type="presOf" srcId="{BCABF23E-2F42-4749-91C5-EE2123CD834F}" destId="{59046CAD-C2E1-46D1-B870-A323B28463FB}" srcOrd="0" destOrd="0" presId="urn:microsoft.com/office/officeart/2005/8/layout/hierarchy2"/>
    <dgm:cxn modelId="{992BD387-5030-4DAC-BE85-16432852AE5A}" srcId="{33F673DA-F0EC-4449-84CD-369BA1DFCA77}" destId="{BCABF23E-2F42-4749-91C5-EE2123CD834F}" srcOrd="3" destOrd="0" parTransId="{2424B5ED-86F5-49B8-9CF4-E874FD230135}" sibTransId="{0CC62342-FDC9-4443-9947-A4D383F8AFD9}"/>
    <dgm:cxn modelId="{6F1D42BE-BE07-4941-871C-939A7D5A50F2}" type="presOf" srcId="{B9EFEE65-47D8-467B-BDC8-5ADB4A2EDE6D}" destId="{3DA3938B-4908-45DE-9F9C-AEA67BFAB289}" srcOrd="0" destOrd="0" presId="urn:microsoft.com/office/officeart/2005/8/layout/hierarchy2"/>
    <dgm:cxn modelId="{7F4579D9-32E1-4679-A2FB-12E13B44B777}" type="presOf" srcId="{5139E3A4-0DD7-4145-ACBF-A539B5E4FBF9}" destId="{6C5E542B-5BBB-4D86-B5F3-1A28E709E4B8}" srcOrd="1" destOrd="0" presId="urn:microsoft.com/office/officeart/2005/8/layout/hierarchy2"/>
    <dgm:cxn modelId="{4429F39D-6BFB-49EC-877D-67BE9F0CA072}" srcId="{F09C670F-3C70-4178-8C38-CA4C3155DC00}" destId="{B9EFEE65-47D8-467B-BDC8-5ADB4A2EDE6D}" srcOrd="0" destOrd="0" parTransId="{0325AFB0-1FA4-4D7A-B61E-A578AB8E50E2}" sibTransId="{AAFF2724-964D-4ADD-84E0-48918C49AF48}"/>
    <dgm:cxn modelId="{C6902D2F-B56D-4D5F-9721-4CE6BC5CFD00}" srcId="{A5728837-E6F4-4EA9-B79A-DDEDB29CE861}" destId="{33F673DA-F0EC-4449-84CD-369BA1DFCA77}" srcOrd="0" destOrd="0" parTransId="{C557DEB8-D2BF-4060-869E-6F3248BE6D6F}" sibTransId="{4504C304-CF70-4FBD-AB62-50C754725A04}"/>
    <dgm:cxn modelId="{2DC29956-EC50-4016-B4EE-42CE1DC311A0}" type="presOf" srcId="{3801E434-5EC5-4183-8382-FA074C1F51AC}" destId="{BFAC4962-4395-4A28-B721-469760EDC772}" srcOrd="0" destOrd="0" presId="urn:microsoft.com/office/officeart/2005/8/layout/hierarchy2"/>
    <dgm:cxn modelId="{27CEF279-2A61-4C7C-8E68-491D52601DDC}" type="presOf" srcId="{C43A7ABA-61F0-4835-BF0B-A0EAAFC5410B}" destId="{106A168F-693A-4C9B-9C36-B1DBD917F7CA}" srcOrd="0" destOrd="0" presId="urn:microsoft.com/office/officeart/2005/8/layout/hierarchy2"/>
    <dgm:cxn modelId="{AAE0FD0C-7C9A-4D7D-A07A-F58AD8BF84A4}" type="presOf" srcId="{C5633D7D-6CA4-434F-BA44-870872903CB2}" destId="{A84862F4-B498-4072-AB50-88B9363E848C}" srcOrd="0" destOrd="0" presId="urn:microsoft.com/office/officeart/2005/8/layout/hierarchy2"/>
    <dgm:cxn modelId="{02F5D885-A94C-4A41-842A-110D69B5CB23}" srcId="{33F673DA-F0EC-4449-84CD-369BA1DFCA77}" destId="{ABE1BA22-9B68-49B6-B66C-66380B8521AF}" srcOrd="0" destOrd="0" parTransId="{248F1153-E1B3-4EA0-AD34-D25D929A2617}" sibTransId="{674A58BB-9FB8-4F8B-BEAD-EBED953B9766}"/>
    <dgm:cxn modelId="{A99458AB-4DD5-4055-BEC6-328BD0F2E296}" type="presOf" srcId="{4D55F906-0EE2-44B6-B7ED-DE0EAB02061C}" destId="{B2A2A7F1-9B12-459D-B560-A4D7AE150EA5}" srcOrd="0" destOrd="0" presId="urn:microsoft.com/office/officeart/2005/8/layout/hierarchy2"/>
    <dgm:cxn modelId="{4540151E-39D4-410E-A54D-AB4A8B5F0C44}" type="presOf" srcId="{0325AFB0-1FA4-4D7A-B61E-A578AB8E50E2}" destId="{F3D704EC-535D-4B3B-A53A-10FB7BC7AB20}" srcOrd="0" destOrd="0" presId="urn:microsoft.com/office/officeart/2005/8/layout/hierarchy2"/>
    <dgm:cxn modelId="{9DC96E78-8B86-4752-86B0-17367BDD914C}" srcId="{33F673DA-F0EC-4449-84CD-369BA1DFCA77}" destId="{EE576CDC-CC74-4451-BEE3-3A1A45DAB049}" srcOrd="2" destOrd="0" parTransId="{58F5990D-1E8F-4996-9666-26AF38E313B2}" sibTransId="{D64D2E83-8F32-4D19-B5D5-BA3ACDE6F3FC}"/>
    <dgm:cxn modelId="{E86ADBC8-0961-4A40-B304-B90109A22830}" type="presOf" srcId="{0325AFB0-1FA4-4D7A-B61E-A578AB8E50E2}" destId="{D9F6801F-DAF4-4F65-9EC0-F0BBCF74D12D}" srcOrd="1" destOrd="0" presId="urn:microsoft.com/office/officeart/2005/8/layout/hierarchy2"/>
    <dgm:cxn modelId="{809633AA-B14D-4612-B78C-96E092BC2011}" srcId="{3801E434-5EC5-4183-8382-FA074C1F51AC}" destId="{21B385D6-D4A2-4812-9839-7F6D9837E16B}" srcOrd="0" destOrd="0" parTransId="{ED97E1AC-6455-4ECD-ADE3-98842CF05F7B}" sibTransId="{EB778F8F-3D44-41AD-8D15-C45950FD7ECF}"/>
    <dgm:cxn modelId="{21EB34E6-6E7F-4E0E-89F0-F8C797AE004E}" type="presOf" srcId="{342F95C8-826A-4BD7-97A8-2EE4843664BF}" destId="{666567A7-03CF-42A6-B554-71069C772FC1}" srcOrd="0" destOrd="0" presId="urn:microsoft.com/office/officeart/2005/8/layout/hierarchy2"/>
    <dgm:cxn modelId="{92743153-2036-4174-894E-8A48618385DA}" type="presOf" srcId="{2AAACEB9-7DE6-4F39-A441-236C36316BB9}" destId="{C60BBDC2-A539-4272-A17C-E05A37B729B2}" srcOrd="0" destOrd="0" presId="urn:microsoft.com/office/officeart/2005/8/layout/hierarchy2"/>
    <dgm:cxn modelId="{09156D48-C709-4833-8B88-95498E9ADFB3}" type="presOf" srcId="{34F87C82-43B8-4886-82A1-9BB6482A322D}" destId="{D2910E84-EC91-448D-AE3A-FA6F88226991}" srcOrd="0" destOrd="0" presId="urn:microsoft.com/office/officeart/2005/8/layout/hierarchy2"/>
    <dgm:cxn modelId="{3691046F-0BE6-4161-8A77-393CC69D9AD1}" type="presOf" srcId="{EE576CDC-CC74-4451-BEE3-3A1A45DAB049}" destId="{B4F615CD-1D88-4F63-97FC-47F5BAC45055}" srcOrd="0" destOrd="0" presId="urn:microsoft.com/office/officeart/2005/8/layout/hierarchy2"/>
    <dgm:cxn modelId="{DCEC4EBE-2D23-454E-9082-CC2D42170D34}" type="presOf" srcId="{4D55F906-0EE2-44B6-B7ED-DE0EAB02061C}" destId="{192013FA-0C0F-404A-9016-8B7553DC47C0}" srcOrd="1" destOrd="0" presId="urn:microsoft.com/office/officeart/2005/8/layout/hierarchy2"/>
    <dgm:cxn modelId="{351E15A4-A0DD-4A13-97E9-A04465C91CC9}" type="presOf" srcId="{0E0F700A-7052-4669-AE02-933809249D54}" destId="{A9D642DF-08FF-46E2-96DC-216B29D59404}" srcOrd="0" destOrd="0" presId="urn:microsoft.com/office/officeart/2005/8/layout/hierarchy2"/>
    <dgm:cxn modelId="{85D7119D-1488-4DA5-AC50-BEE0FB7AC843}" type="presOf" srcId="{58F5990D-1E8F-4996-9666-26AF38E313B2}" destId="{A8CD0CA5-3394-480B-9792-2B37262FDAFE}" srcOrd="1" destOrd="0" presId="urn:microsoft.com/office/officeart/2005/8/layout/hierarchy2"/>
    <dgm:cxn modelId="{FBCDEC26-D3F1-441B-83D1-561D329D79F3}" srcId="{5804242A-5AD6-4C25-BB48-8D20E41ACFD5}" destId="{A5728837-E6F4-4EA9-B79A-DDEDB29CE861}" srcOrd="0" destOrd="0" parTransId="{B848CC8D-F7AC-4342-BECC-6EDFC9C3CFAF}" sibTransId="{32433874-2E97-4A38-9A1D-65C5975C7B0C}"/>
    <dgm:cxn modelId="{27942A80-9774-4748-90C8-932E4006DD02}" type="presOf" srcId="{A5728837-E6F4-4EA9-B79A-DDEDB29CE861}" destId="{D980FDEE-318C-438A-9779-5C18F6699B6A}" srcOrd="0" destOrd="0" presId="urn:microsoft.com/office/officeart/2005/8/layout/hierarchy2"/>
    <dgm:cxn modelId="{C35AFF73-54A5-4F42-BD0C-0C08335D0336}" type="presOf" srcId="{342F95C8-826A-4BD7-97A8-2EE4843664BF}" destId="{3B0E524A-8EF8-4EB0-AFD4-B5B6AE7CD828}" srcOrd="1" destOrd="0" presId="urn:microsoft.com/office/officeart/2005/8/layout/hierarchy2"/>
    <dgm:cxn modelId="{CED19FCE-81D9-4367-80FB-49BF3001E9F8}" srcId="{EE576CDC-CC74-4451-BEE3-3A1A45DAB049}" destId="{66EE9939-E852-4366-A0F0-67622289B898}" srcOrd="0" destOrd="0" parTransId="{4D55F906-0EE2-44B6-B7ED-DE0EAB02061C}" sibTransId="{FC56322D-8B4B-46F5-B693-627501457499}"/>
    <dgm:cxn modelId="{DF876ED7-3071-4567-A959-32511D71056D}" srcId="{B9EFEE65-47D8-467B-BDC8-5ADB4A2EDE6D}" destId="{1CC4C852-2CE3-440C-BC72-C7C91668F695}" srcOrd="0" destOrd="0" parTransId="{34F87C82-43B8-4886-82A1-9BB6482A322D}" sibTransId="{1A449BEC-4EA7-4B3E-A262-089B479EB10B}"/>
    <dgm:cxn modelId="{0A6A2246-EF81-4E22-8256-14B5DB5A5749}" type="presOf" srcId="{5804242A-5AD6-4C25-BB48-8D20E41ACFD5}" destId="{D2E634C8-292F-4DA7-8771-2E919B1280C0}" srcOrd="0" destOrd="0" presId="urn:microsoft.com/office/officeart/2005/8/layout/hierarchy2"/>
    <dgm:cxn modelId="{47EF4E06-1041-4939-BCFF-99820A1C6015}" type="presOf" srcId="{C557DEB8-D2BF-4060-869E-6F3248BE6D6F}" destId="{5B9E9D0B-5E65-4787-9E81-0F09A499722E}" srcOrd="0" destOrd="0" presId="urn:microsoft.com/office/officeart/2005/8/layout/hierarchy2"/>
    <dgm:cxn modelId="{E6E62A13-E075-4544-B566-F48F2DF94336}" type="presOf" srcId="{ED97E1AC-6455-4ECD-ADE3-98842CF05F7B}" destId="{0AD07A4A-0173-467E-BD9B-5BE302B1865E}" srcOrd="0" destOrd="0" presId="urn:microsoft.com/office/officeart/2005/8/layout/hierarchy2"/>
    <dgm:cxn modelId="{8B9C3221-AD36-4246-8098-766D470BF84D}" type="presOf" srcId="{1CC4C852-2CE3-440C-BC72-C7C91668F695}" destId="{0C53107D-044B-45BD-82F7-19F03BE61370}" srcOrd="0" destOrd="0" presId="urn:microsoft.com/office/officeart/2005/8/layout/hierarchy2"/>
    <dgm:cxn modelId="{A042AE20-6A7A-4E3D-B317-DE782248352B}" type="presOf" srcId="{C557DEB8-D2BF-4060-869E-6F3248BE6D6F}" destId="{5449570D-1D55-4A23-BB30-32FA54B7AE72}" srcOrd="1" destOrd="0" presId="urn:microsoft.com/office/officeart/2005/8/layout/hierarchy2"/>
    <dgm:cxn modelId="{548B8548-8006-40BB-B427-39E37DCAD29E}" type="presOf" srcId="{34F87C82-43B8-4886-82A1-9BB6482A322D}" destId="{4C726693-FBB7-4026-A101-D4B1E726F453}" srcOrd="1" destOrd="0" presId="urn:microsoft.com/office/officeart/2005/8/layout/hierarchy2"/>
    <dgm:cxn modelId="{A18A0C55-3F1B-4A2C-A111-2742CC280A3C}" type="presOf" srcId="{C4F5EC8C-3224-4A79-86BA-A00BC60B502F}" destId="{086BE5CB-C922-4173-BE56-7640E5746350}" srcOrd="1" destOrd="0" presId="urn:microsoft.com/office/officeart/2005/8/layout/hierarchy2"/>
    <dgm:cxn modelId="{FEC8119C-5DA0-4F8A-BDDC-9D069C027A15}" type="presOf" srcId="{D21886A0-8677-42C1-9805-9E11C447F3BB}" destId="{000D2FAF-7EFC-4580-BE6E-939263AABC5A}" srcOrd="1" destOrd="0" presId="urn:microsoft.com/office/officeart/2005/8/layout/hierarchy2"/>
    <dgm:cxn modelId="{CE39A813-DABD-4A82-825B-52240E679219}" type="presOf" srcId="{21B385D6-D4A2-4812-9839-7F6D9837E16B}" destId="{0B45A16D-8939-42EF-98E8-D5B6F2C50487}" srcOrd="0" destOrd="0" presId="urn:microsoft.com/office/officeart/2005/8/layout/hierarchy2"/>
    <dgm:cxn modelId="{2DD8D494-5CA6-4EDD-8155-311A474FC7BB}" type="presOf" srcId="{D21886A0-8677-42C1-9805-9E11C447F3BB}" destId="{078A3ACF-3BB7-40C5-A63A-9A21BBB56CB4}" srcOrd="0" destOrd="0" presId="urn:microsoft.com/office/officeart/2005/8/layout/hierarchy2"/>
    <dgm:cxn modelId="{37D3D9B7-6327-4CEF-95F3-C06A3B80C17E}" type="presOf" srcId="{248F1153-E1B3-4EA0-AD34-D25D929A2617}" destId="{AC1E3324-8642-4879-9CCB-6E36AAC1DDFE}" srcOrd="0" destOrd="0" presId="urn:microsoft.com/office/officeart/2005/8/layout/hierarchy2"/>
    <dgm:cxn modelId="{3B416555-E318-4488-AF0E-D427BE870EDE}" type="presOf" srcId="{2AAACEB9-7DE6-4F39-A441-236C36316BB9}" destId="{295808E7-EC9D-4D55-B65B-7B09675C97C0}" srcOrd="1" destOrd="0" presId="urn:microsoft.com/office/officeart/2005/8/layout/hierarchy2"/>
    <dgm:cxn modelId="{10A6DCF8-FDCD-47F1-B793-FC5411C38863}" type="presOf" srcId="{807D7707-6A65-45EB-9D04-F7F2B7975047}" destId="{FD47B90E-0793-474E-958D-7BA198B729D9}" srcOrd="0" destOrd="0" presId="urn:microsoft.com/office/officeart/2005/8/layout/hierarchy2"/>
    <dgm:cxn modelId="{B4234987-62FD-4223-844E-A528E3B75DF8}" type="presOf" srcId="{C4F5EC8C-3224-4A79-86BA-A00BC60B502F}" destId="{D4233D90-464A-4DC0-B6BC-94BCE3EDA184}" srcOrd="0" destOrd="0" presId="urn:microsoft.com/office/officeart/2005/8/layout/hierarchy2"/>
    <dgm:cxn modelId="{770D118E-9695-44A2-AFC7-2135B500BD38}" type="presOf" srcId="{248F1153-E1B3-4EA0-AD34-D25D929A2617}" destId="{91A9FCCE-24A0-40E1-B5D6-3A12FF23E63F}" srcOrd="1" destOrd="0" presId="urn:microsoft.com/office/officeart/2005/8/layout/hierarchy2"/>
    <dgm:cxn modelId="{40B10B0C-685A-4B9F-ADEC-31B2926C43C5}" type="presOf" srcId="{ABE1BA22-9B68-49B6-B66C-66380B8521AF}" destId="{448A7E16-6954-495A-85BB-EF6A915287EA}" srcOrd="0" destOrd="0" presId="urn:microsoft.com/office/officeart/2005/8/layout/hierarchy2"/>
    <dgm:cxn modelId="{E0550167-CE93-4E31-B27B-5B2A34ED05EC}" type="presOf" srcId="{66EE9939-E852-4366-A0F0-67622289B898}" destId="{269753B6-6344-41AC-9732-4605695FFD84}" srcOrd="0" destOrd="0" presId="urn:microsoft.com/office/officeart/2005/8/layout/hierarchy2"/>
    <dgm:cxn modelId="{BC41F9D2-B017-4D6A-837B-7E5B90BFDBBA}" srcId="{ABE1BA22-9B68-49B6-B66C-66380B8521AF}" destId="{3801E434-5EC5-4183-8382-FA074C1F51AC}" srcOrd="0" destOrd="0" parTransId="{342F95C8-826A-4BD7-97A8-2EE4843664BF}" sibTransId="{6658FCA7-EA80-48A9-A5B0-4061F8335FFA}"/>
    <dgm:cxn modelId="{CE2E93F3-70B6-4899-954C-E5BEAD05A8F9}" type="presOf" srcId="{C43A7ABA-61F0-4835-BF0B-A0EAAFC5410B}" destId="{455A99B8-0F57-45BE-A9B5-5ED1A4E5D61A}" srcOrd="1" destOrd="0" presId="urn:microsoft.com/office/officeart/2005/8/layout/hierarchy2"/>
    <dgm:cxn modelId="{54001502-7D34-425A-B10B-9C55BB16DB4E}" type="presOf" srcId="{5139E3A4-0DD7-4145-ACBF-A539B5E4FBF9}" destId="{2ABBDF53-3015-47D8-8EE5-0821DDB18980}" srcOrd="0" destOrd="0" presId="urn:microsoft.com/office/officeart/2005/8/layout/hierarchy2"/>
    <dgm:cxn modelId="{8AA15891-6B3B-47C6-AC1D-2BCE071F54F8}" type="presOf" srcId="{54489B8E-876B-4BB9-8386-F854EB222862}" destId="{92CBEDCE-6EEC-4862-8F98-9D66E2D8F3D2}" srcOrd="0" destOrd="0" presId="urn:microsoft.com/office/officeart/2005/8/layout/hierarchy2"/>
    <dgm:cxn modelId="{D53D180F-4DB9-4A55-BE19-02DB871CA537}" type="presOf" srcId="{33F673DA-F0EC-4449-84CD-369BA1DFCA77}" destId="{FE9F233A-D14B-44AC-BB91-A76E48FC488A}" srcOrd="0" destOrd="0" presId="urn:microsoft.com/office/officeart/2005/8/layout/hierarchy2"/>
    <dgm:cxn modelId="{B90C951D-E331-4B09-82E2-09E475379A4D}" srcId="{1CC4C852-2CE3-440C-BC72-C7C91668F695}" destId="{807D7707-6A65-45EB-9D04-F7F2B7975047}" srcOrd="0" destOrd="0" parTransId="{C43A7ABA-61F0-4835-BF0B-A0EAAFC5410B}" sibTransId="{BB96E355-5893-4FA0-B5FC-3BCA44220D4D}"/>
    <dgm:cxn modelId="{11BE2A3D-4D26-4FFE-8D8B-5BBB465DDDEE}" type="presParOf" srcId="{D2E634C8-292F-4DA7-8771-2E919B1280C0}" destId="{61EE5726-BC69-4229-84EF-5D02A0AAB048}" srcOrd="0" destOrd="0" presId="urn:microsoft.com/office/officeart/2005/8/layout/hierarchy2"/>
    <dgm:cxn modelId="{702E9D7F-5B11-42D4-A062-D0A8465275CA}" type="presParOf" srcId="{61EE5726-BC69-4229-84EF-5D02A0AAB048}" destId="{D980FDEE-318C-438A-9779-5C18F6699B6A}" srcOrd="0" destOrd="0" presId="urn:microsoft.com/office/officeart/2005/8/layout/hierarchy2"/>
    <dgm:cxn modelId="{2E643E5F-C274-4B56-8505-67D99FCCCC84}" type="presParOf" srcId="{61EE5726-BC69-4229-84EF-5D02A0AAB048}" destId="{17F13064-9F16-451C-9857-3554D5160BD6}" srcOrd="1" destOrd="0" presId="urn:microsoft.com/office/officeart/2005/8/layout/hierarchy2"/>
    <dgm:cxn modelId="{D316011E-897C-4E76-857A-3247892494A5}" type="presParOf" srcId="{17F13064-9F16-451C-9857-3554D5160BD6}" destId="{5B9E9D0B-5E65-4787-9E81-0F09A499722E}" srcOrd="0" destOrd="0" presId="urn:microsoft.com/office/officeart/2005/8/layout/hierarchy2"/>
    <dgm:cxn modelId="{73C1B26F-6652-4D79-AB09-9516AEF57E4A}" type="presParOf" srcId="{5B9E9D0B-5E65-4787-9E81-0F09A499722E}" destId="{5449570D-1D55-4A23-BB30-32FA54B7AE72}" srcOrd="0" destOrd="0" presId="urn:microsoft.com/office/officeart/2005/8/layout/hierarchy2"/>
    <dgm:cxn modelId="{1870F01D-E849-4873-8ED9-2492B69819B8}" type="presParOf" srcId="{17F13064-9F16-451C-9857-3554D5160BD6}" destId="{7443E0AB-463D-4E14-9C08-7DA36FFC8858}" srcOrd="1" destOrd="0" presId="urn:microsoft.com/office/officeart/2005/8/layout/hierarchy2"/>
    <dgm:cxn modelId="{A929CF7B-82C8-4688-B517-0AF2258D9C43}" type="presParOf" srcId="{7443E0AB-463D-4E14-9C08-7DA36FFC8858}" destId="{FE9F233A-D14B-44AC-BB91-A76E48FC488A}" srcOrd="0" destOrd="0" presId="urn:microsoft.com/office/officeart/2005/8/layout/hierarchy2"/>
    <dgm:cxn modelId="{DBE9D6E1-6F30-4AE3-B4DB-736E2ADFCDC4}" type="presParOf" srcId="{7443E0AB-463D-4E14-9C08-7DA36FFC8858}" destId="{36327711-80AF-4227-AFE0-AF8702C63A97}" srcOrd="1" destOrd="0" presId="urn:microsoft.com/office/officeart/2005/8/layout/hierarchy2"/>
    <dgm:cxn modelId="{BEA06DD6-4C7F-4D02-BE4C-22597A42A5CC}" type="presParOf" srcId="{36327711-80AF-4227-AFE0-AF8702C63A97}" destId="{AC1E3324-8642-4879-9CCB-6E36AAC1DDFE}" srcOrd="0" destOrd="0" presId="urn:microsoft.com/office/officeart/2005/8/layout/hierarchy2"/>
    <dgm:cxn modelId="{BA4D93D0-C9A4-4BA1-A420-E9698A9859A2}" type="presParOf" srcId="{AC1E3324-8642-4879-9CCB-6E36AAC1DDFE}" destId="{91A9FCCE-24A0-40E1-B5D6-3A12FF23E63F}" srcOrd="0" destOrd="0" presId="urn:microsoft.com/office/officeart/2005/8/layout/hierarchy2"/>
    <dgm:cxn modelId="{28E29E81-3A88-4E49-840A-A15C0F5AA6C4}" type="presParOf" srcId="{36327711-80AF-4227-AFE0-AF8702C63A97}" destId="{5BB6E3FD-BCB1-4832-A752-A5B7EDA1CFCC}" srcOrd="1" destOrd="0" presId="urn:microsoft.com/office/officeart/2005/8/layout/hierarchy2"/>
    <dgm:cxn modelId="{45B572DB-9015-4CEF-A472-B2FA4428BEFC}" type="presParOf" srcId="{5BB6E3FD-BCB1-4832-A752-A5B7EDA1CFCC}" destId="{448A7E16-6954-495A-85BB-EF6A915287EA}" srcOrd="0" destOrd="0" presId="urn:microsoft.com/office/officeart/2005/8/layout/hierarchy2"/>
    <dgm:cxn modelId="{589E1962-AF39-44EF-A21C-82C97D478DE3}" type="presParOf" srcId="{5BB6E3FD-BCB1-4832-A752-A5B7EDA1CFCC}" destId="{87D9407D-DB72-4BDB-8D9B-0E5BC45D85F3}" srcOrd="1" destOrd="0" presId="urn:microsoft.com/office/officeart/2005/8/layout/hierarchy2"/>
    <dgm:cxn modelId="{38F5B598-322B-4AF1-8BDE-D83802CF4E26}" type="presParOf" srcId="{87D9407D-DB72-4BDB-8D9B-0E5BC45D85F3}" destId="{666567A7-03CF-42A6-B554-71069C772FC1}" srcOrd="0" destOrd="0" presId="urn:microsoft.com/office/officeart/2005/8/layout/hierarchy2"/>
    <dgm:cxn modelId="{F02324BF-8D39-482A-86F1-91E502D97F70}" type="presParOf" srcId="{666567A7-03CF-42A6-B554-71069C772FC1}" destId="{3B0E524A-8EF8-4EB0-AFD4-B5B6AE7CD828}" srcOrd="0" destOrd="0" presId="urn:microsoft.com/office/officeart/2005/8/layout/hierarchy2"/>
    <dgm:cxn modelId="{4EC4EF5B-4132-4EB0-85A1-DCF3B45341AE}" type="presParOf" srcId="{87D9407D-DB72-4BDB-8D9B-0E5BC45D85F3}" destId="{2DD65279-5A4E-448F-BB96-3D4EB6D8A065}" srcOrd="1" destOrd="0" presId="urn:microsoft.com/office/officeart/2005/8/layout/hierarchy2"/>
    <dgm:cxn modelId="{88450B72-BB2B-4AD8-9FA5-A94E33725416}" type="presParOf" srcId="{2DD65279-5A4E-448F-BB96-3D4EB6D8A065}" destId="{BFAC4962-4395-4A28-B721-469760EDC772}" srcOrd="0" destOrd="0" presId="urn:microsoft.com/office/officeart/2005/8/layout/hierarchy2"/>
    <dgm:cxn modelId="{1C77FC0C-5C57-4CE4-8931-AA3310B38598}" type="presParOf" srcId="{2DD65279-5A4E-448F-BB96-3D4EB6D8A065}" destId="{87955C0E-6EB3-4045-8E3E-F1CB55FEE2F3}" srcOrd="1" destOrd="0" presId="urn:microsoft.com/office/officeart/2005/8/layout/hierarchy2"/>
    <dgm:cxn modelId="{DF366562-32E6-42D9-BDA7-9C49F495EBCF}" type="presParOf" srcId="{87955C0E-6EB3-4045-8E3E-F1CB55FEE2F3}" destId="{0AD07A4A-0173-467E-BD9B-5BE302B1865E}" srcOrd="0" destOrd="0" presId="urn:microsoft.com/office/officeart/2005/8/layout/hierarchy2"/>
    <dgm:cxn modelId="{4CF32C82-0610-4CF8-877F-B679E2375C4A}" type="presParOf" srcId="{0AD07A4A-0173-467E-BD9B-5BE302B1865E}" destId="{F73FD82F-99DB-4845-B776-DE8FCDD043CE}" srcOrd="0" destOrd="0" presId="urn:microsoft.com/office/officeart/2005/8/layout/hierarchy2"/>
    <dgm:cxn modelId="{C468FFA0-84E7-446B-A552-C537722BDA5F}" type="presParOf" srcId="{87955C0E-6EB3-4045-8E3E-F1CB55FEE2F3}" destId="{B4B50D8B-2FA0-49DC-9D1A-3CEC9ECC9299}" srcOrd="1" destOrd="0" presId="urn:microsoft.com/office/officeart/2005/8/layout/hierarchy2"/>
    <dgm:cxn modelId="{666A4DAB-7A89-4403-8145-F7D94914527A}" type="presParOf" srcId="{B4B50D8B-2FA0-49DC-9D1A-3CEC9ECC9299}" destId="{0B45A16D-8939-42EF-98E8-D5B6F2C50487}" srcOrd="0" destOrd="0" presId="urn:microsoft.com/office/officeart/2005/8/layout/hierarchy2"/>
    <dgm:cxn modelId="{5EED68AC-A3D1-4158-B47F-6A331E59AEAF}" type="presParOf" srcId="{B4B50D8B-2FA0-49DC-9D1A-3CEC9ECC9299}" destId="{E1B91768-92E1-43DC-9E22-772667686677}" srcOrd="1" destOrd="0" presId="urn:microsoft.com/office/officeart/2005/8/layout/hierarchy2"/>
    <dgm:cxn modelId="{F8F62521-B983-4B1E-A431-48A000F25461}" type="presParOf" srcId="{36327711-80AF-4227-AFE0-AF8702C63A97}" destId="{D4233D90-464A-4DC0-B6BC-94BCE3EDA184}" srcOrd="2" destOrd="0" presId="urn:microsoft.com/office/officeart/2005/8/layout/hierarchy2"/>
    <dgm:cxn modelId="{3B0DC0AD-69AD-428C-8168-AFA7260E246C}" type="presParOf" srcId="{D4233D90-464A-4DC0-B6BC-94BCE3EDA184}" destId="{086BE5CB-C922-4173-BE56-7640E5746350}" srcOrd="0" destOrd="0" presId="urn:microsoft.com/office/officeart/2005/8/layout/hierarchy2"/>
    <dgm:cxn modelId="{47AE227A-8EAC-443E-A831-F6F73E9482AE}" type="presParOf" srcId="{36327711-80AF-4227-AFE0-AF8702C63A97}" destId="{47AD96D2-F372-4AC9-B9AE-D97F922DBCB3}" srcOrd="3" destOrd="0" presId="urn:microsoft.com/office/officeart/2005/8/layout/hierarchy2"/>
    <dgm:cxn modelId="{2379A935-279C-4082-8A99-155D829D5785}" type="presParOf" srcId="{47AD96D2-F372-4AC9-B9AE-D97F922DBCB3}" destId="{B385C74A-71C8-4945-B099-2ABE34F72E9F}" srcOrd="0" destOrd="0" presId="urn:microsoft.com/office/officeart/2005/8/layout/hierarchy2"/>
    <dgm:cxn modelId="{06C54FBF-7F11-4E00-800E-35EF0357B830}" type="presParOf" srcId="{47AD96D2-F372-4AC9-B9AE-D97F922DBCB3}" destId="{B2FA0E6A-844F-482C-9E6A-52EED436F59E}" srcOrd="1" destOrd="0" presId="urn:microsoft.com/office/officeart/2005/8/layout/hierarchy2"/>
    <dgm:cxn modelId="{47DF2DC0-6EFD-4778-94B4-0319E9B5240B}" type="presParOf" srcId="{B2FA0E6A-844F-482C-9E6A-52EED436F59E}" destId="{F3D704EC-535D-4B3B-A53A-10FB7BC7AB20}" srcOrd="0" destOrd="0" presId="urn:microsoft.com/office/officeart/2005/8/layout/hierarchy2"/>
    <dgm:cxn modelId="{C2937941-A328-43DB-9B3B-E3088CF3265E}" type="presParOf" srcId="{F3D704EC-535D-4B3B-A53A-10FB7BC7AB20}" destId="{D9F6801F-DAF4-4F65-9EC0-F0BBCF74D12D}" srcOrd="0" destOrd="0" presId="urn:microsoft.com/office/officeart/2005/8/layout/hierarchy2"/>
    <dgm:cxn modelId="{69D0A232-B22F-4C64-B85C-3CE1F1466707}" type="presParOf" srcId="{B2FA0E6A-844F-482C-9E6A-52EED436F59E}" destId="{C8FCB349-D726-47EB-85E9-57796B88888E}" srcOrd="1" destOrd="0" presId="urn:microsoft.com/office/officeart/2005/8/layout/hierarchy2"/>
    <dgm:cxn modelId="{EEDD24AE-FAB4-4E20-9086-D94F95349D0A}" type="presParOf" srcId="{C8FCB349-D726-47EB-85E9-57796B88888E}" destId="{3DA3938B-4908-45DE-9F9C-AEA67BFAB289}" srcOrd="0" destOrd="0" presId="urn:microsoft.com/office/officeart/2005/8/layout/hierarchy2"/>
    <dgm:cxn modelId="{FCB1111F-D4FF-4452-867F-80B4E36C956F}" type="presParOf" srcId="{C8FCB349-D726-47EB-85E9-57796B88888E}" destId="{4627471E-9382-4FC5-9C24-03931EA77B44}" srcOrd="1" destOrd="0" presId="urn:microsoft.com/office/officeart/2005/8/layout/hierarchy2"/>
    <dgm:cxn modelId="{793EADBB-1EAE-4430-B248-5B4973AE8D11}" type="presParOf" srcId="{4627471E-9382-4FC5-9C24-03931EA77B44}" destId="{D2910E84-EC91-448D-AE3A-FA6F88226991}" srcOrd="0" destOrd="0" presId="urn:microsoft.com/office/officeart/2005/8/layout/hierarchy2"/>
    <dgm:cxn modelId="{0B75A4CE-4218-4BBD-BBE0-F10BC4B747C2}" type="presParOf" srcId="{D2910E84-EC91-448D-AE3A-FA6F88226991}" destId="{4C726693-FBB7-4026-A101-D4B1E726F453}" srcOrd="0" destOrd="0" presId="urn:microsoft.com/office/officeart/2005/8/layout/hierarchy2"/>
    <dgm:cxn modelId="{58E9000F-941B-43D9-9EE2-647D8B0CB6CD}" type="presParOf" srcId="{4627471E-9382-4FC5-9C24-03931EA77B44}" destId="{BD44DD3F-BEEF-4C1D-A5F8-DAC96BD538FD}" srcOrd="1" destOrd="0" presId="urn:microsoft.com/office/officeart/2005/8/layout/hierarchy2"/>
    <dgm:cxn modelId="{1F52B6C0-9955-4F13-941F-8C4CF2AF6292}" type="presParOf" srcId="{BD44DD3F-BEEF-4C1D-A5F8-DAC96BD538FD}" destId="{0C53107D-044B-45BD-82F7-19F03BE61370}" srcOrd="0" destOrd="0" presId="urn:microsoft.com/office/officeart/2005/8/layout/hierarchy2"/>
    <dgm:cxn modelId="{E2995B2F-5085-463D-B097-C7081B23A29D}" type="presParOf" srcId="{BD44DD3F-BEEF-4C1D-A5F8-DAC96BD538FD}" destId="{D34A9953-09DB-45E3-BC20-B360ED5DB444}" srcOrd="1" destOrd="0" presId="urn:microsoft.com/office/officeart/2005/8/layout/hierarchy2"/>
    <dgm:cxn modelId="{FFA57011-14E0-4699-A30B-B1BB6C13EC8E}" type="presParOf" srcId="{D34A9953-09DB-45E3-BC20-B360ED5DB444}" destId="{106A168F-693A-4C9B-9C36-B1DBD917F7CA}" srcOrd="0" destOrd="0" presId="urn:microsoft.com/office/officeart/2005/8/layout/hierarchy2"/>
    <dgm:cxn modelId="{B3F1E204-D245-4822-997C-F0175662826F}" type="presParOf" srcId="{106A168F-693A-4C9B-9C36-B1DBD917F7CA}" destId="{455A99B8-0F57-45BE-A9B5-5ED1A4E5D61A}" srcOrd="0" destOrd="0" presId="urn:microsoft.com/office/officeart/2005/8/layout/hierarchy2"/>
    <dgm:cxn modelId="{657482DB-6A8F-4C16-AA7C-F11B369487C8}" type="presParOf" srcId="{D34A9953-09DB-45E3-BC20-B360ED5DB444}" destId="{22FF55FC-B6C0-47FF-9BE5-F0D63991711C}" srcOrd="1" destOrd="0" presId="urn:microsoft.com/office/officeart/2005/8/layout/hierarchy2"/>
    <dgm:cxn modelId="{D4B881D8-66ED-464F-B85B-E90D6BC3CE36}" type="presParOf" srcId="{22FF55FC-B6C0-47FF-9BE5-F0D63991711C}" destId="{FD47B90E-0793-474E-958D-7BA198B729D9}" srcOrd="0" destOrd="0" presId="urn:microsoft.com/office/officeart/2005/8/layout/hierarchy2"/>
    <dgm:cxn modelId="{3EE709B0-7C81-428D-B4C3-2A64882BD2C0}" type="presParOf" srcId="{22FF55FC-B6C0-47FF-9BE5-F0D63991711C}" destId="{815067C4-D2B2-48D1-B618-0E0EFC422006}" srcOrd="1" destOrd="0" presId="urn:microsoft.com/office/officeart/2005/8/layout/hierarchy2"/>
    <dgm:cxn modelId="{10B7DBBC-1578-427A-A4AC-EA9AC91FC0FD}" type="presParOf" srcId="{36327711-80AF-4227-AFE0-AF8702C63A97}" destId="{1306F5A7-5CCB-4B23-8DE5-1A93DEAF308A}" srcOrd="4" destOrd="0" presId="urn:microsoft.com/office/officeart/2005/8/layout/hierarchy2"/>
    <dgm:cxn modelId="{022117D1-0558-4AA2-9736-45365A12982B}" type="presParOf" srcId="{1306F5A7-5CCB-4B23-8DE5-1A93DEAF308A}" destId="{A8CD0CA5-3394-480B-9792-2B37262FDAFE}" srcOrd="0" destOrd="0" presId="urn:microsoft.com/office/officeart/2005/8/layout/hierarchy2"/>
    <dgm:cxn modelId="{F037880A-9222-489D-AD82-3FE3E1F3E2EF}" type="presParOf" srcId="{36327711-80AF-4227-AFE0-AF8702C63A97}" destId="{BCFA9F3A-9DDA-4871-8B2F-666F403D4900}" srcOrd="5" destOrd="0" presId="urn:microsoft.com/office/officeart/2005/8/layout/hierarchy2"/>
    <dgm:cxn modelId="{8B214450-FD94-4CEE-9531-7CB57412DE0D}" type="presParOf" srcId="{BCFA9F3A-9DDA-4871-8B2F-666F403D4900}" destId="{B4F615CD-1D88-4F63-97FC-47F5BAC45055}" srcOrd="0" destOrd="0" presId="urn:microsoft.com/office/officeart/2005/8/layout/hierarchy2"/>
    <dgm:cxn modelId="{8D7860E8-7523-4B0A-9C62-A891B95BAEA5}" type="presParOf" srcId="{BCFA9F3A-9DDA-4871-8B2F-666F403D4900}" destId="{30E61859-F828-48CC-98F3-A3CB039DFA4D}" srcOrd="1" destOrd="0" presId="urn:microsoft.com/office/officeart/2005/8/layout/hierarchy2"/>
    <dgm:cxn modelId="{6CDF8AE7-D2B8-4DB1-860B-A37E42E9CF55}" type="presParOf" srcId="{30E61859-F828-48CC-98F3-A3CB039DFA4D}" destId="{B2A2A7F1-9B12-459D-B560-A4D7AE150EA5}" srcOrd="0" destOrd="0" presId="urn:microsoft.com/office/officeart/2005/8/layout/hierarchy2"/>
    <dgm:cxn modelId="{B5FA7884-C174-4AD3-AB37-D1ABC4E27255}" type="presParOf" srcId="{B2A2A7F1-9B12-459D-B560-A4D7AE150EA5}" destId="{192013FA-0C0F-404A-9016-8B7553DC47C0}" srcOrd="0" destOrd="0" presId="urn:microsoft.com/office/officeart/2005/8/layout/hierarchy2"/>
    <dgm:cxn modelId="{6BBC341D-3215-49F6-BF3F-38893804D75A}" type="presParOf" srcId="{30E61859-F828-48CC-98F3-A3CB039DFA4D}" destId="{227B3E3A-94A2-4B53-A19D-17DC15065DE7}" srcOrd="1" destOrd="0" presId="urn:microsoft.com/office/officeart/2005/8/layout/hierarchy2"/>
    <dgm:cxn modelId="{6D4E2743-9DBE-4076-8F68-6A0314F57B88}" type="presParOf" srcId="{227B3E3A-94A2-4B53-A19D-17DC15065DE7}" destId="{269753B6-6344-41AC-9732-4605695FFD84}" srcOrd="0" destOrd="0" presId="urn:microsoft.com/office/officeart/2005/8/layout/hierarchy2"/>
    <dgm:cxn modelId="{780487B2-6450-415F-89F9-E2A7EB196CF8}" type="presParOf" srcId="{227B3E3A-94A2-4B53-A19D-17DC15065DE7}" destId="{FCE9AB44-C116-4A89-9F47-46065B79290D}" srcOrd="1" destOrd="0" presId="urn:microsoft.com/office/officeart/2005/8/layout/hierarchy2"/>
    <dgm:cxn modelId="{8BFE004D-A615-4F9B-8A00-5279DFCA541F}" type="presParOf" srcId="{FCE9AB44-C116-4A89-9F47-46065B79290D}" destId="{078A3ACF-3BB7-40C5-A63A-9A21BBB56CB4}" srcOrd="0" destOrd="0" presId="urn:microsoft.com/office/officeart/2005/8/layout/hierarchy2"/>
    <dgm:cxn modelId="{524E69D9-6426-43F4-84A5-C086D25513FD}" type="presParOf" srcId="{078A3ACF-3BB7-40C5-A63A-9A21BBB56CB4}" destId="{000D2FAF-7EFC-4580-BE6E-939263AABC5A}" srcOrd="0" destOrd="0" presId="urn:microsoft.com/office/officeart/2005/8/layout/hierarchy2"/>
    <dgm:cxn modelId="{825303B0-7F6B-4D44-883C-8424FB401C7C}" type="presParOf" srcId="{FCE9AB44-C116-4A89-9F47-46065B79290D}" destId="{84E09DBA-8254-4930-980F-849DBD931539}" srcOrd="1" destOrd="0" presId="urn:microsoft.com/office/officeart/2005/8/layout/hierarchy2"/>
    <dgm:cxn modelId="{1CE5DEA4-35B7-41BE-8F3F-8189D1F7EDFB}" type="presParOf" srcId="{84E09DBA-8254-4930-980F-849DBD931539}" destId="{92CBEDCE-6EEC-4862-8F98-9D66E2D8F3D2}" srcOrd="0" destOrd="0" presId="urn:microsoft.com/office/officeart/2005/8/layout/hierarchy2"/>
    <dgm:cxn modelId="{A06B39C8-89C2-4705-A85C-C500E48C90CA}" type="presParOf" srcId="{84E09DBA-8254-4930-980F-849DBD931539}" destId="{BF21E3BD-2FA6-4241-BF1C-FA5D889AA1DC}" srcOrd="1" destOrd="0" presId="urn:microsoft.com/office/officeart/2005/8/layout/hierarchy2"/>
    <dgm:cxn modelId="{0F182580-E6FD-44FD-BB39-89AE9F6646A4}" type="presParOf" srcId="{BF21E3BD-2FA6-4241-BF1C-FA5D889AA1DC}" destId="{C60BBDC2-A539-4272-A17C-E05A37B729B2}" srcOrd="0" destOrd="0" presId="urn:microsoft.com/office/officeart/2005/8/layout/hierarchy2"/>
    <dgm:cxn modelId="{1F96A300-D251-4218-B0C4-58F41165C7B2}" type="presParOf" srcId="{C60BBDC2-A539-4272-A17C-E05A37B729B2}" destId="{295808E7-EC9D-4D55-B65B-7B09675C97C0}" srcOrd="0" destOrd="0" presId="urn:microsoft.com/office/officeart/2005/8/layout/hierarchy2"/>
    <dgm:cxn modelId="{8B2D5A73-9535-4536-B236-CF0D79722795}" type="presParOf" srcId="{BF21E3BD-2FA6-4241-BF1C-FA5D889AA1DC}" destId="{4DFA3033-A6A9-4A07-AE48-B9B8FE730F87}" srcOrd="1" destOrd="0" presId="urn:microsoft.com/office/officeart/2005/8/layout/hierarchy2"/>
    <dgm:cxn modelId="{D1FE6DDB-2436-4640-86A7-230BEBA7F9BF}" type="presParOf" srcId="{4DFA3033-A6A9-4A07-AE48-B9B8FE730F87}" destId="{A84862F4-B498-4072-AB50-88B9363E848C}" srcOrd="0" destOrd="0" presId="urn:microsoft.com/office/officeart/2005/8/layout/hierarchy2"/>
    <dgm:cxn modelId="{EFFF850E-8CBD-4976-9020-CFEDA1D8EE2D}" type="presParOf" srcId="{4DFA3033-A6A9-4A07-AE48-B9B8FE730F87}" destId="{459A004D-95F7-4572-9276-7B635852D559}" srcOrd="1" destOrd="0" presId="urn:microsoft.com/office/officeart/2005/8/layout/hierarchy2"/>
    <dgm:cxn modelId="{38EBE1E8-2518-44CE-B854-309E926D9B4F}" type="presParOf" srcId="{36327711-80AF-4227-AFE0-AF8702C63A97}" destId="{A2003863-671C-4205-9B41-1B696A824370}" srcOrd="6" destOrd="0" presId="urn:microsoft.com/office/officeart/2005/8/layout/hierarchy2"/>
    <dgm:cxn modelId="{838934B4-B62A-4170-8D71-B04A7CD163CD}" type="presParOf" srcId="{A2003863-671C-4205-9B41-1B696A824370}" destId="{7D6852A4-4999-48AB-B186-5772EF6A28DE}" srcOrd="0" destOrd="0" presId="urn:microsoft.com/office/officeart/2005/8/layout/hierarchy2"/>
    <dgm:cxn modelId="{3C86417B-100F-4617-A346-F1C8B9272062}" type="presParOf" srcId="{36327711-80AF-4227-AFE0-AF8702C63A97}" destId="{00CBC32D-C8E1-41EC-8600-0B719CF4BB33}" srcOrd="7" destOrd="0" presId="urn:microsoft.com/office/officeart/2005/8/layout/hierarchy2"/>
    <dgm:cxn modelId="{DD0B87D0-7A82-4257-BB0D-97B61E0EB06B}" type="presParOf" srcId="{00CBC32D-C8E1-41EC-8600-0B719CF4BB33}" destId="{59046CAD-C2E1-46D1-B870-A323B28463FB}" srcOrd="0" destOrd="0" presId="urn:microsoft.com/office/officeart/2005/8/layout/hierarchy2"/>
    <dgm:cxn modelId="{22FFE8F3-B7DA-4CAE-8E00-F6FBD752434F}" type="presParOf" srcId="{00CBC32D-C8E1-41EC-8600-0B719CF4BB33}" destId="{611FD52F-EC97-4D07-BD66-8700325A0BC9}" srcOrd="1" destOrd="0" presId="urn:microsoft.com/office/officeart/2005/8/layout/hierarchy2"/>
    <dgm:cxn modelId="{6291E479-0B33-42F0-B8DF-15AE491EE15A}" type="presParOf" srcId="{611FD52F-EC97-4D07-BD66-8700325A0BC9}" destId="{2ABBDF53-3015-47D8-8EE5-0821DDB18980}" srcOrd="0" destOrd="0" presId="urn:microsoft.com/office/officeart/2005/8/layout/hierarchy2"/>
    <dgm:cxn modelId="{9FC4DE5E-B88F-4EBE-9EF7-329CE99B7F63}" type="presParOf" srcId="{2ABBDF53-3015-47D8-8EE5-0821DDB18980}" destId="{6C5E542B-5BBB-4D86-B5F3-1A28E709E4B8}" srcOrd="0" destOrd="0" presId="urn:microsoft.com/office/officeart/2005/8/layout/hierarchy2"/>
    <dgm:cxn modelId="{6249CDCA-1E92-42CA-B0D1-057F8F721DB6}" type="presParOf" srcId="{611FD52F-EC97-4D07-BD66-8700325A0BC9}" destId="{72FBB359-51F8-4069-8946-E0C85E9B9BC2}" srcOrd="1" destOrd="0" presId="urn:microsoft.com/office/officeart/2005/8/layout/hierarchy2"/>
    <dgm:cxn modelId="{550EFF8B-0A29-48F1-8211-CD164F5C2D69}" type="presParOf" srcId="{72FBB359-51F8-4069-8946-E0C85E9B9BC2}" destId="{A9D642DF-08FF-46E2-96DC-216B29D59404}" srcOrd="0" destOrd="0" presId="urn:microsoft.com/office/officeart/2005/8/layout/hierarchy2"/>
    <dgm:cxn modelId="{1B833514-5BFF-4870-AD1F-39D612BE3031}" type="presParOf" srcId="{72FBB359-51F8-4069-8946-E0C85E9B9BC2}" destId="{D1A6B465-3BC7-490B-9813-1BCE8B68030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804242A-5AD6-4C25-BB48-8D20E41ACFD5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F673DA-F0EC-4449-84CD-369BA1DFCA77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Account</a:t>
          </a:r>
          <a:endParaRPr lang="en-US" dirty="0"/>
        </a:p>
      </dgm:t>
    </dgm:pt>
    <dgm:pt modelId="{C557DEB8-D2BF-4060-869E-6F3248BE6D6F}" type="parTrans" cxnId="{C6902D2F-B56D-4D5F-9721-4CE6BC5CFD00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4504C304-CF70-4FBD-AB62-50C754725A04}" type="sibTrans" cxnId="{C6902D2F-B56D-4D5F-9721-4CE6BC5CFD00}">
      <dgm:prSet/>
      <dgm:spPr/>
      <dgm:t>
        <a:bodyPr/>
        <a:lstStyle/>
        <a:p>
          <a:endParaRPr lang="en-US"/>
        </a:p>
      </dgm:t>
    </dgm:pt>
    <dgm:pt modelId="{ABE1BA22-9B68-49B6-B66C-66380B8521AF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Privacy</a:t>
          </a:r>
          <a:endParaRPr lang="en-US" dirty="0"/>
        </a:p>
      </dgm:t>
    </dgm:pt>
    <dgm:pt modelId="{248F1153-E1B3-4EA0-AD34-D25D929A2617}" type="parTrans" cxnId="{02F5D885-A94C-4A41-842A-110D69B5CB23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674A58BB-9FB8-4F8B-BEAD-EBED953B9766}" type="sibTrans" cxnId="{02F5D885-A94C-4A41-842A-110D69B5CB23}">
      <dgm:prSet/>
      <dgm:spPr/>
      <dgm:t>
        <a:bodyPr/>
        <a:lstStyle/>
        <a:p>
          <a:endParaRPr lang="en-US"/>
        </a:p>
      </dgm:t>
    </dgm:pt>
    <dgm:pt modelId="{3801E434-5EC5-4183-8382-FA074C1F51AC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Button switch: 1) Read receipt 2) Status (Share with: Pals/Pals except../Selected) </a:t>
          </a:r>
          <a:endParaRPr lang="en-US" b="1" dirty="0">
            <a:solidFill>
              <a:srgbClr val="FFFF00"/>
            </a:solidFill>
          </a:endParaRPr>
        </a:p>
      </dgm:t>
    </dgm:pt>
    <dgm:pt modelId="{342F95C8-826A-4BD7-97A8-2EE4843664BF}" type="parTrans" cxnId="{BC41F9D2-B017-4D6A-837B-7E5B90BFDBBA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6658FCA7-EA80-48A9-A5B0-4061F8335FFA}" type="sibTrans" cxnId="{BC41F9D2-B017-4D6A-837B-7E5B90BFDBBA}">
      <dgm:prSet/>
      <dgm:spPr/>
      <dgm:t>
        <a:bodyPr/>
        <a:lstStyle/>
        <a:p>
          <a:endParaRPr lang="en-US"/>
        </a:p>
      </dgm:t>
    </dgm:pt>
    <dgm:pt modelId="{F09C670F-3C70-4178-8C38-CA4C3155DC00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Security</a:t>
          </a:r>
          <a:endParaRPr lang="en-US" dirty="0"/>
        </a:p>
      </dgm:t>
    </dgm:pt>
    <dgm:pt modelId="{C4F5EC8C-3224-4A79-86BA-A00BC60B502F}" type="parTrans" cxnId="{1CFD4505-A865-450A-9E27-5AE8B344F4A8}">
      <dgm:prSet/>
      <dgm:spPr/>
      <dgm:t>
        <a:bodyPr/>
        <a:lstStyle/>
        <a:p>
          <a:endParaRPr lang="en-US"/>
        </a:p>
      </dgm:t>
    </dgm:pt>
    <dgm:pt modelId="{7EC9F880-5CDD-43BC-877E-57D97FA9D384}" type="sibTrans" cxnId="{1CFD4505-A865-450A-9E27-5AE8B344F4A8}">
      <dgm:prSet/>
      <dgm:spPr/>
      <dgm:t>
        <a:bodyPr/>
        <a:lstStyle/>
        <a:p>
          <a:endParaRPr lang="en-US"/>
        </a:p>
      </dgm:t>
    </dgm:pt>
    <dgm:pt modelId="{B9EFEE65-47D8-467B-BDC8-5ADB4A2EDE6D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>
              <a:solidFill>
                <a:srgbClr val="FFFF00"/>
              </a:solidFill>
            </a:rPr>
            <a:t>Multiple Options</a:t>
          </a:r>
          <a:endParaRPr lang="en-US" dirty="0">
            <a:solidFill>
              <a:srgbClr val="FFFF00"/>
            </a:solidFill>
          </a:endParaRPr>
        </a:p>
      </dgm:t>
    </dgm:pt>
    <dgm:pt modelId="{0325AFB0-1FA4-4D7A-B61E-A578AB8E50E2}" type="parTrans" cxnId="{4429F39D-6BFB-49EC-877D-67BE9F0CA072}">
      <dgm:prSet/>
      <dgm:spPr/>
      <dgm:t>
        <a:bodyPr/>
        <a:lstStyle/>
        <a:p>
          <a:endParaRPr lang="en-US"/>
        </a:p>
      </dgm:t>
    </dgm:pt>
    <dgm:pt modelId="{AAFF2724-964D-4ADD-84E0-48918C49AF48}" type="sibTrans" cxnId="{4429F39D-6BFB-49EC-877D-67BE9F0CA072}">
      <dgm:prSet/>
      <dgm:spPr/>
      <dgm:t>
        <a:bodyPr/>
        <a:lstStyle/>
        <a:p>
          <a:endParaRPr lang="en-US"/>
        </a:p>
      </dgm:t>
    </dgm:pt>
    <dgm:pt modelId="{EE576CDC-CC74-4451-BEE3-3A1A45DAB049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Photo ID proof</a:t>
          </a:r>
          <a:endParaRPr lang="en-US" dirty="0"/>
        </a:p>
      </dgm:t>
    </dgm:pt>
    <dgm:pt modelId="{58F5990D-1E8F-4996-9666-26AF38E313B2}" type="parTrans" cxnId="{9DC96E78-8B86-4752-86B0-17367BDD914C}">
      <dgm:prSet/>
      <dgm:spPr/>
      <dgm:t>
        <a:bodyPr/>
        <a:lstStyle/>
        <a:p>
          <a:endParaRPr lang="en-US"/>
        </a:p>
      </dgm:t>
    </dgm:pt>
    <dgm:pt modelId="{D64D2E83-8F32-4D19-B5D5-BA3ACDE6F3FC}" type="sibTrans" cxnId="{9DC96E78-8B86-4752-86B0-17367BDD914C}">
      <dgm:prSet/>
      <dgm:spPr/>
      <dgm:t>
        <a:bodyPr/>
        <a:lstStyle/>
        <a:p>
          <a:endParaRPr lang="en-US"/>
        </a:p>
      </dgm:t>
    </dgm:pt>
    <dgm:pt modelId="{66EE9939-E852-4366-A0F0-67622289B898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Show available photo IDs &amp; option to add more</a:t>
          </a:r>
          <a:endParaRPr lang="en-US" dirty="0"/>
        </a:p>
      </dgm:t>
    </dgm:pt>
    <dgm:pt modelId="{4D55F906-0EE2-44B6-B7ED-DE0EAB02061C}" type="parTrans" cxnId="{CED19FCE-81D9-4367-80FB-49BF3001E9F8}">
      <dgm:prSet/>
      <dgm:spPr/>
      <dgm:t>
        <a:bodyPr/>
        <a:lstStyle/>
        <a:p>
          <a:endParaRPr lang="en-US"/>
        </a:p>
      </dgm:t>
    </dgm:pt>
    <dgm:pt modelId="{FC56322D-8B4B-46F5-B693-627501457499}" type="sibTrans" cxnId="{CED19FCE-81D9-4367-80FB-49BF3001E9F8}">
      <dgm:prSet/>
      <dgm:spPr/>
      <dgm:t>
        <a:bodyPr/>
        <a:lstStyle/>
        <a:p>
          <a:endParaRPr lang="en-US"/>
        </a:p>
      </dgm:t>
    </dgm:pt>
    <dgm:pt modelId="{54489B8E-876B-4BB9-8386-F854EB222862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Click or upload &amp; submit</a:t>
          </a:r>
          <a:endParaRPr lang="en-US" dirty="0"/>
        </a:p>
      </dgm:t>
    </dgm:pt>
    <dgm:pt modelId="{D21886A0-8677-42C1-9805-9E11C447F3BB}" type="parTrans" cxnId="{6E4FE055-64A5-4AE6-9C1D-2FE108F56EE4}">
      <dgm:prSet/>
      <dgm:spPr/>
      <dgm:t>
        <a:bodyPr/>
        <a:lstStyle/>
        <a:p>
          <a:endParaRPr lang="en-US"/>
        </a:p>
      </dgm:t>
    </dgm:pt>
    <dgm:pt modelId="{BD303505-B2F7-433F-A1C5-79227DD2C6A2}" type="sibTrans" cxnId="{6E4FE055-64A5-4AE6-9C1D-2FE108F56EE4}">
      <dgm:prSet/>
      <dgm:spPr/>
      <dgm:t>
        <a:bodyPr/>
        <a:lstStyle/>
        <a:p>
          <a:endParaRPr lang="en-US"/>
        </a:p>
      </dgm:t>
    </dgm:pt>
    <dgm:pt modelId="{C5633D7D-6CA4-434F-BA44-870872903CB2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Await verification &amp; done</a:t>
          </a:r>
          <a:endParaRPr lang="en-US" dirty="0"/>
        </a:p>
      </dgm:t>
    </dgm:pt>
    <dgm:pt modelId="{2AAACEB9-7DE6-4F39-A441-236C36316BB9}" type="parTrans" cxnId="{55430364-81E1-470C-8F53-E1EADB348D8E}">
      <dgm:prSet/>
      <dgm:spPr/>
      <dgm:t>
        <a:bodyPr/>
        <a:lstStyle/>
        <a:p>
          <a:endParaRPr lang="en-US"/>
        </a:p>
      </dgm:t>
    </dgm:pt>
    <dgm:pt modelId="{B4F594AC-1495-4971-B36D-4D254B34ACFB}" type="sibTrans" cxnId="{55430364-81E1-470C-8F53-E1EADB348D8E}">
      <dgm:prSet/>
      <dgm:spPr/>
      <dgm:t>
        <a:bodyPr/>
        <a:lstStyle/>
        <a:p>
          <a:endParaRPr lang="en-US"/>
        </a:p>
      </dgm:t>
    </dgm:pt>
    <dgm:pt modelId="{9A037598-524E-4BFA-A318-2A82CB77C6EC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Login</a:t>
          </a:r>
          <a:endParaRPr lang="en-US" dirty="0"/>
        </a:p>
      </dgm:t>
    </dgm:pt>
    <dgm:pt modelId="{0873AB03-1211-4365-A337-D20DB202D17C}" type="parTrans" cxnId="{8BB00731-915F-48FD-A06A-B7EBBB3C3A61}">
      <dgm:prSet/>
      <dgm:spPr/>
      <dgm:t>
        <a:bodyPr/>
        <a:lstStyle/>
        <a:p>
          <a:endParaRPr lang="en-US"/>
        </a:p>
      </dgm:t>
    </dgm:pt>
    <dgm:pt modelId="{E5A0E17C-7AA3-4DD0-9909-3AF4DD099388}" type="sibTrans" cxnId="{8BB00731-915F-48FD-A06A-B7EBBB3C3A61}">
      <dgm:prSet/>
      <dgm:spPr/>
      <dgm:t>
        <a:bodyPr/>
        <a:lstStyle/>
        <a:p>
          <a:endParaRPr lang="en-US"/>
        </a:p>
      </dgm:t>
    </dgm:pt>
    <dgm:pt modelId="{AB92C10D-E214-40E3-BBB0-FA39BE9D8720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Hide/Reset/Delete Account</a:t>
          </a:r>
          <a:endParaRPr lang="en-US" dirty="0"/>
        </a:p>
      </dgm:t>
    </dgm:pt>
    <dgm:pt modelId="{33B41A92-F83C-4BCB-9F26-5FE82F580806}" type="parTrans" cxnId="{4C59B788-B441-4E4C-B102-8B70C0CF771F}">
      <dgm:prSet/>
      <dgm:spPr/>
      <dgm:t>
        <a:bodyPr/>
        <a:lstStyle/>
        <a:p>
          <a:endParaRPr lang="en-US"/>
        </a:p>
      </dgm:t>
    </dgm:pt>
    <dgm:pt modelId="{CED38B25-C12C-4460-958B-FC541879DEA3}" type="sibTrans" cxnId="{4C59B788-B441-4E4C-B102-8B70C0CF771F}">
      <dgm:prSet/>
      <dgm:spPr/>
      <dgm:t>
        <a:bodyPr/>
        <a:lstStyle/>
        <a:p>
          <a:endParaRPr lang="en-US"/>
        </a:p>
      </dgm:t>
    </dgm:pt>
    <dgm:pt modelId="{89D19601-D92C-4D7B-BAA6-6F09C29E58CA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Profile</a:t>
          </a:r>
          <a:endParaRPr lang="en-US" b="1" dirty="0">
            <a:solidFill>
              <a:srgbClr val="FFFF00"/>
            </a:solidFill>
          </a:endParaRPr>
        </a:p>
      </dgm:t>
    </dgm:pt>
    <dgm:pt modelId="{F1A72196-0F80-4C09-AE88-946D4357EB49}" type="parTrans" cxnId="{48DED3D4-1D55-4202-AEB2-0F2F38A14101}">
      <dgm:prSet/>
      <dgm:spPr/>
      <dgm:t>
        <a:bodyPr/>
        <a:lstStyle/>
        <a:p>
          <a:endParaRPr lang="en-US"/>
        </a:p>
      </dgm:t>
    </dgm:pt>
    <dgm:pt modelId="{0A37F255-9974-4A36-BC2F-ED8AE67398DD}" type="sibTrans" cxnId="{48DED3D4-1D55-4202-AEB2-0F2F38A14101}">
      <dgm:prSet/>
      <dgm:spPr/>
      <dgm:t>
        <a:bodyPr/>
        <a:lstStyle/>
        <a:p>
          <a:endParaRPr lang="en-US"/>
        </a:p>
      </dgm:t>
    </dgm:pt>
    <dgm:pt modelId="{B10BE03E-9A02-40AF-9402-6F3B5585DD07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>
              <a:solidFill>
                <a:srgbClr val="FFFF00"/>
              </a:solidFill>
            </a:rPr>
            <a:t>Multiple options</a:t>
          </a:r>
          <a:endParaRPr lang="en-US" b="1" dirty="0">
            <a:solidFill>
              <a:srgbClr val="FFFF00"/>
            </a:solidFill>
          </a:endParaRPr>
        </a:p>
      </dgm:t>
    </dgm:pt>
    <dgm:pt modelId="{5EEBC490-B2DB-4777-B958-9226A70A5A99}" type="parTrans" cxnId="{1306BDF4-8FFC-4639-A279-7C834FFF01C3}">
      <dgm:prSet/>
      <dgm:spPr/>
      <dgm:t>
        <a:bodyPr/>
        <a:lstStyle/>
        <a:p>
          <a:endParaRPr lang="en-US"/>
        </a:p>
      </dgm:t>
    </dgm:pt>
    <dgm:pt modelId="{D8B9459F-7B76-48AC-A261-D803652B3A13}" type="sibTrans" cxnId="{1306BDF4-8FFC-4639-A279-7C834FFF01C3}">
      <dgm:prSet/>
      <dgm:spPr/>
      <dgm:t>
        <a:bodyPr/>
        <a:lstStyle/>
        <a:p>
          <a:endParaRPr lang="en-US"/>
        </a:p>
      </dgm:t>
    </dgm:pt>
    <dgm:pt modelId="{C03F188B-333F-4CE0-A398-5853F0C1C0D8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Privacy Settings</a:t>
          </a:r>
          <a:endParaRPr lang="en-US" b="1" dirty="0">
            <a:solidFill>
              <a:srgbClr val="FFFF00"/>
            </a:solidFill>
          </a:endParaRPr>
        </a:p>
      </dgm:t>
    </dgm:pt>
    <dgm:pt modelId="{C11D32FD-C937-4660-9286-02E099D1DEB7}" type="parTrans" cxnId="{B407C0A7-187D-46EC-A8F0-D519A8913B6F}">
      <dgm:prSet/>
      <dgm:spPr/>
      <dgm:t>
        <a:bodyPr/>
        <a:lstStyle/>
        <a:p>
          <a:endParaRPr lang="en-US"/>
        </a:p>
      </dgm:t>
    </dgm:pt>
    <dgm:pt modelId="{64F9968B-62C4-4935-BBC7-9E2C0E38B12F}" type="sibTrans" cxnId="{B407C0A7-187D-46EC-A8F0-D519A8913B6F}">
      <dgm:prSet/>
      <dgm:spPr/>
      <dgm:t>
        <a:bodyPr/>
        <a:lstStyle/>
        <a:p>
          <a:endParaRPr lang="en-US"/>
        </a:p>
      </dgm:t>
    </dgm:pt>
    <dgm:pt modelId="{3C6B91D3-791F-4E3C-B71D-04D8DFB305A6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Edit settings </a:t>
          </a:r>
          <a:endParaRPr lang="en-US" b="1" dirty="0">
            <a:solidFill>
              <a:srgbClr val="FFFF00"/>
            </a:solidFill>
          </a:endParaRPr>
        </a:p>
      </dgm:t>
    </dgm:pt>
    <dgm:pt modelId="{76BF78FF-0C08-4E6E-89E4-F4C9506398B8}" type="parTrans" cxnId="{D0043AB6-8C88-457E-943D-9A4379583F70}">
      <dgm:prSet/>
      <dgm:spPr/>
      <dgm:t>
        <a:bodyPr/>
        <a:lstStyle/>
        <a:p>
          <a:endParaRPr lang="en-US"/>
        </a:p>
      </dgm:t>
    </dgm:pt>
    <dgm:pt modelId="{4AC5ECF0-E48D-467B-A2C8-F1EB3A68C47F}" type="sibTrans" cxnId="{D0043AB6-8C88-457E-943D-9A4379583F70}">
      <dgm:prSet/>
      <dgm:spPr/>
      <dgm:t>
        <a:bodyPr/>
        <a:lstStyle/>
        <a:p>
          <a:endParaRPr lang="en-US"/>
        </a:p>
      </dgm:t>
    </dgm:pt>
    <dgm:pt modelId="{96755338-74F4-44AB-AD42-F6F014647A06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Edit PROFILE ID, email, phone and password</a:t>
          </a:r>
          <a:endParaRPr lang="en-US" dirty="0"/>
        </a:p>
      </dgm:t>
    </dgm:pt>
    <dgm:pt modelId="{390A61A3-5D48-4DA5-8191-FAE94281EDF3}" type="parTrans" cxnId="{2D294BF2-DDC0-497D-85D5-2A709519FD88}">
      <dgm:prSet/>
      <dgm:spPr/>
      <dgm:t>
        <a:bodyPr/>
        <a:lstStyle/>
        <a:p>
          <a:endParaRPr lang="en-US"/>
        </a:p>
      </dgm:t>
    </dgm:pt>
    <dgm:pt modelId="{9C7B8978-1C4D-4917-BD8E-A15B143A6E12}" type="sibTrans" cxnId="{2D294BF2-DDC0-497D-85D5-2A709519FD88}">
      <dgm:prSet/>
      <dgm:spPr/>
      <dgm:t>
        <a:bodyPr/>
        <a:lstStyle/>
        <a:p>
          <a:endParaRPr lang="en-US"/>
        </a:p>
      </dgm:t>
    </dgm:pt>
    <dgm:pt modelId="{65D71CC2-0A9F-413C-BBB2-5C0262EA51D8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Hide Account</a:t>
          </a:r>
          <a:endParaRPr lang="en-US" dirty="0"/>
        </a:p>
      </dgm:t>
    </dgm:pt>
    <dgm:pt modelId="{2DA6DB23-492E-40EE-B0F3-CE3BCD41D973}" type="parTrans" cxnId="{DB4A2C02-69A7-4F0A-8A01-BD5D3EEF8C41}">
      <dgm:prSet/>
      <dgm:spPr/>
      <dgm:t>
        <a:bodyPr/>
        <a:lstStyle/>
        <a:p>
          <a:endParaRPr lang="en-US"/>
        </a:p>
      </dgm:t>
    </dgm:pt>
    <dgm:pt modelId="{E52B4489-584B-4179-8CF6-E6AFF2480650}" type="sibTrans" cxnId="{DB4A2C02-69A7-4F0A-8A01-BD5D3EEF8C41}">
      <dgm:prSet/>
      <dgm:spPr/>
      <dgm:t>
        <a:bodyPr/>
        <a:lstStyle/>
        <a:p>
          <a:endParaRPr lang="en-US"/>
        </a:p>
      </dgm:t>
    </dgm:pt>
    <dgm:pt modelId="{560EAD2D-0ACA-4123-850D-669F202EDF76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Reset Account</a:t>
          </a:r>
          <a:endParaRPr lang="en-US" dirty="0"/>
        </a:p>
      </dgm:t>
    </dgm:pt>
    <dgm:pt modelId="{D4EBA345-EF8C-4864-B66B-8D6E6F39B5BB}" type="parTrans" cxnId="{26C06390-402E-4110-A023-8F8F44EEA5C5}">
      <dgm:prSet/>
      <dgm:spPr/>
      <dgm:t>
        <a:bodyPr/>
        <a:lstStyle/>
        <a:p>
          <a:endParaRPr lang="en-US"/>
        </a:p>
      </dgm:t>
    </dgm:pt>
    <dgm:pt modelId="{212F43B3-008E-417C-BF52-B99EEDDC67F1}" type="sibTrans" cxnId="{26C06390-402E-4110-A023-8F8F44EEA5C5}">
      <dgm:prSet/>
      <dgm:spPr/>
      <dgm:t>
        <a:bodyPr/>
        <a:lstStyle/>
        <a:p>
          <a:endParaRPr lang="en-US"/>
        </a:p>
      </dgm:t>
    </dgm:pt>
    <dgm:pt modelId="{6CFA198D-E103-4919-859E-E9737CED1763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Delete Account</a:t>
          </a:r>
          <a:endParaRPr lang="en-US" dirty="0"/>
        </a:p>
      </dgm:t>
    </dgm:pt>
    <dgm:pt modelId="{622E3B09-1E2E-49FF-AB76-8084A4C1D62E}" type="parTrans" cxnId="{99069C86-174B-4612-B852-6EC8DE276CEF}">
      <dgm:prSet/>
      <dgm:spPr/>
      <dgm:t>
        <a:bodyPr/>
        <a:lstStyle/>
        <a:p>
          <a:endParaRPr lang="en-US"/>
        </a:p>
      </dgm:t>
    </dgm:pt>
    <dgm:pt modelId="{DF484315-6392-466F-A027-8221BC629437}" type="sibTrans" cxnId="{99069C86-174B-4612-B852-6EC8DE276CEF}">
      <dgm:prSet/>
      <dgm:spPr/>
      <dgm:t>
        <a:bodyPr/>
        <a:lstStyle/>
        <a:p>
          <a:endParaRPr lang="en-US"/>
        </a:p>
      </dgm:t>
    </dgm:pt>
    <dgm:pt modelId="{7CECA6E6-C6B4-45F9-AB37-B20677D91F76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Hide account to be invisible to everyone</a:t>
          </a:r>
          <a:endParaRPr lang="en-US" dirty="0"/>
        </a:p>
      </dgm:t>
    </dgm:pt>
    <dgm:pt modelId="{9B99C100-94E9-4DD8-AE1D-6800CCC110E0}" type="parTrans" cxnId="{C1F7E34E-1BC5-4787-B81B-4ACEA70E8808}">
      <dgm:prSet/>
      <dgm:spPr/>
      <dgm:t>
        <a:bodyPr/>
        <a:lstStyle/>
        <a:p>
          <a:endParaRPr lang="en-US"/>
        </a:p>
      </dgm:t>
    </dgm:pt>
    <dgm:pt modelId="{947E9ECE-3DD3-433E-9091-3E2196087027}" type="sibTrans" cxnId="{C1F7E34E-1BC5-4787-B81B-4ACEA70E8808}">
      <dgm:prSet/>
      <dgm:spPr/>
      <dgm:t>
        <a:bodyPr/>
        <a:lstStyle/>
        <a:p>
          <a:endParaRPr lang="en-US"/>
        </a:p>
      </dgm:t>
    </dgm:pt>
    <dgm:pt modelId="{547201CF-75A8-4A41-AAF7-F7AF7E2E5D98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Take to account setup/KYC page in edit mode</a:t>
          </a:r>
          <a:endParaRPr lang="en-US" dirty="0"/>
        </a:p>
      </dgm:t>
    </dgm:pt>
    <dgm:pt modelId="{480B2B54-59C7-4FF4-97A7-F15A909B857E}" type="parTrans" cxnId="{EE0974D1-B235-4134-949D-D2282080EE05}">
      <dgm:prSet/>
      <dgm:spPr/>
      <dgm:t>
        <a:bodyPr/>
        <a:lstStyle/>
        <a:p>
          <a:endParaRPr lang="en-US"/>
        </a:p>
      </dgm:t>
    </dgm:pt>
    <dgm:pt modelId="{714F43AB-F35F-4F63-87D9-BA77C5A580CF}" type="sibTrans" cxnId="{EE0974D1-B235-4134-949D-D2282080EE05}">
      <dgm:prSet/>
      <dgm:spPr/>
      <dgm:t>
        <a:bodyPr/>
        <a:lstStyle/>
        <a:p>
          <a:endParaRPr lang="en-US"/>
        </a:p>
      </dgm:t>
    </dgm:pt>
    <dgm:pt modelId="{57C5FE76-EC96-40D8-9B73-6BAB852FDF3A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Ask to confirm, show what will they miss</a:t>
          </a:r>
          <a:endParaRPr lang="en-US" dirty="0"/>
        </a:p>
      </dgm:t>
    </dgm:pt>
    <dgm:pt modelId="{3AA1D9EE-5F26-4F7E-9D21-92C682829013}" type="parTrans" cxnId="{5A5CA0B5-EAE9-470F-8042-1CA6991A3BE6}">
      <dgm:prSet/>
      <dgm:spPr/>
      <dgm:t>
        <a:bodyPr/>
        <a:lstStyle/>
        <a:p>
          <a:endParaRPr lang="en-US"/>
        </a:p>
      </dgm:t>
    </dgm:pt>
    <dgm:pt modelId="{AED6AC8F-0F76-45FB-BCD5-98B48290AB76}" type="sibTrans" cxnId="{5A5CA0B5-EAE9-470F-8042-1CA6991A3BE6}">
      <dgm:prSet/>
      <dgm:spPr/>
      <dgm:t>
        <a:bodyPr/>
        <a:lstStyle/>
        <a:p>
          <a:endParaRPr lang="en-US"/>
        </a:p>
      </dgm:t>
    </dgm:pt>
    <dgm:pt modelId="{5306B454-4C33-4C8C-8897-E6AB502FB7BB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Popup  that deactivation is complete &amp; then logout from </a:t>
          </a:r>
          <a:r>
            <a:rPr lang="en-US" dirty="0" err="1" smtClean="0"/>
            <a:t>aoo</a:t>
          </a:r>
          <a:endParaRPr lang="en-US" dirty="0"/>
        </a:p>
      </dgm:t>
    </dgm:pt>
    <dgm:pt modelId="{BB099C24-A299-49BC-AD10-5D6DDD82C7C6}" type="parTrans" cxnId="{F12B2BD5-90D4-4581-AB44-AFE151395579}">
      <dgm:prSet/>
      <dgm:spPr/>
      <dgm:t>
        <a:bodyPr/>
        <a:lstStyle/>
        <a:p>
          <a:endParaRPr lang="en-US"/>
        </a:p>
      </dgm:t>
    </dgm:pt>
    <dgm:pt modelId="{7ADE720D-082A-4095-92F1-6AE533C0C7C5}" type="sibTrans" cxnId="{F12B2BD5-90D4-4581-AB44-AFE151395579}">
      <dgm:prSet/>
      <dgm:spPr/>
      <dgm:t>
        <a:bodyPr/>
        <a:lstStyle/>
        <a:p>
          <a:endParaRPr lang="en-US"/>
        </a:p>
      </dgm:t>
    </dgm:pt>
    <dgm:pt modelId="{D2E634C8-292F-4DA7-8771-2E919B1280C0}" type="pres">
      <dgm:prSet presAssocID="{5804242A-5AD6-4C25-BB48-8D20E41ACFD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4E35740-86DD-4357-BD29-167B39E69782}" type="pres">
      <dgm:prSet presAssocID="{33F673DA-F0EC-4449-84CD-369BA1DFCA77}" presName="root1" presStyleCnt="0"/>
      <dgm:spPr/>
    </dgm:pt>
    <dgm:pt modelId="{B6B4358D-DCD4-4885-B02E-02B9ABF408BF}" type="pres">
      <dgm:prSet presAssocID="{33F673DA-F0EC-4449-84CD-369BA1DFCA77}" presName="LevelOneTextNode" presStyleLbl="node0" presStyleIdx="0" presStyleCnt="1">
        <dgm:presLayoutVars>
          <dgm:chPref val="3"/>
        </dgm:presLayoutVars>
      </dgm:prSet>
      <dgm:spPr/>
    </dgm:pt>
    <dgm:pt modelId="{EB4D5D4E-6E3A-4A9C-975B-24206C22C400}" type="pres">
      <dgm:prSet presAssocID="{33F673DA-F0EC-4449-84CD-369BA1DFCA77}" presName="level2hierChild" presStyleCnt="0"/>
      <dgm:spPr/>
    </dgm:pt>
    <dgm:pt modelId="{AC1E3324-8642-4879-9CCB-6E36AAC1DDFE}" type="pres">
      <dgm:prSet presAssocID="{248F1153-E1B3-4EA0-AD34-D25D929A2617}" presName="conn2-1" presStyleLbl="parChTrans1D2" presStyleIdx="0" presStyleCnt="5"/>
      <dgm:spPr/>
    </dgm:pt>
    <dgm:pt modelId="{91A9FCCE-24A0-40E1-B5D6-3A12FF23E63F}" type="pres">
      <dgm:prSet presAssocID="{248F1153-E1B3-4EA0-AD34-D25D929A2617}" presName="connTx" presStyleLbl="parChTrans1D2" presStyleIdx="0" presStyleCnt="5"/>
      <dgm:spPr/>
    </dgm:pt>
    <dgm:pt modelId="{5BB6E3FD-BCB1-4832-A752-A5B7EDA1CFCC}" type="pres">
      <dgm:prSet presAssocID="{ABE1BA22-9B68-49B6-B66C-66380B8521AF}" presName="root2" presStyleCnt="0"/>
      <dgm:spPr/>
    </dgm:pt>
    <dgm:pt modelId="{448A7E16-6954-495A-85BB-EF6A915287EA}" type="pres">
      <dgm:prSet presAssocID="{ABE1BA22-9B68-49B6-B66C-66380B8521AF}" presName="LevelTwoTextNode" presStyleLbl="node2" presStyleIdx="0" presStyleCnt="5" custLinFactNeighborX="-24310" custLinFactNeighborY="27372">
        <dgm:presLayoutVars>
          <dgm:chPref val="3"/>
        </dgm:presLayoutVars>
      </dgm:prSet>
      <dgm:spPr/>
    </dgm:pt>
    <dgm:pt modelId="{87D9407D-DB72-4BDB-8D9B-0E5BC45D85F3}" type="pres">
      <dgm:prSet presAssocID="{ABE1BA22-9B68-49B6-B66C-66380B8521AF}" presName="level3hierChild" presStyleCnt="0"/>
      <dgm:spPr/>
    </dgm:pt>
    <dgm:pt modelId="{666567A7-03CF-42A6-B554-71069C772FC1}" type="pres">
      <dgm:prSet presAssocID="{342F95C8-826A-4BD7-97A8-2EE4843664BF}" presName="conn2-1" presStyleLbl="parChTrans1D3" presStyleIdx="0" presStyleCnt="9"/>
      <dgm:spPr/>
    </dgm:pt>
    <dgm:pt modelId="{3B0E524A-8EF8-4EB0-AFD4-B5B6AE7CD828}" type="pres">
      <dgm:prSet presAssocID="{342F95C8-826A-4BD7-97A8-2EE4843664BF}" presName="connTx" presStyleLbl="parChTrans1D3" presStyleIdx="0" presStyleCnt="9"/>
      <dgm:spPr/>
    </dgm:pt>
    <dgm:pt modelId="{2DD65279-5A4E-448F-BB96-3D4EB6D8A065}" type="pres">
      <dgm:prSet presAssocID="{3801E434-5EC5-4183-8382-FA074C1F51AC}" presName="root2" presStyleCnt="0"/>
      <dgm:spPr/>
    </dgm:pt>
    <dgm:pt modelId="{BFAC4962-4395-4A28-B721-469760EDC772}" type="pres">
      <dgm:prSet presAssocID="{3801E434-5EC5-4183-8382-FA074C1F51AC}" presName="LevelTwoTextNode" presStyleLbl="node3" presStyleIdx="0" presStyleCnt="9" custScaleX="231596" custScaleY="65546" custLinFactNeighborX="-40533" custLinFactNeighborY="-7285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955C0E-6EB3-4045-8E3E-F1CB55FEE2F3}" type="pres">
      <dgm:prSet presAssocID="{3801E434-5EC5-4183-8382-FA074C1F51AC}" presName="level3hierChild" presStyleCnt="0"/>
      <dgm:spPr/>
    </dgm:pt>
    <dgm:pt modelId="{D3EEFBCD-F3FC-469F-BE43-4386D6B5A0E3}" type="pres">
      <dgm:prSet presAssocID="{C11D32FD-C937-4660-9286-02E099D1DEB7}" presName="conn2-1" presStyleLbl="parChTrans1D3" presStyleIdx="1" presStyleCnt="9"/>
      <dgm:spPr/>
    </dgm:pt>
    <dgm:pt modelId="{9FD23621-D5B7-49CE-8DB0-1DE27BA052A3}" type="pres">
      <dgm:prSet presAssocID="{C11D32FD-C937-4660-9286-02E099D1DEB7}" presName="connTx" presStyleLbl="parChTrans1D3" presStyleIdx="1" presStyleCnt="9"/>
      <dgm:spPr/>
    </dgm:pt>
    <dgm:pt modelId="{A235000C-5FF4-4507-B0C6-8670411730B1}" type="pres">
      <dgm:prSet presAssocID="{C03F188B-333F-4CE0-A398-5853F0C1C0D8}" presName="root2" presStyleCnt="0"/>
      <dgm:spPr/>
    </dgm:pt>
    <dgm:pt modelId="{3ECCE30B-7E71-4AA6-B015-D642914A16B0}" type="pres">
      <dgm:prSet presAssocID="{C03F188B-333F-4CE0-A398-5853F0C1C0D8}" presName="LevelTwoTextNode" presStyleLbl="node3" presStyleIdx="1" presStyleCnt="9" custScaleY="60490" custLinFactNeighborX="-40533" custLinFactNeighborY="-5132">
        <dgm:presLayoutVars>
          <dgm:chPref val="3"/>
        </dgm:presLayoutVars>
      </dgm:prSet>
      <dgm:spPr/>
    </dgm:pt>
    <dgm:pt modelId="{03472F01-ABFA-4C80-9738-2A4B00552FBC}" type="pres">
      <dgm:prSet presAssocID="{C03F188B-333F-4CE0-A398-5853F0C1C0D8}" presName="level3hierChild" presStyleCnt="0"/>
      <dgm:spPr/>
    </dgm:pt>
    <dgm:pt modelId="{9D37F846-0318-4631-AF64-1EC9FDEBEF74}" type="pres">
      <dgm:prSet presAssocID="{76BF78FF-0C08-4E6E-89E4-F4C9506398B8}" presName="conn2-1" presStyleLbl="parChTrans1D4" presStyleIdx="0" presStyleCnt="8"/>
      <dgm:spPr/>
    </dgm:pt>
    <dgm:pt modelId="{CC5486FA-0684-4787-92C2-2390EA457989}" type="pres">
      <dgm:prSet presAssocID="{76BF78FF-0C08-4E6E-89E4-F4C9506398B8}" presName="connTx" presStyleLbl="parChTrans1D4" presStyleIdx="0" presStyleCnt="8"/>
      <dgm:spPr/>
    </dgm:pt>
    <dgm:pt modelId="{62D222BC-F198-4BAF-9EBB-D16905275B6F}" type="pres">
      <dgm:prSet presAssocID="{3C6B91D3-791F-4E3C-B71D-04D8DFB305A6}" presName="root2" presStyleCnt="0"/>
      <dgm:spPr/>
    </dgm:pt>
    <dgm:pt modelId="{7EDA6625-A63B-46C7-95C2-F270A8C885A2}" type="pres">
      <dgm:prSet presAssocID="{3C6B91D3-791F-4E3C-B71D-04D8DFB305A6}" presName="LevelTwoTextNode" presStyleLbl="node4" presStyleIdx="0" presStyleCnt="8" custScaleY="60490" custLinFactNeighborX="-53007" custLinFactNeighborY="-51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019F52-90E0-4ED0-AE45-1A867370F2AA}" type="pres">
      <dgm:prSet presAssocID="{3C6B91D3-791F-4E3C-B71D-04D8DFB305A6}" presName="level3hierChild" presStyleCnt="0"/>
      <dgm:spPr/>
    </dgm:pt>
    <dgm:pt modelId="{A9B6A723-ECB3-482F-9601-CBC0B1F2ED83}" type="pres">
      <dgm:prSet presAssocID="{F1A72196-0F80-4C09-AE88-946D4357EB49}" presName="conn2-1" presStyleLbl="parChTrans1D3" presStyleIdx="2" presStyleCnt="9"/>
      <dgm:spPr/>
    </dgm:pt>
    <dgm:pt modelId="{3DFA5445-7406-4573-AA51-35D6766977EE}" type="pres">
      <dgm:prSet presAssocID="{F1A72196-0F80-4C09-AE88-946D4357EB49}" presName="connTx" presStyleLbl="parChTrans1D3" presStyleIdx="2" presStyleCnt="9"/>
      <dgm:spPr/>
    </dgm:pt>
    <dgm:pt modelId="{C12F406E-1D87-496F-B0F8-9653B5D6F268}" type="pres">
      <dgm:prSet presAssocID="{89D19601-D92C-4D7B-BAA6-6F09C29E58CA}" presName="root2" presStyleCnt="0"/>
      <dgm:spPr/>
    </dgm:pt>
    <dgm:pt modelId="{AADF9FDD-746F-43AE-8CF6-816D97DB85AC}" type="pres">
      <dgm:prSet presAssocID="{89D19601-D92C-4D7B-BAA6-6F09C29E58CA}" presName="LevelTwoTextNode" presStyleLbl="node3" presStyleIdx="2" presStyleCnt="9" custScaleY="69623" custLinFactNeighborX="-40533" custLinFactNeighborY="-967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0B5BA8-7FD9-438B-BECF-92FB46E77066}" type="pres">
      <dgm:prSet presAssocID="{89D19601-D92C-4D7B-BAA6-6F09C29E58CA}" presName="level3hierChild" presStyleCnt="0"/>
      <dgm:spPr/>
    </dgm:pt>
    <dgm:pt modelId="{2556F94C-0E8C-4F91-88CF-455771EAD886}" type="pres">
      <dgm:prSet presAssocID="{5EEBC490-B2DB-4777-B958-9226A70A5A99}" presName="conn2-1" presStyleLbl="parChTrans1D4" presStyleIdx="1" presStyleCnt="8"/>
      <dgm:spPr/>
    </dgm:pt>
    <dgm:pt modelId="{60FBD7AB-0B81-407A-B689-F87FE06B200C}" type="pres">
      <dgm:prSet presAssocID="{5EEBC490-B2DB-4777-B958-9226A70A5A99}" presName="connTx" presStyleLbl="parChTrans1D4" presStyleIdx="1" presStyleCnt="8"/>
      <dgm:spPr/>
    </dgm:pt>
    <dgm:pt modelId="{B57C3805-2A12-4174-9F06-A754B4CA97FA}" type="pres">
      <dgm:prSet presAssocID="{B10BE03E-9A02-40AF-9402-6F3B5585DD07}" presName="root2" presStyleCnt="0"/>
      <dgm:spPr/>
    </dgm:pt>
    <dgm:pt modelId="{2012F19A-8730-408F-8FBC-F50EABAFF60F}" type="pres">
      <dgm:prSet presAssocID="{B10BE03E-9A02-40AF-9402-6F3B5585DD07}" presName="LevelTwoTextNode" presStyleLbl="node4" presStyleIdx="1" presStyleCnt="8" custScaleY="69623" custLinFactNeighborX="-53007" custLinFactNeighborY="-967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63D1FD9-0344-4742-A443-46FCA4D1A4DE}" type="pres">
      <dgm:prSet presAssocID="{B10BE03E-9A02-40AF-9402-6F3B5585DD07}" presName="level3hierChild" presStyleCnt="0"/>
      <dgm:spPr/>
    </dgm:pt>
    <dgm:pt modelId="{D4233D90-464A-4DC0-B6BC-94BCE3EDA184}" type="pres">
      <dgm:prSet presAssocID="{C4F5EC8C-3224-4A79-86BA-A00BC60B502F}" presName="conn2-1" presStyleLbl="parChTrans1D2" presStyleIdx="1" presStyleCnt="5"/>
      <dgm:spPr/>
    </dgm:pt>
    <dgm:pt modelId="{086BE5CB-C922-4173-BE56-7640E5746350}" type="pres">
      <dgm:prSet presAssocID="{C4F5EC8C-3224-4A79-86BA-A00BC60B502F}" presName="connTx" presStyleLbl="parChTrans1D2" presStyleIdx="1" presStyleCnt="5"/>
      <dgm:spPr/>
    </dgm:pt>
    <dgm:pt modelId="{47AD96D2-F372-4AC9-B9AE-D97F922DBCB3}" type="pres">
      <dgm:prSet presAssocID="{F09C670F-3C70-4178-8C38-CA4C3155DC00}" presName="root2" presStyleCnt="0"/>
      <dgm:spPr/>
    </dgm:pt>
    <dgm:pt modelId="{B385C74A-71C8-4945-B099-2ABE34F72E9F}" type="pres">
      <dgm:prSet presAssocID="{F09C670F-3C70-4178-8C38-CA4C3155DC00}" presName="LevelTwoTextNode" presStyleLbl="node2" presStyleIdx="1" presStyleCnt="5" custScaleX="99443" custScaleY="78340" custLinFactNeighborX="-23309" custLinFactNeighborY="-114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FA0E6A-844F-482C-9E6A-52EED436F59E}" type="pres">
      <dgm:prSet presAssocID="{F09C670F-3C70-4178-8C38-CA4C3155DC00}" presName="level3hierChild" presStyleCnt="0"/>
      <dgm:spPr/>
    </dgm:pt>
    <dgm:pt modelId="{F3D704EC-535D-4B3B-A53A-10FB7BC7AB20}" type="pres">
      <dgm:prSet presAssocID="{0325AFB0-1FA4-4D7A-B61E-A578AB8E50E2}" presName="conn2-1" presStyleLbl="parChTrans1D3" presStyleIdx="3" presStyleCnt="9"/>
      <dgm:spPr/>
    </dgm:pt>
    <dgm:pt modelId="{D9F6801F-DAF4-4F65-9EC0-F0BBCF74D12D}" type="pres">
      <dgm:prSet presAssocID="{0325AFB0-1FA4-4D7A-B61E-A578AB8E50E2}" presName="connTx" presStyleLbl="parChTrans1D3" presStyleIdx="3" presStyleCnt="9"/>
      <dgm:spPr/>
    </dgm:pt>
    <dgm:pt modelId="{C8FCB349-D726-47EB-85E9-57796B88888E}" type="pres">
      <dgm:prSet presAssocID="{B9EFEE65-47D8-467B-BDC8-5ADB4A2EDE6D}" presName="root2" presStyleCnt="0"/>
      <dgm:spPr/>
    </dgm:pt>
    <dgm:pt modelId="{3DA3938B-4908-45DE-9F9C-AEA67BFAB289}" type="pres">
      <dgm:prSet presAssocID="{B9EFEE65-47D8-467B-BDC8-5ADB4A2EDE6D}" presName="LevelTwoTextNode" presStyleLbl="node3" presStyleIdx="3" presStyleCnt="9" custScaleX="97016" custScaleY="78340" custLinFactNeighborX="-39182" custLinFactNeighborY="-118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27471E-9382-4FC5-9C24-03931EA77B44}" type="pres">
      <dgm:prSet presAssocID="{B9EFEE65-47D8-467B-BDC8-5ADB4A2EDE6D}" presName="level3hierChild" presStyleCnt="0"/>
      <dgm:spPr/>
    </dgm:pt>
    <dgm:pt modelId="{1306F5A7-5CCB-4B23-8DE5-1A93DEAF308A}" type="pres">
      <dgm:prSet presAssocID="{58F5990D-1E8F-4996-9666-26AF38E313B2}" presName="conn2-1" presStyleLbl="parChTrans1D2" presStyleIdx="2" presStyleCnt="5"/>
      <dgm:spPr/>
    </dgm:pt>
    <dgm:pt modelId="{A8CD0CA5-3394-480B-9792-2B37262FDAFE}" type="pres">
      <dgm:prSet presAssocID="{58F5990D-1E8F-4996-9666-26AF38E313B2}" presName="connTx" presStyleLbl="parChTrans1D2" presStyleIdx="2" presStyleCnt="5"/>
      <dgm:spPr/>
    </dgm:pt>
    <dgm:pt modelId="{BCFA9F3A-9DDA-4871-8B2F-666F403D4900}" type="pres">
      <dgm:prSet presAssocID="{EE576CDC-CC74-4451-BEE3-3A1A45DAB049}" presName="root2" presStyleCnt="0"/>
      <dgm:spPr/>
    </dgm:pt>
    <dgm:pt modelId="{B4F615CD-1D88-4F63-97FC-47F5BAC45055}" type="pres">
      <dgm:prSet presAssocID="{EE576CDC-CC74-4451-BEE3-3A1A45DAB049}" presName="LevelTwoTextNode" presStyleLbl="node2" presStyleIdx="2" presStyleCnt="5" custLinFactNeighborX="-21681" custLinFactNeighborY="-647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E61859-F828-48CC-98F3-A3CB039DFA4D}" type="pres">
      <dgm:prSet presAssocID="{EE576CDC-CC74-4451-BEE3-3A1A45DAB049}" presName="level3hierChild" presStyleCnt="0"/>
      <dgm:spPr/>
    </dgm:pt>
    <dgm:pt modelId="{B2A2A7F1-9B12-459D-B560-A4D7AE150EA5}" type="pres">
      <dgm:prSet presAssocID="{4D55F906-0EE2-44B6-B7ED-DE0EAB02061C}" presName="conn2-1" presStyleLbl="parChTrans1D3" presStyleIdx="4" presStyleCnt="9"/>
      <dgm:spPr/>
    </dgm:pt>
    <dgm:pt modelId="{192013FA-0C0F-404A-9016-8B7553DC47C0}" type="pres">
      <dgm:prSet presAssocID="{4D55F906-0EE2-44B6-B7ED-DE0EAB02061C}" presName="connTx" presStyleLbl="parChTrans1D3" presStyleIdx="4" presStyleCnt="9"/>
      <dgm:spPr/>
    </dgm:pt>
    <dgm:pt modelId="{227B3E3A-94A2-4B53-A19D-17DC15065DE7}" type="pres">
      <dgm:prSet presAssocID="{66EE9939-E852-4366-A0F0-67622289B898}" presName="root2" presStyleCnt="0"/>
      <dgm:spPr/>
    </dgm:pt>
    <dgm:pt modelId="{269753B6-6344-41AC-9732-4605695FFD84}" type="pres">
      <dgm:prSet presAssocID="{66EE9939-E852-4366-A0F0-67622289B898}" presName="LevelTwoTextNode" presStyleLbl="node3" presStyleIdx="4" presStyleCnt="9" custLinFactNeighborX="-37596" custLinFactNeighborY="-647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E9AB44-C116-4A89-9F47-46065B79290D}" type="pres">
      <dgm:prSet presAssocID="{66EE9939-E852-4366-A0F0-67622289B898}" presName="level3hierChild" presStyleCnt="0"/>
      <dgm:spPr/>
    </dgm:pt>
    <dgm:pt modelId="{078A3ACF-3BB7-40C5-A63A-9A21BBB56CB4}" type="pres">
      <dgm:prSet presAssocID="{D21886A0-8677-42C1-9805-9E11C447F3BB}" presName="conn2-1" presStyleLbl="parChTrans1D4" presStyleIdx="2" presStyleCnt="8"/>
      <dgm:spPr/>
    </dgm:pt>
    <dgm:pt modelId="{000D2FAF-7EFC-4580-BE6E-939263AABC5A}" type="pres">
      <dgm:prSet presAssocID="{D21886A0-8677-42C1-9805-9E11C447F3BB}" presName="connTx" presStyleLbl="parChTrans1D4" presStyleIdx="2" presStyleCnt="8"/>
      <dgm:spPr/>
    </dgm:pt>
    <dgm:pt modelId="{84E09DBA-8254-4930-980F-849DBD931539}" type="pres">
      <dgm:prSet presAssocID="{54489B8E-876B-4BB9-8386-F854EB222862}" presName="root2" presStyleCnt="0"/>
      <dgm:spPr/>
    </dgm:pt>
    <dgm:pt modelId="{92CBEDCE-6EEC-4862-8F98-9D66E2D8F3D2}" type="pres">
      <dgm:prSet presAssocID="{54489B8E-876B-4BB9-8386-F854EB222862}" presName="LevelTwoTextNode" presStyleLbl="node4" presStyleIdx="2" presStyleCnt="8" custLinFactNeighborX="-50122" custLinFactNeighborY="-647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21E3BD-2FA6-4241-BF1C-FA5D889AA1DC}" type="pres">
      <dgm:prSet presAssocID="{54489B8E-876B-4BB9-8386-F854EB222862}" presName="level3hierChild" presStyleCnt="0"/>
      <dgm:spPr/>
    </dgm:pt>
    <dgm:pt modelId="{C60BBDC2-A539-4272-A17C-E05A37B729B2}" type="pres">
      <dgm:prSet presAssocID="{2AAACEB9-7DE6-4F39-A441-236C36316BB9}" presName="conn2-1" presStyleLbl="parChTrans1D4" presStyleIdx="3" presStyleCnt="8"/>
      <dgm:spPr/>
    </dgm:pt>
    <dgm:pt modelId="{295808E7-EC9D-4D55-B65B-7B09675C97C0}" type="pres">
      <dgm:prSet presAssocID="{2AAACEB9-7DE6-4F39-A441-236C36316BB9}" presName="connTx" presStyleLbl="parChTrans1D4" presStyleIdx="3" presStyleCnt="8"/>
      <dgm:spPr/>
    </dgm:pt>
    <dgm:pt modelId="{4DFA3033-A6A9-4A07-AE48-B9B8FE730F87}" type="pres">
      <dgm:prSet presAssocID="{C5633D7D-6CA4-434F-BA44-870872903CB2}" presName="root2" presStyleCnt="0"/>
      <dgm:spPr/>
    </dgm:pt>
    <dgm:pt modelId="{A84862F4-B498-4072-AB50-88B9363E848C}" type="pres">
      <dgm:prSet presAssocID="{C5633D7D-6CA4-434F-BA44-870872903CB2}" presName="LevelTwoTextNode" presStyleLbl="node4" presStyleIdx="3" presStyleCnt="8" custLinFactNeighborX="-62174" custLinFactNeighborY="-647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9A004D-95F7-4572-9276-7B635852D559}" type="pres">
      <dgm:prSet presAssocID="{C5633D7D-6CA4-434F-BA44-870872903CB2}" presName="level3hierChild" presStyleCnt="0"/>
      <dgm:spPr/>
    </dgm:pt>
    <dgm:pt modelId="{87F2D5E1-F4C0-4A7A-BA1F-83D5E2955DD2}" type="pres">
      <dgm:prSet presAssocID="{0873AB03-1211-4365-A337-D20DB202D17C}" presName="conn2-1" presStyleLbl="parChTrans1D2" presStyleIdx="3" presStyleCnt="5"/>
      <dgm:spPr/>
    </dgm:pt>
    <dgm:pt modelId="{EA3B2684-6A57-49DC-BE58-63D3160CAE27}" type="pres">
      <dgm:prSet presAssocID="{0873AB03-1211-4365-A337-D20DB202D17C}" presName="connTx" presStyleLbl="parChTrans1D2" presStyleIdx="3" presStyleCnt="5"/>
      <dgm:spPr/>
    </dgm:pt>
    <dgm:pt modelId="{8C7E57A9-FEEC-4CFB-ACDC-01EC3B8AF7E2}" type="pres">
      <dgm:prSet presAssocID="{9A037598-524E-4BFA-A318-2A82CB77C6EC}" presName="root2" presStyleCnt="0"/>
      <dgm:spPr/>
    </dgm:pt>
    <dgm:pt modelId="{1A2BC9BF-56EA-4ACA-B517-0AC219AA5702}" type="pres">
      <dgm:prSet presAssocID="{9A037598-524E-4BFA-A318-2A82CB77C6EC}" presName="LevelTwoTextNode" presStyleLbl="node2" presStyleIdx="3" presStyleCnt="5" custLinFactNeighborX="-21681" custLinFactNeighborY="11679">
        <dgm:presLayoutVars>
          <dgm:chPref val="3"/>
        </dgm:presLayoutVars>
      </dgm:prSet>
      <dgm:spPr/>
    </dgm:pt>
    <dgm:pt modelId="{FCC9A65D-FEFE-4EE6-AAD4-78DCBB011616}" type="pres">
      <dgm:prSet presAssocID="{9A037598-524E-4BFA-A318-2A82CB77C6EC}" presName="level3hierChild" presStyleCnt="0"/>
      <dgm:spPr/>
    </dgm:pt>
    <dgm:pt modelId="{415CE2E0-B0A9-4AA0-B039-EB03B9FAB89A}" type="pres">
      <dgm:prSet presAssocID="{390A61A3-5D48-4DA5-8191-FAE94281EDF3}" presName="conn2-1" presStyleLbl="parChTrans1D3" presStyleIdx="5" presStyleCnt="9"/>
      <dgm:spPr/>
    </dgm:pt>
    <dgm:pt modelId="{640BBEB1-8E1C-4A36-B35F-3644202DFEE9}" type="pres">
      <dgm:prSet presAssocID="{390A61A3-5D48-4DA5-8191-FAE94281EDF3}" presName="connTx" presStyleLbl="parChTrans1D3" presStyleIdx="5" presStyleCnt="9"/>
      <dgm:spPr/>
    </dgm:pt>
    <dgm:pt modelId="{F31C3F50-2679-4661-A3E5-7C53B7AD0FD1}" type="pres">
      <dgm:prSet presAssocID="{96755338-74F4-44AB-AD42-F6F014647A06}" presName="root2" presStyleCnt="0"/>
      <dgm:spPr/>
    </dgm:pt>
    <dgm:pt modelId="{DDFEDECA-953F-4800-B8D1-23D007D31D50}" type="pres">
      <dgm:prSet presAssocID="{96755338-74F4-44AB-AD42-F6F014647A06}" presName="LevelTwoTextNode" presStyleLbl="node3" presStyleIdx="5" presStyleCnt="9" custLinFactNeighborX="-35289" custLinFactNeighborY="116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19809D-F256-42F3-8217-AF48F28EF254}" type="pres">
      <dgm:prSet presAssocID="{96755338-74F4-44AB-AD42-F6F014647A06}" presName="level3hierChild" presStyleCnt="0"/>
      <dgm:spPr/>
    </dgm:pt>
    <dgm:pt modelId="{F70E4DE3-9809-4642-ABF2-80AF7012C6E2}" type="pres">
      <dgm:prSet presAssocID="{33B41A92-F83C-4BCB-9F26-5FE82F580806}" presName="conn2-1" presStyleLbl="parChTrans1D2" presStyleIdx="4" presStyleCnt="5"/>
      <dgm:spPr/>
    </dgm:pt>
    <dgm:pt modelId="{AFDC4576-A3F3-4F18-937C-B1E6001A0FAD}" type="pres">
      <dgm:prSet presAssocID="{33B41A92-F83C-4BCB-9F26-5FE82F580806}" presName="connTx" presStyleLbl="parChTrans1D2" presStyleIdx="4" presStyleCnt="5"/>
      <dgm:spPr/>
    </dgm:pt>
    <dgm:pt modelId="{C1505251-670B-4B8A-BD09-353EEF3D9D69}" type="pres">
      <dgm:prSet presAssocID="{AB92C10D-E214-40E3-BBB0-FA39BE9D8720}" presName="root2" presStyleCnt="0"/>
      <dgm:spPr/>
    </dgm:pt>
    <dgm:pt modelId="{8E4BB30D-5177-4D5C-A3F7-753FD0AEDA99}" type="pres">
      <dgm:prSet presAssocID="{AB92C10D-E214-40E3-BBB0-FA39BE9D8720}" presName="LevelTwoTextNode" presStyleLbl="node2" presStyleIdx="4" presStyleCnt="5" custScaleY="95850" custLinFactNeighborX="-21681" custLinFactNeighborY="100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0B5FF6-DB41-4F9C-8438-11D938427D15}" type="pres">
      <dgm:prSet presAssocID="{AB92C10D-E214-40E3-BBB0-FA39BE9D8720}" presName="level3hierChild" presStyleCnt="0"/>
      <dgm:spPr/>
    </dgm:pt>
    <dgm:pt modelId="{5310CA42-832A-4A1E-B9A4-BAB3381BE41E}" type="pres">
      <dgm:prSet presAssocID="{2DA6DB23-492E-40EE-B0F3-CE3BCD41D973}" presName="conn2-1" presStyleLbl="parChTrans1D3" presStyleIdx="6" presStyleCnt="9"/>
      <dgm:spPr/>
    </dgm:pt>
    <dgm:pt modelId="{4B3F6314-069D-451C-9210-EA5C683AD822}" type="pres">
      <dgm:prSet presAssocID="{2DA6DB23-492E-40EE-B0F3-CE3BCD41D973}" presName="connTx" presStyleLbl="parChTrans1D3" presStyleIdx="6" presStyleCnt="9"/>
      <dgm:spPr/>
    </dgm:pt>
    <dgm:pt modelId="{52317182-3582-4E5D-8ACA-C797096E8898}" type="pres">
      <dgm:prSet presAssocID="{65D71CC2-0A9F-413C-BBB2-5C0262EA51D8}" presName="root2" presStyleCnt="0"/>
      <dgm:spPr/>
    </dgm:pt>
    <dgm:pt modelId="{72607388-9A80-40B0-98DD-C33D5AA1434A}" type="pres">
      <dgm:prSet presAssocID="{65D71CC2-0A9F-413C-BBB2-5C0262EA51D8}" presName="LevelTwoTextNode" presStyleLbl="node3" presStyleIdx="6" presStyleCnt="9" custScaleY="78749" custLinFactNeighborX="-35289" custLinFactNeighborY="137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116B4D-4F77-4DDC-BB68-B9EB37BD87DB}" type="pres">
      <dgm:prSet presAssocID="{65D71CC2-0A9F-413C-BBB2-5C0262EA51D8}" presName="level3hierChild" presStyleCnt="0"/>
      <dgm:spPr/>
    </dgm:pt>
    <dgm:pt modelId="{5C0BE0A9-6973-499B-B349-E88C51A3FD60}" type="pres">
      <dgm:prSet presAssocID="{9B99C100-94E9-4DD8-AE1D-6800CCC110E0}" presName="conn2-1" presStyleLbl="parChTrans1D4" presStyleIdx="4" presStyleCnt="8"/>
      <dgm:spPr/>
    </dgm:pt>
    <dgm:pt modelId="{EB62F59C-CAA5-4A69-AA00-E7EFC06B4FBE}" type="pres">
      <dgm:prSet presAssocID="{9B99C100-94E9-4DD8-AE1D-6800CCC110E0}" presName="connTx" presStyleLbl="parChTrans1D4" presStyleIdx="4" presStyleCnt="8"/>
      <dgm:spPr/>
    </dgm:pt>
    <dgm:pt modelId="{8AC1AC0E-DD36-4953-A2BF-AB689D7FC805}" type="pres">
      <dgm:prSet presAssocID="{7CECA6E6-C6B4-45F9-AB37-B20677D91F76}" presName="root2" presStyleCnt="0"/>
      <dgm:spPr/>
    </dgm:pt>
    <dgm:pt modelId="{B17E251C-D95E-43F2-BD6B-622854D5E7D8}" type="pres">
      <dgm:prSet presAssocID="{7CECA6E6-C6B4-45F9-AB37-B20677D91F76}" presName="LevelTwoTextNode" presStyleLbl="node4" presStyleIdx="4" presStyleCnt="8" custScaleY="78749" custLinFactNeighborX="-35289" custLinFactNeighborY="137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F4F649-B8C1-4CEE-B597-63A70321B70F}" type="pres">
      <dgm:prSet presAssocID="{7CECA6E6-C6B4-45F9-AB37-B20677D91F76}" presName="level3hierChild" presStyleCnt="0"/>
      <dgm:spPr/>
    </dgm:pt>
    <dgm:pt modelId="{D8D94B48-5A02-48AD-9FBA-803ED8315B4A}" type="pres">
      <dgm:prSet presAssocID="{D4EBA345-EF8C-4864-B66B-8D6E6F39B5BB}" presName="conn2-1" presStyleLbl="parChTrans1D3" presStyleIdx="7" presStyleCnt="9"/>
      <dgm:spPr/>
    </dgm:pt>
    <dgm:pt modelId="{0232455A-C45C-414C-BEFC-6EF895F24C35}" type="pres">
      <dgm:prSet presAssocID="{D4EBA345-EF8C-4864-B66B-8D6E6F39B5BB}" presName="connTx" presStyleLbl="parChTrans1D3" presStyleIdx="7" presStyleCnt="9"/>
      <dgm:spPr/>
    </dgm:pt>
    <dgm:pt modelId="{FA498AB6-9485-40FD-8178-CD2F65846795}" type="pres">
      <dgm:prSet presAssocID="{560EAD2D-0ACA-4123-850D-669F202EDF76}" presName="root2" presStyleCnt="0"/>
      <dgm:spPr/>
    </dgm:pt>
    <dgm:pt modelId="{268EB04B-4B62-4E6E-9266-BD904B5048BD}" type="pres">
      <dgm:prSet presAssocID="{560EAD2D-0ACA-4123-850D-669F202EDF76}" presName="LevelTwoTextNode" presStyleLbl="node3" presStyleIdx="7" presStyleCnt="9" custScaleY="78749" custLinFactNeighborX="-35289" custLinFactNeighborY="100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9A1EB6-7FF3-4687-BA10-9BBF7775DB34}" type="pres">
      <dgm:prSet presAssocID="{560EAD2D-0ACA-4123-850D-669F202EDF76}" presName="level3hierChild" presStyleCnt="0"/>
      <dgm:spPr/>
    </dgm:pt>
    <dgm:pt modelId="{6D8A5FC2-91C7-4E97-A529-F474E7FA857A}" type="pres">
      <dgm:prSet presAssocID="{480B2B54-59C7-4FF4-97A7-F15A909B857E}" presName="conn2-1" presStyleLbl="parChTrans1D4" presStyleIdx="5" presStyleCnt="8"/>
      <dgm:spPr/>
    </dgm:pt>
    <dgm:pt modelId="{A4F09EED-B842-461B-A492-664BE3ACB58E}" type="pres">
      <dgm:prSet presAssocID="{480B2B54-59C7-4FF4-97A7-F15A909B857E}" presName="connTx" presStyleLbl="parChTrans1D4" presStyleIdx="5" presStyleCnt="8"/>
      <dgm:spPr/>
    </dgm:pt>
    <dgm:pt modelId="{3DE7A6DD-F4E7-400C-8B1B-D7684355F849}" type="pres">
      <dgm:prSet presAssocID="{547201CF-75A8-4A41-AAF7-F7AF7E2E5D98}" presName="root2" presStyleCnt="0"/>
      <dgm:spPr/>
    </dgm:pt>
    <dgm:pt modelId="{17A3E5F3-2EE5-4853-ACA1-B3A805CCC097}" type="pres">
      <dgm:prSet presAssocID="{547201CF-75A8-4A41-AAF7-F7AF7E2E5D98}" presName="LevelTwoTextNode" presStyleLbl="node4" presStyleIdx="5" presStyleCnt="8" custScaleY="78749" custLinFactNeighborX="-35289" custLinFactNeighborY="100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F64AD7-46BB-42B2-AA34-09C8F14B6D21}" type="pres">
      <dgm:prSet presAssocID="{547201CF-75A8-4A41-AAF7-F7AF7E2E5D98}" presName="level3hierChild" presStyleCnt="0"/>
      <dgm:spPr/>
    </dgm:pt>
    <dgm:pt modelId="{FF7B2BE7-33A9-40F2-9A2E-0A83F05576BF}" type="pres">
      <dgm:prSet presAssocID="{622E3B09-1E2E-49FF-AB76-8084A4C1D62E}" presName="conn2-1" presStyleLbl="parChTrans1D3" presStyleIdx="8" presStyleCnt="9"/>
      <dgm:spPr/>
    </dgm:pt>
    <dgm:pt modelId="{1C66DA80-8F02-42DD-B36A-3B9B4A07EEC6}" type="pres">
      <dgm:prSet presAssocID="{622E3B09-1E2E-49FF-AB76-8084A4C1D62E}" presName="connTx" presStyleLbl="parChTrans1D3" presStyleIdx="8" presStyleCnt="9"/>
      <dgm:spPr/>
    </dgm:pt>
    <dgm:pt modelId="{B891607F-7645-4F55-8FB6-E82B7D02D556}" type="pres">
      <dgm:prSet presAssocID="{6CFA198D-E103-4919-859E-E9737CED1763}" presName="root2" presStyleCnt="0"/>
      <dgm:spPr/>
    </dgm:pt>
    <dgm:pt modelId="{11F64CD6-46E3-4374-8FC8-AE2BED037004}" type="pres">
      <dgm:prSet presAssocID="{6CFA198D-E103-4919-859E-E9737CED1763}" presName="LevelTwoTextNode" presStyleLbl="node3" presStyleIdx="8" presStyleCnt="9" custScaleY="78749" custLinFactNeighborX="-35289" custLinFactNeighborY="3436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E323E4-C07F-4107-BA4A-0AC683A38190}" type="pres">
      <dgm:prSet presAssocID="{6CFA198D-E103-4919-859E-E9737CED1763}" presName="level3hierChild" presStyleCnt="0"/>
      <dgm:spPr/>
    </dgm:pt>
    <dgm:pt modelId="{6F43CFE3-C651-4900-99FA-EB9AC442C5CD}" type="pres">
      <dgm:prSet presAssocID="{3AA1D9EE-5F26-4F7E-9D21-92C682829013}" presName="conn2-1" presStyleLbl="parChTrans1D4" presStyleIdx="6" presStyleCnt="8"/>
      <dgm:spPr/>
    </dgm:pt>
    <dgm:pt modelId="{D2AE5BD2-4D64-47A6-B2B0-A136DF548D8A}" type="pres">
      <dgm:prSet presAssocID="{3AA1D9EE-5F26-4F7E-9D21-92C682829013}" presName="connTx" presStyleLbl="parChTrans1D4" presStyleIdx="6" presStyleCnt="8"/>
      <dgm:spPr/>
    </dgm:pt>
    <dgm:pt modelId="{A9514AEA-015D-42C7-B869-8BCF3ED6EC3C}" type="pres">
      <dgm:prSet presAssocID="{57C5FE76-EC96-40D8-9B73-6BAB852FDF3A}" presName="root2" presStyleCnt="0"/>
      <dgm:spPr/>
    </dgm:pt>
    <dgm:pt modelId="{00D95CEA-3E60-4194-99C8-157398D4F403}" type="pres">
      <dgm:prSet presAssocID="{57C5FE76-EC96-40D8-9B73-6BAB852FDF3A}" presName="LevelTwoTextNode" presStyleLbl="node4" presStyleIdx="6" presStyleCnt="8" custScaleY="78749" custLinFactNeighborX="-35289" custLinFactNeighborY="3436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985E8E-4018-4726-9698-2212ADD1D85B}" type="pres">
      <dgm:prSet presAssocID="{57C5FE76-EC96-40D8-9B73-6BAB852FDF3A}" presName="level3hierChild" presStyleCnt="0"/>
      <dgm:spPr/>
    </dgm:pt>
    <dgm:pt modelId="{F80445D2-8748-488D-98EA-980ED957C92C}" type="pres">
      <dgm:prSet presAssocID="{BB099C24-A299-49BC-AD10-5D6DDD82C7C6}" presName="conn2-1" presStyleLbl="parChTrans1D4" presStyleIdx="7" presStyleCnt="8"/>
      <dgm:spPr/>
    </dgm:pt>
    <dgm:pt modelId="{FCE903FB-DCAA-41EC-A3D3-31E8D4C54C3B}" type="pres">
      <dgm:prSet presAssocID="{BB099C24-A299-49BC-AD10-5D6DDD82C7C6}" presName="connTx" presStyleLbl="parChTrans1D4" presStyleIdx="7" presStyleCnt="8"/>
      <dgm:spPr/>
    </dgm:pt>
    <dgm:pt modelId="{C9E3F25B-0F1B-44A0-B5E6-232C2F9C4AB4}" type="pres">
      <dgm:prSet presAssocID="{5306B454-4C33-4C8C-8897-E6AB502FB7BB}" presName="root2" presStyleCnt="0"/>
      <dgm:spPr/>
    </dgm:pt>
    <dgm:pt modelId="{5F9E864C-3419-426D-A3FC-C16A1DF78C22}" type="pres">
      <dgm:prSet presAssocID="{5306B454-4C33-4C8C-8897-E6AB502FB7BB}" presName="LevelTwoTextNode" presStyleLbl="node4" presStyleIdx="7" presStyleCnt="8" custScaleY="78749" custLinFactNeighborX="-35289" custLinFactNeighborY="3436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8F3095-79A7-4B7B-8B48-FD194D91A89E}" type="pres">
      <dgm:prSet presAssocID="{5306B454-4C33-4C8C-8897-E6AB502FB7BB}" presName="level3hierChild" presStyleCnt="0"/>
      <dgm:spPr/>
    </dgm:pt>
  </dgm:ptLst>
  <dgm:cxnLst>
    <dgm:cxn modelId="{FCA272B4-1439-44F1-90DC-3F2504BC7431}" type="presOf" srcId="{C5633D7D-6CA4-434F-BA44-870872903CB2}" destId="{A84862F4-B498-4072-AB50-88B9363E848C}" srcOrd="0" destOrd="0" presId="urn:microsoft.com/office/officeart/2005/8/layout/hierarchy2"/>
    <dgm:cxn modelId="{78C3A13D-5225-429E-A495-E9D087C16C58}" type="presOf" srcId="{0325AFB0-1FA4-4D7A-B61E-A578AB8E50E2}" destId="{F3D704EC-535D-4B3B-A53A-10FB7BC7AB20}" srcOrd="0" destOrd="0" presId="urn:microsoft.com/office/officeart/2005/8/layout/hierarchy2"/>
    <dgm:cxn modelId="{2B063125-72A7-4CFA-B87B-46820305956A}" type="presOf" srcId="{F1A72196-0F80-4C09-AE88-946D4357EB49}" destId="{A9B6A723-ECB3-482F-9601-CBC0B1F2ED83}" srcOrd="0" destOrd="0" presId="urn:microsoft.com/office/officeart/2005/8/layout/hierarchy2"/>
    <dgm:cxn modelId="{016B42A9-D2D4-4BB0-BC16-4A2430E401BC}" type="presOf" srcId="{76BF78FF-0C08-4E6E-89E4-F4C9506398B8}" destId="{CC5486FA-0684-4787-92C2-2390EA457989}" srcOrd="1" destOrd="0" presId="urn:microsoft.com/office/officeart/2005/8/layout/hierarchy2"/>
    <dgm:cxn modelId="{845A0500-689E-4668-B492-7FD343E4CE65}" type="presOf" srcId="{248F1153-E1B3-4EA0-AD34-D25D929A2617}" destId="{91A9FCCE-24A0-40E1-B5D6-3A12FF23E63F}" srcOrd="1" destOrd="0" presId="urn:microsoft.com/office/officeart/2005/8/layout/hierarchy2"/>
    <dgm:cxn modelId="{2D937EA8-66A6-4EE1-AA80-C26F19C4CD0F}" type="presOf" srcId="{6CFA198D-E103-4919-859E-E9737CED1763}" destId="{11F64CD6-46E3-4374-8FC8-AE2BED037004}" srcOrd="0" destOrd="0" presId="urn:microsoft.com/office/officeart/2005/8/layout/hierarchy2"/>
    <dgm:cxn modelId="{02F5D885-A94C-4A41-842A-110D69B5CB23}" srcId="{33F673DA-F0EC-4449-84CD-369BA1DFCA77}" destId="{ABE1BA22-9B68-49B6-B66C-66380B8521AF}" srcOrd="0" destOrd="0" parTransId="{248F1153-E1B3-4EA0-AD34-D25D929A2617}" sibTransId="{674A58BB-9FB8-4F8B-BEAD-EBED953B9766}"/>
    <dgm:cxn modelId="{46D5C7E1-0723-4A73-BFCC-403CD834202E}" type="presOf" srcId="{96755338-74F4-44AB-AD42-F6F014647A06}" destId="{DDFEDECA-953F-4800-B8D1-23D007D31D50}" srcOrd="0" destOrd="0" presId="urn:microsoft.com/office/officeart/2005/8/layout/hierarchy2"/>
    <dgm:cxn modelId="{52A79B3F-1D55-45E8-BA78-B98D2DE17E40}" type="presOf" srcId="{9A037598-524E-4BFA-A318-2A82CB77C6EC}" destId="{1A2BC9BF-56EA-4ACA-B517-0AC219AA5702}" srcOrd="0" destOrd="0" presId="urn:microsoft.com/office/officeart/2005/8/layout/hierarchy2"/>
    <dgm:cxn modelId="{B407C0A7-187D-46EC-A8F0-D519A8913B6F}" srcId="{ABE1BA22-9B68-49B6-B66C-66380B8521AF}" destId="{C03F188B-333F-4CE0-A398-5853F0C1C0D8}" srcOrd="1" destOrd="0" parTransId="{C11D32FD-C937-4660-9286-02E099D1DEB7}" sibTransId="{64F9968B-62C4-4935-BBC7-9E2C0E38B12F}"/>
    <dgm:cxn modelId="{1F0F36E4-3203-415B-9153-1253B31BC62E}" type="presOf" srcId="{4D55F906-0EE2-44B6-B7ED-DE0EAB02061C}" destId="{192013FA-0C0F-404A-9016-8B7553DC47C0}" srcOrd="1" destOrd="0" presId="urn:microsoft.com/office/officeart/2005/8/layout/hierarchy2"/>
    <dgm:cxn modelId="{7FA072CE-67FD-437F-ADD5-7838F40F54B5}" type="presOf" srcId="{AB92C10D-E214-40E3-BBB0-FA39BE9D8720}" destId="{8E4BB30D-5177-4D5C-A3F7-753FD0AEDA99}" srcOrd="0" destOrd="0" presId="urn:microsoft.com/office/officeart/2005/8/layout/hierarchy2"/>
    <dgm:cxn modelId="{48DED3D4-1D55-4202-AEB2-0F2F38A14101}" srcId="{ABE1BA22-9B68-49B6-B66C-66380B8521AF}" destId="{89D19601-D92C-4D7B-BAA6-6F09C29E58CA}" srcOrd="2" destOrd="0" parTransId="{F1A72196-0F80-4C09-AE88-946D4357EB49}" sibTransId="{0A37F255-9974-4A36-BC2F-ED8AE67398DD}"/>
    <dgm:cxn modelId="{BDBE8069-6563-4E9B-B2D1-EAC07CB18F00}" type="presOf" srcId="{76BF78FF-0C08-4E6E-89E4-F4C9506398B8}" destId="{9D37F846-0318-4631-AF64-1EC9FDEBEF74}" srcOrd="0" destOrd="0" presId="urn:microsoft.com/office/officeart/2005/8/layout/hierarchy2"/>
    <dgm:cxn modelId="{1D74FBCB-B38B-40A6-9B96-25B282A4D5C5}" type="presOf" srcId="{BB099C24-A299-49BC-AD10-5D6DDD82C7C6}" destId="{F80445D2-8748-488D-98EA-980ED957C92C}" srcOrd="0" destOrd="0" presId="urn:microsoft.com/office/officeart/2005/8/layout/hierarchy2"/>
    <dgm:cxn modelId="{F6254F9C-0113-40B5-A0B6-57300888575E}" type="presOf" srcId="{390A61A3-5D48-4DA5-8191-FAE94281EDF3}" destId="{415CE2E0-B0A9-4AA0-B039-EB03B9FAB89A}" srcOrd="0" destOrd="0" presId="urn:microsoft.com/office/officeart/2005/8/layout/hierarchy2"/>
    <dgm:cxn modelId="{C1F7E34E-1BC5-4787-B81B-4ACEA70E8808}" srcId="{65D71CC2-0A9F-413C-BBB2-5C0262EA51D8}" destId="{7CECA6E6-C6B4-45F9-AB37-B20677D91F76}" srcOrd="0" destOrd="0" parTransId="{9B99C100-94E9-4DD8-AE1D-6800CCC110E0}" sibTransId="{947E9ECE-3DD3-433E-9091-3E2196087027}"/>
    <dgm:cxn modelId="{35F666C9-1C88-479E-A2D1-34CCE4FFFE3D}" type="presOf" srcId="{BB099C24-A299-49BC-AD10-5D6DDD82C7C6}" destId="{FCE903FB-DCAA-41EC-A3D3-31E8D4C54C3B}" srcOrd="1" destOrd="0" presId="urn:microsoft.com/office/officeart/2005/8/layout/hierarchy2"/>
    <dgm:cxn modelId="{9DC96E78-8B86-4752-86B0-17367BDD914C}" srcId="{33F673DA-F0EC-4449-84CD-369BA1DFCA77}" destId="{EE576CDC-CC74-4451-BEE3-3A1A45DAB049}" srcOrd="2" destOrd="0" parTransId="{58F5990D-1E8F-4996-9666-26AF38E313B2}" sibTransId="{D64D2E83-8F32-4D19-B5D5-BA3ACDE6F3FC}"/>
    <dgm:cxn modelId="{0BAB953E-FB4B-4CFC-9213-4083EB3D659C}" type="presOf" srcId="{65D71CC2-0A9F-413C-BBB2-5C0262EA51D8}" destId="{72607388-9A80-40B0-98DD-C33D5AA1434A}" srcOrd="0" destOrd="0" presId="urn:microsoft.com/office/officeart/2005/8/layout/hierarchy2"/>
    <dgm:cxn modelId="{8CC59088-7B80-45A3-A6B7-996B437AFBBA}" type="presOf" srcId="{33B41A92-F83C-4BCB-9F26-5FE82F580806}" destId="{AFDC4576-A3F3-4F18-937C-B1E6001A0FAD}" srcOrd="1" destOrd="0" presId="urn:microsoft.com/office/officeart/2005/8/layout/hierarchy2"/>
    <dgm:cxn modelId="{2B88022B-0CAD-4720-B598-635BC2FA9A52}" type="presOf" srcId="{0873AB03-1211-4365-A337-D20DB202D17C}" destId="{EA3B2684-6A57-49DC-BE58-63D3160CAE27}" srcOrd="1" destOrd="0" presId="urn:microsoft.com/office/officeart/2005/8/layout/hierarchy2"/>
    <dgm:cxn modelId="{EB59A42D-3245-44E3-B08F-BDD6E94B3A3A}" type="presOf" srcId="{560EAD2D-0ACA-4123-850D-669F202EDF76}" destId="{268EB04B-4B62-4E6E-9266-BD904B5048BD}" srcOrd="0" destOrd="0" presId="urn:microsoft.com/office/officeart/2005/8/layout/hierarchy2"/>
    <dgm:cxn modelId="{167A66A3-1BCE-479E-BCA3-3EE1C2501C2C}" type="presOf" srcId="{5EEBC490-B2DB-4777-B958-9226A70A5A99}" destId="{2556F94C-0E8C-4F91-88CF-455771EAD886}" srcOrd="0" destOrd="0" presId="urn:microsoft.com/office/officeart/2005/8/layout/hierarchy2"/>
    <dgm:cxn modelId="{C6902D2F-B56D-4D5F-9721-4CE6BC5CFD00}" srcId="{5804242A-5AD6-4C25-BB48-8D20E41ACFD5}" destId="{33F673DA-F0EC-4449-84CD-369BA1DFCA77}" srcOrd="0" destOrd="0" parTransId="{C557DEB8-D2BF-4060-869E-6F3248BE6D6F}" sibTransId="{4504C304-CF70-4FBD-AB62-50C754725A04}"/>
    <dgm:cxn modelId="{B8441ACC-7340-4658-A940-63FA6010683F}" type="presOf" srcId="{2DA6DB23-492E-40EE-B0F3-CE3BCD41D973}" destId="{5310CA42-832A-4A1E-B9A4-BAB3381BE41E}" srcOrd="0" destOrd="0" presId="urn:microsoft.com/office/officeart/2005/8/layout/hierarchy2"/>
    <dgm:cxn modelId="{68CF5BF9-6074-4805-9BAA-DEFF03CD93AE}" type="presOf" srcId="{3AA1D9EE-5F26-4F7E-9D21-92C682829013}" destId="{D2AE5BD2-4D64-47A6-B2B0-A136DF548D8A}" srcOrd="1" destOrd="0" presId="urn:microsoft.com/office/officeart/2005/8/layout/hierarchy2"/>
    <dgm:cxn modelId="{C643FF8A-2E1B-46FA-9754-4C58F2BAEAFB}" type="presOf" srcId="{C4F5EC8C-3224-4A79-86BA-A00BC60B502F}" destId="{086BE5CB-C922-4173-BE56-7640E5746350}" srcOrd="1" destOrd="0" presId="urn:microsoft.com/office/officeart/2005/8/layout/hierarchy2"/>
    <dgm:cxn modelId="{35587D38-5324-4FBA-8DCB-19345C5A9CE8}" type="presOf" srcId="{C4F5EC8C-3224-4A79-86BA-A00BC60B502F}" destId="{D4233D90-464A-4DC0-B6BC-94BCE3EDA184}" srcOrd="0" destOrd="0" presId="urn:microsoft.com/office/officeart/2005/8/layout/hierarchy2"/>
    <dgm:cxn modelId="{D27A1A96-CA0F-4C4F-9748-C5267DABEABB}" type="presOf" srcId="{3801E434-5EC5-4183-8382-FA074C1F51AC}" destId="{BFAC4962-4395-4A28-B721-469760EDC772}" srcOrd="0" destOrd="0" presId="urn:microsoft.com/office/officeart/2005/8/layout/hierarchy2"/>
    <dgm:cxn modelId="{F2E906AE-1764-473E-B0EE-A84F62FDA676}" type="presOf" srcId="{89D19601-D92C-4D7B-BAA6-6F09C29E58CA}" destId="{AADF9FDD-746F-43AE-8CF6-816D97DB85AC}" srcOrd="0" destOrd="0" presId="urn:microsoft.com/office/officeart/2005/8/layout/hierarchy2"/>
    <dgm:cxn modelId="{F0825668-7247-48BF-B8CE-094C9107582E}" type="presOf" srcId="{480B2B54-59C7-4FF4-97A7-F15A909B857E}" destId="{6D8A5FC2-91C7-4E97-A529-F474E7FA857A}" srcOrd="0" destOrd="0" presId="urn:microsoft.com/office/officeart/2005/8/layout/hierarchy2"/>
    <dgm:cxn modelId="{C50BEA6C-23C5-4260-A964-490CF30FF84E}" type="presOf" srcId="{2DA6DB23-492E-40EE-B0F3-CE3BCD41D973}" destId="{4B3F6314-069D-451C-9210-EA5C683AD822}" srcOrd="1" destOrd="0" presId="urn:microsoft.com/office/officeart/2005/8/layout/hierarchy2"/>
    <dgm:cxn modelId="{64B12E3B-9CAA-4B19-88ED-A1E2504D24A9}" type="presOf" srcId="{5EEBC490-B2DB-4777-B958-9226A70A5A99}" destId="{60FBD7AB-0B81-407A-B689-F87FE06B200C}" srcOrd="1" destOrd="0" presId="urn:microsoft.com/office/officeart/2005/8/layout/hierarchy2"/>
    <dgm:cxn modelId="{26C06390-402E-4110-A023-8F8F44EEA5C5}" srcId="{AB92C10D-E214-40E3-BBB0-FA39BE9D8720}" destId="{560EAD2D-0ACA-4123-850D-669F202EDF76}" srcOrd="1" destOrd="0" parTransId="{D4EBA345-EF8C-4864-B66B-8D6E6F39B5BB}" sibTransId="{212F43B3-008E-417C-BF52-B99EEDDC67F1}"/>
    <dgm:cxn modelId="{DB4A2C02-69A7-4F0A-8A01-BD5D3EEF8C41}" srcId="{AB92C10D-E214-40E3-BBB0-FA39BE9D8720}" destId="{65D71CC2-0A9F-413C-BBB2-5C0262EA51D8}" srcOrd="0" destOrd="0" parTransId="{2DA6DB23-492E-40EE-B0F3-CE3BCD41D973}" sibTransId="{E52B4489-584B-4179-8CF6-E6AFF2480650}"/>
    <dgm:cxn modelId="{009A1FF6-3BE3-43B8-8615-D3CCC2E853FD}" type="presOf" srcId="{9B99C100-94E9-4DD8-AE1D-6800CCC110E0}" destId="{5C0BE0A9-6973-499B-B349-E88C51A3FD60}" srcOrd="0" destOrd="0" presId="urn:microsoft.com/office/officeart/2005/8/layout/hierarchy2"/>
    <dgm:cxn modelId="{4C59B788-B441-4E4C-B102-8B70C0CF771F}" srcId="{33F673DA-F0EC-4449-84CD-369BA1DFCA77}" destId="{AB92C10D-E214-40E3-BBB0-FA39BE9D8720}" srcOrd="4" destOrd="0" parTransId="{33B41A92-F83C-4BCB-9F26-5FE82F580806}" sibTransId="{CED38B25-C12C-4460-958B-FC541879DEA3}"/>
    <dgm:cxn modelId="{8BEAAB9E-805D-4451-93B0-47ACC2BC33F2}" type="presOf" srcId="{B9EFEE65-47D8-467B-BDC8-5ADB4A2EDE6D}" destId="{3DA3938B-4908-45DE-9F9C-AEA67BFAB289}" srcOrd="0" destOrd="0" presId="urn:microsoft.com/office/officeart/2005/8/layout/hierarchy2"/>
    <dgm:cxn modelId="{7C74FDB2-E760-4B7F-8646-A5F2474956D8}" type="presOf" srcId="{ABE1BA22-9B68-49B6-B66C-66380B8521AF}" destId="{448A7E16-6954-495A-85BB-EF6A915287EA}" srcOrd="0" destOrd="0" presId="urn:microsoft.com/office/officeart/2005/8/layout/hierarchy2"/>
    <dgm:cxn modelId="{FA64B682-7779-4F51-8BA0-9D60288716EA}" type="presOf" srcId="{C03F188B-333F-4CE0-A398-5853F0C1C0D8}" destId="{3ECCE30B-7E71-4AA6-B015-D642914A16B0}" srcOrd="0" destOrd="0" presId="urn:microsoft.com/office/officeart/2005/8/layout/hierarchy2"/>
    <dgm:cxn modelId="{CAADD3A7-A5B2-4BBD-9BDF-63674AA4DDD2}" type="presOf" srcId="{5804242A-5AD6-4C25-BB48-8D20E41ACFD5}" destId="{D2E634C8-292F-4DA7-8771-2E919B1280C0}" srcOrd="0" destOrd="0" presId="urn:microsoft.com/office/officeart/2005/8/layout/hierarchy2"/>
    <dgm:cxn modelId="{2F91E78F-0FA0-42EA-AA47-AD74718E845C}" type="presOf" srcId="{2AAACEB9-7DE6-4F39-A441-236C36316BB9}" destId="{295808E7-EC9D-4D55-B65B-7B09675C97C0}" srcOrd="1" destOrd="0" presId="urn:microsoft.com/office/officeart/2005/8/layout/hierarchy2"/>
    <dgm:cxn modelId="{BC41F9D2-B017-4D6A-837B-7E5B90BFDBBA}" srcId="{ABE1BA22-9B68-49B6-B66C-66380B8521AF}" destId="{3801E434-5EC5-4183-8382-FA074C1F51AC}" srcOrd="0" destOrd="0" parTransId="{342F95C8-826A-4BD7-97A8-2EE4843664BF}" sibTransId="{6658FCA7-EA80-48A9-A5B0-4061F8335FFA}"/>
    <dgm:cxn modelId="{1F25D532-D556-40DD-B8EE-AA08DA8CFF7F}" type="presOf" srcId="{4D55F906-0EE2-44B6-B7ED-DE0EAB02061C}" destId="{B2A2A7F1-9B12-459D-B560-A4D7AE150EA5}" srcOrd="0" destOrd="0" presId="urn:microsoft.com/office/officeart/2005/8/layout/hierarchy2"/>
    <dgm:cxn modelId="{4429F39D-6BFB-49EC-877D-67BE9F0CA072}" srcId="{F09C670F-3C70-4178-8C38-CA4C3155DC00}" destId="{B9EFEE65-47D8-467B-BDC8-5ADB4A2EDE6D}" srcOrd="0" destOrd="0" parTransId="{0325AFB0-1FA4-4D7A-B61E-A578AB8E50E2}" sibTransId="{AAFF2724-964D-4ADD-84E0-48918C49AF48}"/>
    <dgm:cxn modelId="{5A5CA0B5-EAE9-470F-8042-1CA6991A3BE6}" srcId="{6CFA198D-E103-4919-859E-E9737CED1763}" destId="{57C5FE76-EC96-40D8-9B73-6BAB852FDF3A}" srcOrd="0" destOrd="0" parTransId="{3AA1D9EE-5F26-4F7E-9D21-92C682829013}" sibTransId="{AED6AC8F-0F76-45FB-BCD5-98B48290AB76}"/>
    <dgm:cxn modelId="{D0043AB6-8C88-457E-943D-9A4379583F70}" srcId="{C03F188B-333F-4CE0-A398-5853F0C1C0D8}" destId="{3C6B91D3-791F-4E3C-B71D-04D8DFB305A6}" srcOrd="0" destOrd="0" parTransId="{76BF78FF-0C08-4E6E-89E4-F4C9506398B8}" sibTransId="{4AC5ECF0-E48D-467B-A2C8-F1EB3A68C47F}"/>
    <dgm:cxn modelId="{1306BDF4-8FFC-4639-A279-7C834FFF01C3}" srcId="{89D19601-D92C-4D7B-BAA6-6F09C29E58CA}" destId="{B10BE03E-9A02-40AF-9402-6F3B5585DD07}" srcOrd="0" destOrd="0" parTransId="{5EEBC490-B2DB-4777-B958-9226A70A5A99}" sibTransId="{D8B9459F-7B76-48AC-A261-D803652B3A13}"/>
    <dgm:cxn modelId="{B0AAE126-12BC-4A93-8825-2341EFEE68B8}" type="presOf" srcId="{390A61A3-5D48-4DA5-8191-FAE94281EDF3}" destId="{640BBEB1-8E1C-4A36-B35F-3644202DFEE9}" srcOrd="1" destOrd="0" presId="urn:microsoft.com/office/officeart/2005/8/layout/hierarchy2"/>
    <dgm:cxn modelId="{76E86EC8-CD74-4DA7-AC69-FD9D3E171827}" type="presOf" srcId="{58F5990D-1E8F-4996-9666-26AF38E313B2}" destId="{1306F5A7-5CCB-4B23-8DE5-1A93DEAF308A}" srcOrd="0" destOrd="0" presId="urn:microsoft.com/office/officeart/2005/8/layout/hierarchy2"/>
    <dgm:cxn modelId="{1CFD4505-A865-450A-9E27-5AE8B344F4A8}" srcId="{33F673DA-F0EC-4449-84CD-369BA1DFCA77}" destId="{F09C670F-3C70-4178-8C38-CA4C3155DC00}" srcOrd="1" destOrd="0" parTransId="{C4F5EC8C-3224-4A79-86BA-A00BC60B502F}" sibTransId="{7EC9F880-5CDD-43BC-877E-57D97FA9D384}"/>
    <dgm:cxn modelId="{660836E9-FD21-4328-9EEC-07902D7E78C9}" type="presOf" srcId="{9B99C100-94E9-4DD8-AE1D-6800CCC110E0}" destId="{EB62F59C-CAA5-4A69-AA00-E7EFC06B4FBE}" srcOrd="1" destOrd="0" presId="urn:microsoft.com/office/officeart/2005/8/layout/hierarchy2"/>
    <dgm:cxn modelId="{F24D5A91-D591-491F-A79E-A289917E3F32}" type="presOf" srcId="{D21886A0-8677-42C1-9805-9E11C447F3BB}" destId="{078A3ACF-3BB7-40C5-A63A-9A21BBB56CB4}" srcOrd="0" destOrd="0" presId="urn:microsoft.com/office/officeart/2005/8/layout/hierarchy2"/>
    <dgm:cxn modelId="{4855E138-C3D8-478C-B7AC-88751448A748}" type="presOf" srcId="{3C6B91D3-791F-4E3C-B71D-04D8DFB305A6}" destId="{7EDA6625-A63B-46C7-95C2-F270A8C885A2}" srcOrd="0" destOrd="0" presId="urn:microsoft.com/office/officeart/2005/8/layout/hierarchy2"/>
    <dgm:cxn modelId="{995086B0-2322-4C18-B035-48257CEB8440}" type="presOf" srcId="{342F95C8-826A-4BD7-97A8-2EE4843664BF}" destId="{666567A7-03CF-42A6-B554-71069C772FC1}" srcOrd="0" destOrd="0" presId="urn:microsoft.com/office/officeart/2005/8/layout/hierarchy2"/>
    <dgm:cxn modelId="{319CB69E-D288-44F0-B024-53137867D7ED}" type="presOf" srcId="{622E3B09-1E2E-49FF-AB76-8084A4C1D62E}" destId="{FF7B2BE7-33A9-40F2-9A2E-0A83F05576BF}" srcOrd="0" destOrd="0" presId="urn:microsoft.com/office/officeart/2005/8/layout/hierarchy2"/>
    <dgm:cxn modelId="{F12B2BD5-90D4-4581-AB44-AFE151395579}" srcId="{57C5FE76-EC96-40D8-9B73-6BAB852FDF3A}" destId="{5306B454-4C33-4C8C-8897-E6AB502FB7BB}" srcOrd="0" destOrd="0" parTransId="{BB099C24-A299-49BC-AD10-5D6DDD82C7C6}" sibTransId="{7ADE720D-082A-4095-92F1-6AE533C0C7C5}"/>
    <dgm:cxn modelId="{4253976F-845B-4A62-93C2-A36AE6457B0C}" type="presOf" srcId="{0325AFB0-1FA4-4D7A-B61E-A578AB8E50E2}" destId="{D9F6801F-DAF4-4F65-9EC0-F0BBCF74D12D}" srcOrd="1" destOrd="0" presId="urn:microsoft.com/office/officeart/2005/8/layout/hierarchy2"/>
    <dgm:cxn modelId="{C9199A2A-6742-4478-B98B-754EDC75622D}" type="presOf" srcId="{33F673DA-F0EC-4449-84CD-369BA1DFCA77}" destId="{B6B4358D-DCD4-4885-B02E-02B9ABF408BF}" srcOrd="0" destOrd="0" presId="urn:microsoft.com/office/officeart/2005/8/layout/hierarchy2"/>
    <dgm:cxn modelId="{52244308-CD0D-46BE-8979-5CDE4F7A0A9E}" type="presOf" srcId="{2AAACEB9-7DE6-4F39-A441-236C36316BB9}" destId="{C60BBDC2-A539-4272-A17C-E05A37B729B2}" srcOrd="0" destOrd="0" presId="urn:microsoft.com/office/officeart/2005/8/layout/hierarchy2"/>
    <dgm:cxn modelId="{2D91B8E3-628B-4850-AB36-B65EE2CA210E}" type="presOf" srcId="{7CECA6E6-C6B4-45F9-AB37-B20677D91F76}" destId="{B17E251C-D95E-43F2-BD6B-622854D5E7D8}" srcOrd="0" destOrd="0" presId="urn:microsoft.com/office/officeart/2005/8/layout/hierarchy2"/>
    <dgm:cxn modelId="{BF50D651-3C30-4318-B851-B913E1AFF51C}" type="presOf" srcId="{480B2B54-59C7-4FF4-97A7-F15A909B857E}" destId="{A4F09EED-B842-461B-A492-664BE3ACB58E}" srcOrd="1" destOrd="0" presId="urn:microsoft.com/office/officeart/2005/8/layout/hierarchy2"/>
    <dgm:cxn modelId="{6E4FE055-64A5-4AE6-9C1D-2FE108F56EE4}" srcId="{66EE9939-E852-4366-A0F0-67622289B898}" destId="{54489B8E-876B-4BB9-8386-F854EB222862}" srcOrd="0" destOrd="0" parTransId="{D21886A0-8677-42C1-9805-9E11C447F3BB}" sibTransId="{BD303505-B2F7-433F-A1C5-79227DD2C6A2}"/>
    <dgm:cxn modelId="{83631625-1E71-400E-8EF8-1EDE78CED5B7}" type="presOf" srcId="{547201CF-75A8-4A41-AAF7-F7AF7E2E5D98}" destId="{17A3E5F3-2EE5-4853-ACA1-B3A805CCC097}" srcOrd="0" destOrd="0" presId="urn:microsoft.com/office/officeart/2005/8/layout/hierarchy2"/>
    <dgm:cxn modelId="{FA8B0C0B-AD20-4249-BB0D-61E819911329}" type="presOf" srcId="{C11D32FD-C937-4660-9286-02E099D1DEB7}" destId="{9FD23621-D5B7-49CE-8DB0-1DE27BA052A3}" srcOrd="1" destOrd="0" presId="urn:microsoft.com/office/officeart/2005/8/layout/hierarchy2"/>
    <dgm:cxn modelId="{2281740D-59AD-4F69-9CAE-22FE7EBD2C30}" type="presOf" srcId="{66EE9939-E852-4366-A0F0-67622289B898}" destId="{269753B6-6344-41AC-9732-4605695FFD84}" srcOrd="0" destOrd="0" presId="urn:microsoft.com/office/officeart/2005/8/layout/hierarchy2"/>
    <dgm:cxn modelId="{B37FBE0B-E2EA-4EDD-8EC0-B4FC82D861B4}" type="presOf" srcId="{F09C670F-3C70-4178-8C38-CA4C3155DC00}" destId="{B385C74A-71C8-4945-B099-2ABE34F72E9F}" srcOrd="0" destOrd="0" presId="urn:microsoft.com/office/officeart/2005/8/layout/hierarchy2"/>
    <dgm:cxn modelId="{40D3C31A-7DA2-4F70-9E40-246208FEC256}" type="presOf" srcId="{D21886A0-8677-42C1-9805-9E11C447F3BB}" destId="{000D2FAF-7EFC-4580-BE6E-939263AABC5A}" srcOrd="1" destOrd="0" presId="urn:microsoft.com/office/officeart/2005/8/layout/hierarchy2"/>
    <dgm:cxn modelId="{843C4458-DF19-4776-9BF0-564694562E5B}" type="presOf" srcId="{3AA1D9EE-5F26-4F7E-9D21-92C682829013}" destId="{6F43CFE3-C651-4900-99FA-EB9AC442C5CD}" srcOrd="0" destOrd="0" presId="urn:microsoft.com/office/officeart/2005/8/layout/hierarchy2"/>
    <dgm:cxn modelId="{EE0974D1-B235-4134-949D-D2282080EE05}" srcId="{560EAD2D-0ACA-4123-850D-669F202EDF76}" destId="{547201CF-75A8-4A41-AAF7-F7AF7E2E5D98}" srcOrd="0" destOrd="0" parTransId="{480B2B54-59C7-4FF4-97A7-F15A909B857E}" sibTransId="{714F43AB-F35F-4F63-87D9-BA77C5A580CF}"/>
    <dgm:cxn modelId="{465CC664-3229-4430-82AF-DF44BB2FB701}" type="presOf" srcId="{622E3B09-1E2E-49FF-AB76-8084A4C1D62E}" destId="{1C66DA80-8F02-42DD-B36A-3B9B4A07EEC6}" srcOrd="1" destOrd="0" presId="urn:microsoft.com/office/officeart/2005/8/layout/hierarchy2"/>
    <dgm:cxn modelId="{2D294BF2-DDC0-497D-85D5-2A709519FD88}" srcId="{9A037598-524E-4BFA-A318-2A82CB77C6EC}" destId="{96755338-74F4-44AB-AD42-F6F014647A06}" srcOrd="0" destOrd="0" parTransId="{390A61A3-5D48-4DA5-8191-FAE94281EDF3}" sibTransId="{9C7B8978-1C4D-4917-BD8E-A15B143A6E12}"/>
    <dgm:cxn modelId="{9903F6C6-2AF9-4F55-A208-8B37AB844A1E}" type="presOf" srcId="{33B41A92-F83C-4BCB-9F26-5FE82F580806}" destId="{F70E4DE3-9809-4642-ABF2-80AF7012C6E2}" srcOrd="0" destOrd="0" presId="urn:microsoft.com/office/officeart/2005/8/layout/hierarchy2"/>
    <dgm:cxn modelId="{E7718F91-674A-45B6-9E6E-7515A8E166BD}" type="presOf" srcId="{342F95C8-826A-4BD7-97A8-2EE4843664BF}" destId="{3B0E524A-8EF8-4EB0-AFD4-B5B6AE7CD828}" srcOrd="1" destOrd="0" presId="urn:microsoft.com/office/officeart/2005/8/layout/hierarchy2"/>
    <dgm:cxn modelId="{55C0C1CC-E878-4B8E-8C23-DC3641C1A9DB}" type="presOf" srcId="{D4EBA345-EF8C-4864-B66B-8D6E6F39B5BB}" destId="{0232455A-C45C-414C-BEFC-6EF895F24C35}" srcOrd="1" destOrd="0" presId="urn:microsoft.com/office/officeart/2005/8/layout/hierarchy2"/>
    <dgm:cxn modelId="{54609A88-9B5F-4AD2-BF4B-46DA57E8162C}" type="presOf" srcId="{F1A72196-0F80-4C09-AE88-946D4357EB49}" destId="{3DFA5445-7406-4573-AA51-35D6766977EE}" srcOrd="1" destOrd="0" presId="urn:microsoft.com/office/officeart/2005/8/layout/hierarchy2"/>
    <dgm:cxn modelId="{0D7D071D-97F2-4D57-9CF2-5D85AF684D6F}" type="presOf" srcId="{D4EBA345-EF8C-4864-B66B-8D6E6F39B5BB}" destId="{D8D94B48-5A02-48AD-9FBA-803ED8315B4A}" srcOrd="0" destOrd="0" presId="urn:microsoft.com/office/officeart/2005/8/layout/hierarchy2"/>
    <dgm:cxn modelId="{CED19FCE-81D9-4367-80FB-49BF3001E9F8}" srcId="{EE576CDC-CC74-4451-BEE3-3A1A45DAB049}" destId="{66EE9939-E852-4366-A0F0-67622289B898}" srcOrd="0" destOrd="0" parTransId="{4D55F906-0EE2-44B6-B7ED-DE0EAB02061C}" sibTransId="{FC56322D-8B4B-46F5-B693-627501457499}"/>
    <dgm:cxn modelId="{5FF3354C-81C3-40AA-AA62-2F97B15341C6}" type="presOf" srcId="{0873AB03-1211-4365-A337-D20DB202D17C}" destId="{87F2D5E1-F4C0-4A7A-BA1F-83D5E2955DD2}" srcOrd="0" destOrd="0" presId="urn:microsoft.com/office/officeart/2005/8/layout/hierarchy2"/>
    <dgm:cxn modelId="{EA705E35-9876-4CF8-BC3F-EFDE1198EAE1}" type="presOf" srcId="{57C5FE76-EC96-40D8-9B73-6BAB852FDF3A}" destId="{00D95CEA-3E60-4194-99C8-157398D4F403}" srcOrd="0" destOrd="0" presId="urn:microsoft.com/office/officeart/2005/8/layout/hierarchy2"/>
    <dgm:cxn modelId="{94EDD7D1-96EE-4405-8A30-910A9910088D}" type="presOf" srcId="{58F5990D-1E8F-4996-9666-26AF38E313B2}" destId="{A8CD0CA5-3394-480B-9792-2B37262FDAFE}" srcOrd="1" destOrd="0" presId="urn:microsoft.com/office/officeart/2005/8/layout/hierarchy2"/>
    <dgm:cxn modelId="{680FA7D6-407D-4521-9241-402AC3997440}" type="presOf" srcId="{C11D32FD-C937-4660-9286-02E099D1DEB7}" destId="{D3EEFBCD-F3FC-469F-BE43-4386D6B5A0E3}" srcOrd="0" destOrd="0" presId="urn:microsoft.com/office/officeart/2005/8/layout/hierarchy2"/>
    <dgm:cxn modelId="{8F67BFA9-E076-46F3-9762-8A97523FAB6D}" type="presOf" srcId="{B10BE03E-9A02-40AF-9402-6F3B5585DD07}" destId="{2012F19A-8730-408F-8FBC-F50EABAFF60F}" srcOrd="0" destOrd="0" presId="urn:microsoft.com/office/officeart/2005/8/layout/hierarchy2"/>
    <dgm:cxn modelId="{8BB00731-915F-48FD-A06A-B7EBBB3C3A61}" srcId="{33F673DA-F0EC-4449-84CD-369BA1DFCA77}" destId="{9A037598-524E-4BFA-A318-2A82CB77C6EC}" srcOrd="3" destOrd="0" parTransId="{0873AB03-1211-4365-A337-D20DB202D17C}" sibTransId="{E5A0E17C-7AA3-4DD0-9909-3AF4DD099388}"/>
    <dgm:cxn modelId="{99069C86-174B-4612-B852-6EC8DE276CEF}" srcId="{AB92C10D-E214-40E3-BBB0-FA39BE9D8720}" destId="{6CFA198D-E103-4919-859E-E9737CED1763}" srcOrd="2" destOrd="0" parTransId="{622E3B09-1E2E-49FF-AB76-8084A4C1D62E}" sibTransId="{DF484315-6392-466F-A027-8221BC629437}"/>
    <dgm:cxn modelId="{269946C0-424F-43F2-9C3F-8BAE1DFE8573}" type="presOf" srcId="{EE576CDC-CC74-4451-BEE3-3A1A45DAB049}" destId="{B4F615CD-1D88-4F63-97FC-47F5BAC45055}" srcOrd="0" destOrd="0" presId="urn:microsoft.com/office/officeart/2005/8/layout/hierarchy2"/>
    <dgm:cxn modelId="{358F4CCE-2317-4DAE-A8FB-E3F346722143}" type="presOf" srcId="{54489B8E-876B-4BB9-8386-F854EB222862}" destId="{92CBEDCE-6EEC-4862-8F98-9D66E2D8F3D2}" srcOrd="0" destOrd="0" presId="urn:microsoft.com/office/officeart/2005/8/layout/hierarchy2"/>
    <dgm:cxn modelId="{AB9120F5-BB34-4956-9423-C06068ACFC99}" type="presOf" srcId="{248F1153-E1B3-4EA0-AD34-D25D929A2617}" destId="{AC1E3324-8642-4879-9CCB-6E36AAC1DDFE}" srcOrd="0" destOrd="0" presId="urn:microsoft.com/office/officeart/2005/8/layout/hierarchy2"/>
    <dgm:cxn modelId="{3719B04A-564E-4E6C-AA44-15934567B61E}" type="presOf" srcId="{5306B454-4C33-4C8C-8897-E6AB502FB7BB}" destId="{5F9E864C-3419-426D-A3FC-C16A1DF78C22}" srcOrd="0" destOrd="0" presId="urn:microsoft.com/office/officeart/2005/8/layout/hierarchy2"/>
    <dgm:cxn modelId="{55430364-81E1-470C-8F53-E1EADB348D8E}" srcId="{54489B8E-876B-4BB9-8386-F854EB222862}" destId="{C5633D7D-6CA4-434F-BA44-870872903CB2}" srcOrd="0" destOrd="0" parTransId="{2AAACEB9-7DE6-4F39-A441-236C36316BB9}" sibTransId="{B4F594AC-1495-4971-B36D-4D254B34ACFB}"/>
    <dgm:cxn modelId="{C17FCECE-9E21-47FD-AF4A-5936B2952768}" type="presParOf" srcId="{D2E634C8-292F-4DA7-8771-2E919B1280C0}" destId="{84E35740-86DD-4357-BD29-167B39E69782}" srcOrd="0" destOrd="0" presId="urn:microsoft.com/office/officeart/2005/8/layout/hierarchy2"/>
    <dgm:cxn modelId="{9B80BBC7-C5D6-4CCF-A127-ED0229D92768}" type="presParOf" srcId="{84E35740-86DD-4357-BD29-167B39E69782}" destId="{B6B4358D-DCD4-4885-B02E-02B9ABF408BF}" srcOrd="0" destOrd="0" presId="urn:microsoft.com/office/officeart/2005/8/layout/hierarchy2"/>
    <dgm:cxn modelId="{4CDB8FBF-7329-4A40-A3C0-8354F4DA98B8}" type="presParOf" srcId="{84E35740-86DD-4357-BD29-167B39E69782}" destId="{EB4D5D4E-6E3A-4A9C-975B-24206C22C400}" srcOrd="1" destOrd="0" presId="urn:microsoft.com/office/officeart/2005/8/layout/hierarchy2"/>
    <dgm:cxn modelId="{1F10B4A9-0221-46F2-973C-68766A0DF250}" type="presParOf" srcId="{EB4D5D4E-6E3A-4A9C-975B-24206C22C400}" destId="{AC1E3324-8642-4879-9CCB-6E36AAC1DDFE}" srcOrd="0" destOrd="0" presId="urn:microsoft.com/office/officeart/2005/8/layout/hierarchy2"/>
    <dgm:cxn modelId="{BFEF32EB-9D03-4184-802F-F8B65350FB59}" type="presParOf" srcId="{AC1E3324-8642-4879-9CCB-6E36AAC1DDFE}" destId="{91A9FCCE-24A0-40E1-B5D6-3A12FF23E63F}" srcOrd="0" destOrd="0" presId="urn:microsoft.com/office/officeart/2005/8/layout/hierarchy2"/>
    <dgm:cxn modelId="{ECB1C1E7-6834-4E08-878E-8B1DC0E2CCED}" type="presParOf" srcId="{EB4D5D4E-6E3A-4A9C-975B-24206C22C400}" destId="{5BB6E3FD-BCB1-4832-A752-A5B7EDA1CFCC}" srcOrd="1" destOrd="0" presId="urn:microsoft.com/office/officeart/2005/8/layout/hierarchy2"/>
    <dgm:cxn modelId="{046405B2-2CA1-43AE-8931-96487F6AECA1}" type="presParOf" srcId="{5BB6E3FD-BCB1-4832-A752-A5B7EDA1CFCC}" destId="{448A7E16-6954-495A-85BB-EF6A915287EA}" srcOrd="0" destOrd="0" presId="urn:microsoft.com/office/officeart/2005/8/layout/hierarchy2"/>
    <dgm:cxn modelId="{925EBE3D-8F1F-4181-A062-F11ED3765E95}" type="presParOf" srcId="{5BB6E3FD-BCB1-4832-A752-A5B7EDA1CFCC}" destId="{87D9407D-DB72-4BDB-8D9B-0E5BC45D85F3}" srcOrd="1" destOrd="0" presId="urn:microsoft.com/office/officeart/2005/8/layout/hierarchy2"/>
    <dgm:cxn modelId="{C797ECC7-5AD7-4DD3-81A9-225AF9D26AF6}" type="presParOf" srcId="{87D9407D-DB72-4BDB-8D9B-0E5BC45D85F3}" destId="{666567A7-03CF-42A6-B554-71069C772FC1}" srcOrd="0" destOrd="0" presId="urn:microsoft.com/office/officeart/2005/8/layout/hierarchy2"/>
    <dgm:cxn modelId="{8E426465-F1E3-481A-8DE6-88DB93217B21}" type="presParOf" srcId="{666567A7-03CF-42A6-B554-71069C772FC1}" destId="{3B0E524A-8EF8-4EB0-AFD4-B5B6AE7CD828}" srcOrd="0" destOrd="0" presId="urn:microsoft.com/office/officeart/2005/8/layout/hierarchy2"/>
    <dgm:cxn modelId="{C27F13CC-B45F-4E8A-B806-DAF025E1B8DC}" type="presParOf" srcId="{87D9407D-DB72-4BDB-8D9B-0E5BC45D85F3}" destId="{2DD65279-5A4E-448F-BB96-3D4EB6D8A065}" srcOrd="1" destOrd="0" presId="urn:microsoft.com/office/officeart/2005/8/layout/hierarchy2"/>
    <dgm:cxn modelId="{E993DCB2-03A6-4205-9D7D-23A6789E234F}" type="presParOf" srcId="{2DD65279-5A4E-448F-BB96-3D4EB6D8A065}" destId="{BFAC4962-4395-4A28-B721-469760EDC772}" srcOrd="0" destOrd="0" presId="urn:microsoft.com/office/officeart/2005/8/layout/hierarchy2"/>
    <dgm:cxn modelId="{35E4B3FD-3FEA-4ADB-B351-C80DC617E50F}" type="presParOf" srcId="{2DD65279-5A4E-448F-BB96-3D4EB6D8A065}" destId="{87955C0E-6EB3-4045-8E3E-F1CB55FEE2F3}" srcOrd="1" destOrd="0" presId="urn:microsoft.com/office/officeart/2005/8/layout/hierarchy2"/>
    <dgm:cxn modelId="{EFBFAA38-1E91-48B9-AAFA-16357492ECD3}" type="presParOf" srcId="{87D9407D-DB72-4BDB-8D9B-0E5BC45D85F3}" destId="{D3EEFBCD-F3FC-469F-BE43-4386D6B5A0E3}" srcOrd="2" destOrd="0" presId="urn:microsoft.com/office/officeart/2005/8/layout/hierarchy2"/>
    <dgm:cxn modelId="{1F17C0A8-7A8C-4796-B0DC-5B80FEC1FA83}" type="presParOf" srcId="{D3EEFBCD-F3FC-469F-BE43-4386D6B5A0E3}" destId="{9FD23621-D5B7-49CE-8DB0-1DE27BA052A3}" srcOrd="0" destOrd="0" presId="urn:microsoft.com/office/officeart/2005/8/layout/hierarchy2"/>
    <dgm:cxn modelId="{13F95960-55C5-48B6-9264-A04FFA3AAC05}" type="presParOf" srcId="{87D9407D-DB72-4BDB-8D9B-0E5BC45D85F3}" destId="{A235000C-5FF4-4507-B0C6-8670411730B1}" srcOrd="3" destOrd="0" presId="urn:microsoft.com/office/officeart/2005/8/layout/hierarchy2"/>
    <dgm:cxn modelId="{548309A9-4AA9-46AE-9964-85D2055FEAD5}" type="presParOf" srcId="{A235000C-5FF4-4507-B0C6-8670411730B1}" destId="{3ECCE30B-7E71-4AA6-B015-D642914A16B0}" srcOrd="0" destOrd="0" presId="urn:microsoft.com/office/officeart/2005/8/layout/hierarchy2"/>
    <dgm:cxn modelId="{8382C4C3-02B7-4334-9288-68F14A7A2276}" type="presParOf" srcId="{A235000C-5FF4-4507-B0C6-8670411730B1}" destId="{03472F01-ABFA-4C80-9738-2A4B00552FBC}" srcOrd="1" destOrd="0" presId="urn:microsoft.com/office/officeart/2005/8/layout/hierarchy2"/>
    <dgm:cxn modelId="{59D3DF78-1E2C-4064-98D8-0A26EF37B439}" type="presParOf" srcId="{03472F01-ABFA-4C80-9738-2A4B00552FBC}" destId="{9D37F846-0318-4631-AF64-1EC9FDEBEF74}" srcOrd="0" destOrd="0" presId="urn:microsoft.com/office/officeart/2005/8/layout/hierarchy2"/>
    <dgm:cxn modelId="{2E1C3FC4-01DC-4571-A99F-2EF4DAFEAE58}" type="presParOf" srcId="{9D37F846-0318-4631-AF64-1EC9FDEBEF74}" destId="{CC5486FA-0684-4787-92C2-2390EA457989}" srcOrd="0" destOrd="0" presId="urn:microsoft.com/office/officeart/2005/8/layout/hierarchy2"/>
    <dgm:cxn modelId="{0CC11A5F-B6D0-4F61-9DB1-373569E2B2A8}" type="presParOf" srcId="{03472F01-ABFA-4C80-9738-2A4B00552FBC}" destId="{62D222BC-F198-4BAF-9EBB-D16905275B6F}" srcOrd="1" destOrd="0" presId="urn:microsoft.com/office/officeart/2005/8/layout/hierarchy2"/>
    <dgm:cxn modelId="{3BDB4D3C-43F1-4910-A609-7D7815C1A980}" type="presParOf" srcId="{62D222BC-F198-4BAF-9EBB-D16905275B6F}" destId="{7EDA6625-A63B-46C7-95C2-F270A8C885A2}" srcOrd="0" destOrd="0" presId="urn:microsoft.com/office/officeart/2005/8/layout/hierarchy2"/>
    <dgm:cxn modelId="{E6AF51C7-D4A8-40FE-89F3-968EB41F6BB1}" type="presParOf" srcId="{62D222BC-F198-4BAF-9EBB-D16905275B6F}" destId="{5D019F52-90E0-4ED0-AE45-1A867370F2AA}" srcOrd="1" destOrd="0" presId="urn:microsoft.com/office/officeart/2005/8/layout/hierarchy2"/>
    <dgm:cxn modelId="{44496A61-918B-476B-80F2-E8E1C8B0697B}" type="presParOf" srcId="{87D9407D-DB72-4BDB-8D9B-0E5BC45D85F3}" destId="{A9B6A723-ECB3-482F-9601-CBC0B1F2ED83}" srcOrd="4" destOrd="0" presId="urn:microsoft.com/office/officeart/2005/8/layout/hierarchy2"/>
    <dgm:cxn modelId="{F15BC9BA-ECB0-4F10-9FB9-708BB6F37783}" type="presParOf" srcId="{A9B6A723-ECB3-482F-9601-CBC0B1F2ED83}" destId="{3DFA5445-7406-4573-AA51-35D6766977EE}" srcOrd="0" destOrd="0" presId="urn:microsoft.com/office/officeart/2005/8/layout/hierarchy2"/>
    <dgm:cxn modelId="{D47CB1D6-D6AC-44CC-B269-DC5320501578}" type="presParOf" srcId="{87D9407D-DB72-4BDB-8D9B-0E5BC45D85F3}" destId="{C12F406E-1D87-496F-B0F8-9653B5D6F268}" srcOrd="5" destOrd="0" presId="urn:microsoft.com/office/officeart/2005/8/layout/hierarchy2"/>
    <dgm:cxn modelId="{DEC81E72-33F9-406F-B449-8120CE9B4CE8}" type="presParOf" srcId="{C12F406E-1D87-496F-B0F8-9653B5D6F268}" destId="{AADF9FDD-746F-43AE-8CF6-816D97DB85AC}" srcOrd="0" destOrd="0" presId="urn:microsoft.com/office/officeart/2005/8/layout/hierarchy2"/>
    <dgm:cxn modelId="{0F82AD7D-7353-47AB-AD21-B86B9DE02395}" type="presParOf" srcId="{C12F406E-1D87-496F-B0F8-9653B5D6F268}" destId="{F50B5BA8-7FD9-438B-BECF-92FB46E77066}" srcOrd="1" destOrd="0" presId="urn:microsoft.com/office/officeart/2005/8/layout/hierarchy2"/>
    <dgm:cxn modelId="{1BE73037-702E-426C-9B3A-1B29E55FD443}" type="presParOf" srcId="{F50B5BA8-7FD9-438B-BECF-92FB46E77066}" destId="{2556F94C-0E8C-4F91-88CF-455771EAD886}" srcOrd="0" destOrd="0" presId="urn:microsoft.com/office/officeart/2005/8/layout/hierarchy2"/>
    <dgm:cxn modelId="{B10F2152-45A1-4441-ABB2-93EBEA9E840F}" type="presParOf" srcId="{2556F94C-0E8C-4F91-88CF-455771EAD886}" destId="{60FBD7AB-0B81-407A-B689-F87FE06B200C}" srcOrd="0" destOrd="0" presId="urn:microsoft.com/office/officeart/2005/8/layout/hierarchy2"/>
    <dgm:cxn modelId="{3E222360-4914-4C2B-9EA9-197C3FD3FB23}" type="presParOf" srcId="{F50B5BA8-7FD9-438B-BECF-92FB46E77066}" destId="{B57C3805-2A12-4174-9F06-A754B4CA97FA}" srcOrd="1" destOrd="0" presId="urn:microsoft.com/office/officeart/2005/8/layout/hierarchy2"/>
    <dgm:cxn modelId="{EA4D7EF1-CB32-4447-9554-F01E701BE473}" type="presParOf" srcId="{B57C3805-2A12-4174-9F06-A754B4CA97FA}" destId="{2012F19A-8730-408F-8FBC-F50EABAFF60F}" srcOrd="0" destOrd="0" presId="urn:microsoft.com/office/officeart/2005/8/layout/hierarchy2"/>
    <dgm:cxn modelId="{086EC4C3-35E9-426F-B106-BCA0D0B9F525}" type="presParOf" srcId="{B57C3805-2A12-4174-9F06-A754B4CA97FA}" destId="{963D1FD9-0344-4742-A443-46FCA4D1A4DE}" srcOrd="1" destOrd="0" presId="urn:microsoft.com/office/officeart/2005/8/layout/hierarchy2"/>
    <dgm:cxn modelId="{B03ADD85-B0A5-447A-AC57-F58FBC4BB7C1}" type="presParOf" srcId="{EB4D5D4E-6E3A-4A9C-975B-24206C22C400}" destId="{D4233D90-464A-4DC0-B6BC-94BCE3EDA184}" srcOrd="2" destOrd="0" presId="urn:microsoft.com/office/officeart/2005/8/layout/hierarchy2"/>
    <dgm:cxn modelId="{659CD143-B5F0-4247-BD1A-172ACBB0E1B1}" type="presParOf" srcId="{D4233D90-464A-4DC0-B6BC-94BCE3EDA184}" destId="{086BE5CB-C922-4173-BE56-7640E5746350}" srcOrd="0" destOrd="0" presId="urn:microsoft.com/office/officeart/2005/8/layout/hierarchy2"/>
    <dgm:cxn modelId="{435B74C5-BA29-465B-A3D0-B36064BBDD60}" type="presParOf" srcId="{EB4D5D4E-6E3A-4A9C-975B-24206C22C400}" destId="{47AD96D2-F372-4AC9-B9AE-D97F922DBCB3}" srcOrd="3" destOrd="0" presId="urn:microsoft.com/office/officeart/2005/8/layout/hierarchy2"/>
    <dgm:cxn modelId="{32D675C1-7169-4941-91C8-E387801F92A3}" type="presParOf" srcId="{47AD96D2-F372-4AC9-B9AE-D97F922DBCB3}" destId="{B385C74A-71C8-4945-B099-2ABE34F72E9F}" srcOrd="0" destOrd="0" presId="urn:microsoft.com/office/officeart/2005/8/layout/hierarchy2"/>
    <dgm:cxn modelId="{093655A3-2ED7-4159-9913-4876266187C2}" type="presParOf" srcId="{47AD96D2-F372-4AC9-B9AE-D97F922DBCB3}" destId="{B2FA0E6A-844F-482C-9E6A-52EED436F59E}" srcOrd="1" destOrd="0" presId="urn:microsoft.com/office/officeart/2005/8/layout/hierarchy2"/>
    <dgm:cxn modelId="{A65D3D95-845A-44F8-ACC8-641EB19489EC}" type="presParOf" srcId="{B2FA0E6A-844F-482C-9E6A-52EED436F59E}" destId="{F3D704EC-535D-4B3B-A53A-10FB7BC7AB20}" srcOrd="0" destOrd="0" presId="urn:microsoft.com/office/officeart/2005/8/layout/hierarchy2"/>
    <dgm:cxn modelId="{93A1AE75-2017-4276-9DC4-594F44E4D938}" type="presParOf" srcId="{F3D704EC-535D-4B3B-A53A-10FB7BC7AB20}" destId="{D9F6801F-DAF4-4F65-9EC0-F0BBCF74D12D}" srcOrd="0" destOrd="0" presId="urn:microsoft.com/office/officeart/2005/8/layout/hierarchy2"/>
    <dgm:cxn modelId="{5B1718BA-EF93-4234-9016-605150DE2930}" type="presParOf" srcId="{B2FA0E6A-844F-482C-9E6A-52EED436F59E}" destId="{C8FCB349-D726-47EB-85E9-57796B88888E}" srcOrd="1" destOrd="0" presId="urn:microsoft.com/office/officeart/2005/8/layout/hierarchy2"/>
    <dgm:cxn modelId="{6B167D39-4C31-4095-9FF8-E6D5056539F8}" type="presParOf" srcId="{C8FCB349-D726-47EB-85E9-57796B88888E}" destId="{3DA3938B-4908-45DE-9F9C-AEA67BFAB289}" srcOrd="0" destOrd="0" presId="urn:microsoft.com/office/officeart/2005/8/layout/hierarchy2"/>
    <dgm:cxn modelId="{AB581474-6F21-43F7-A4FA-108051142BC1}" type="presParOf" srcId="{C8FCB349-D726-47EB-85E9-57796B88888E}" destId="{4627471E-9382-4FC5-9C24-03931EA77B44}" srcOrd="1" destOrd="0" presId="urn:microsoft.com/office/officeart/2005/8/layout/hierarchy2"/>
    <dgm:cxn modelId="{B2389BEE-2B2F-44A9-9C17-2EC32FCE94BD}" type="presParOf" srcId="{EB4D5D4E-6E3A-4A9C-975B-24206C22C400}" destId="{1306F5A7-5CCB-4B23-8DE5-1A93DEAF308A}" srcOrd="4" destOrd="0" presId="urn:microsoft.com/office/officeart/2005/8/layout/hierarchy2"/>
    <dgm:cxn modelId="{A5EA92AE-4567-4C09-B92D-0A1AEE0E07F6}" type="presParOf" srcId="{1306F5A7-5CCB-4B23-8DE5-1A93DEAF308A}" destId="{A8CD0CA5-3394-480B-9792-2B37262FDAFE}" srcOrd="0" destOrd="0" presId="urn:microsoft.com/office/officeart/2005/8/layout/hierarchy2"/>
    <dgm:cxn modelId="{9A83CCD1-F58D-4D92-B014-771DB879BB25}" type="presParOf" srcId="{EB4D5D4E-6E3A-4A9C-975B-24206C22C400}" destId="{BCFA9F3A-9DDA-4871-8B2F-666F403D4900}" srcOrd="5" destOrd="0" presId="urn:microsoft.com/office/officeart/2005/8/layout/hierarchy2"/>
    <dgm:cxn modelId="{01A70683-3002-4996-8291-E5649C09BC74}" type="presParOf" srcId="{BCFA9F3A-9DDA-4871-8B2F-666F403D4900}" destId="{B4F615CD-1D88-4F63-97FC-47F5BAC45055}" srcOrd="0" destOrd="0" presId="urn:microsoft.com/office/officeart/2005/8/layout/hierarchy2"/>
    <dgm:cxn modelId="{30F27BA2-D02E-4912-9F5F-28E365423E8B}" type="presParOf" srcId="{BCFA9F3A-9DDA-4871-8B2F-666F403D4900}" destId="{30E61859-F828-48CC-98F3-A3CB039DFA4D}" srcOrd="1" destOrd="0" presId="urn:microsoft.com/office/officeart/2005/8/layout/hierarchy2"/>
    <dgm:cxn modelId="{E9746E73-31FB-4BE8-98E3-411615F9D12B}" type="presParOf" srcId="{30E61859-F828-48CC-98F3-A3CB039DFA4D}" destId="{B2A2A7F1-9B12-459D-B560-A4D7AE150EA5}" srcOrd="0" destOrd="0" presId="urn:microsoft.com/office/officeart/2005/8/layout/hierarchy2"/>
    <dgm:cxn modelId="{EF4DA864-E952-4C1E-B7FD-8B5368D189BA}" type="presParOf" srcId="{B2A2A7F1-9B12-459D-B560-A4D7AE150EA5}" destId="{192013FA-0C0F-404A-9016-8B7553DC47C0}" srcOrd="0" destOrd="0" presId="urn:microsoft.com/office/officeart/2005/8/layout/hierarchy2"/>
    <dgm:cxn modelId="{21C80656-C4A4-400C-9610-35ED74A72D43}" type="presParOf" srcId="{30E61859-F828-48CC-98F3-A3CB039DFA4D}" destId="{227B3E3A-94A2-4B53-A19D-17DC15065DE7}" srcOrd="1" destOrd="0" presId="urn:microsoft.com/office/officeart/2005/8/layout/hierarchy2"/>
    <dgm:cxn modelId="{C3EC8928-37A4-444D-9FB1-9A89C732E08D}" type="presParOf" srcId="{227B3E3A-94A2-4B53-A19D-17DC15065DE7}" destId="{269753B6-6344-41AC-9732-4605695FFD84}" srcOrd="0" destOrd="0" presId="urn:microsoft.com/office/officeart/2005/8/layout/hierarchy2"/>
    <dgm:cxn modelId="{81FDA675-D9B3-4A49-8A2B-E9513DF7CBB8}" type="presParOf" srcId="{227B3E3A-94A2-4B53-A19D-17DC15065DE7}" destId="{FCE9AB44-C116-4A89-9F47-46065B79290D}" srcOrd="1" destOrd="0" presId="urn:microsoft.com/office/officeart/2005/8/layout/hierarchy2"/>
    <dgm:cxn modelId="{CBABE5DE-FC98-4972-A7A5-D5B821BEFA94}" type="presParOf" srcId="{FCE9AB44-C116-4A89-9F47-46065B79290D}" destId="{078A3ACF-3BB7-40C5-A63A-9A21BBB56CB4}" srcOrd="0" destOrd="0" presId="urn:microsoft.com/office/officeart/2005/8/layout/hierarchy2"/>
    <dgm:cxn modelId="{7314FC0C-02BA-4A48-920F-13120F858A26}" type="presParOf" srcId="{078A3ACF-3BB7-40C5-A63A-9A21BBB56CB4}" destId="{000D2FAF-7EFC-4580-BE6E-939263AABC5A}" srcOrd="0" destOrd="0" presId="urn:microsoft.com/office/officeart/2005/8/layout/hierarchy2"/>
    <dgm:cxn modelId="{3EAA1085-C77B-46B2-8F2F-C2C7566D08D3}" type="presParOf" srcId="{FCE9AB44-C116-4A89-9F47-46065B79290D}" destId="{84E09DBA-8254-4930-980F-849DBD931539}" srcOrd="1" destOrd="0" presId="urn:microsoft.com/office/officeart/2005/8/layout/hierarchy2"/>
    <dgm:cxn modelId="{1AA5E4AB-E167-4423-B628-A72F61C7EC24}" type="presParOf" srcId="{84E09DBA-8254-4930-980F-849DBD931539}" destId="{92CBEDCE-6EEC-4862-8F98-9D66E2D8F3D2}" srcOrd="0" destOrd="0" presId="urn:microsoft.com/office/officeart/2005/8/layout/hierarchy2"/>
    <dgm:cxn modelId="{0D8CFDEC-879D-4851-BF98-418480765384}" type="presParOf" srcId="{84E09DBA-8254-4930-980F-849DBD931539}" destId="{BF21E3BD-2FA6-4241-BF1C-FA5D889AA1DC}" srcOrd="1" destOrd="0" presId="urn:microsoft.com/office/officeart/2005/8/layout/hierarchy2"/>
    <dgm:cxn modelId="{295CC852-5F72-475A-8C2E-284072D5177C}" type="presParOf" srcId="{BF21E3BD-2FA6-4241-BF1C-FA5D889AA1DC}" destId="{C60BBDC2-A539-4272-A17C-E05A37B729B2}" srcOrd="0" destOrd="0" presId="urn:microsoft.com/office/officeart/2005/8/layout/hierarchy2"/>
    <dgm:cxn modelId="{27F0B72D-D7B3-415F-909D-BD3788DE3766}" type="presParOf" srcId="{C60BBDC2-A539-4272-A17C-E05A37B729B2}" destId="{295808E7-EC9D-4D55-B65B-7B09675C97C0}" srcOrd="0" destOrd="0" presId="urn:microsoft.com/office/officeart/2005/8/layout/hierarchy2"/>
    <dgm:cxn modelId="{26FB4BB6-215E-4444-80FC-05409949D6C5}" type="presParOf" srcId="{BF21E3BD-2FA6-4241-BF1C-FA5D889AA1DC}" destId="{4DFA3033-A6A9-4A07-AE48-B9B8FE730F87}" srcOrd="1" destOrd="0" presId="urn:microsoft.com/office/officeart/2005/8/layout/hierarchy2"/>
    <dgm:cxn modelId="{A243DC5D-AAEE-4968-885A-8729A9A534C2}" type="presParOf" srcId="{4DFA3033-A6A9-4A07-AE48-B9B8FE730F87}" destId="{A84862F4-B498-4072-AB50-88B9363E848C}" srcOrd="0" destOrd="0" presId="urn:microsoft.com/office/officeart/2005/8/layout/hierarchy2"/>
    <dgm:cxn modelId="{C89C6EBC-2D4A-4538-A06F-93A6B229DD5B}" type="presParOf" srcId="{4DFA3033-A6A9-4A07-AE48-B9B8FE730F87}" destId="{459A004D-95F7-4572-9276-7B635852D559}" srcOrd="1" destOrd="0" presId="urn:microsoft.com/office/officeart/2005/8/layout/hierarchy2"/>
    <dgm:cxn modelId="{5A3D16CE-FBEE-4650-9218-8AEFEA7B0AAA}" type="presParOf" srcId="{EB4D5D4E-6E3A-4A9C-975B-24206C22C400}" destId="{87F2D5E1-F4C0-4A7A-BA1F-83D5E2955DD2}" srcOrd="6" destOrd="0" presId="urn:microsoft.com/office/officeart/2005/8/layout/hierarchy2"/>
    <dgm:cxn modelId="{BD90A640-34FC-4BE6-BE6E-DC3B578D8699}" type="presParOf" srcId="{87F2D5E1-F4C0-4A7A-BA1F-83D5E2955DD2}" destId="{EA3B2684-6A57-49DC-BE58-63D3160CAE27}" srcOrd="0" destOrd="0" presId="urn:microsoft.com/office/officeart/2005/8/layout/hierarchy2"/>
    <dgm:cxn modelId="{B6C3E7FA-3CC1-4B57-BEA8-899B8F626F1E}" type="presParOf" srcId="{EB4D5D4E-6E3A-4A9C-975B-24206C22C400}" destId="{8C7E57A9-FEEC-4CFB-ACDC-01EC3B8AF7E2}" srcOrd="7" destOrd="0" presId="urn:microsoft.com/office/officeart/2005/8/layout/hierarchy2"/>
    <dgm:cxn modelId="{5FC61313-B1C6-45E4-87B2-014B14D27772}" type="presParOf" srcId="{8C7E57A9-FEEC-4CFB-ACDC-01EC3B8AF7E2}" destId="{1A2BC9BF-56EA-4ACA-B517-0AC219AA5702}" srcOrd="0" destOrd="0" presId="urn:microsoft.com/office/officeart/2005/8/layout/hierarchy2"/>
    <dgm:cxn modelId="{A8BB3379-3276-4101-9840-5CDCAD6BD0EE}" type="presParOf" srcId="{8C7E57A9-FEEC-4CFB-ACDC-01EC3B8AF7E2}" destId="{FCC9A65D-FEFE-4EE6-AAD4-78DCBB011616}" srcOrd="1" destOrd="0" presId="urn:microsoft.com/office/officeart/2005/8/layout/hierarchy2"/>
    <dgm:cxn modelId="{7708A444-D496-4FA5-89D3-75C905F5FBF4}" type="presParOf" srcId="{FCC9A65D-FEFE-4EE6-AAD4-78DCBB011616}" destId="{415CE2E0-B0A9-4AA0-B039-EB03B9FAB89A}" srcOrd="0" destOrd="0" presId="urn:microsoft.com/office/officeart/2005/8/layout/hierarchy2"/>
    <dgm:cxn modelId="{AF29CA2B-361C-4131-A9E7-5108E14DF46E}" type="presParOf" srcId="{415CE2E0-B0A9-4AA0-B039-EB03B9FAB89A}" destId="{640BBEB1-8E1C-4A36-B35F-3644202DFEE9}" srcOrd="0" destOrd="0" presId="urn:microsoft.com/office/officeart/2005/8/layout/hierarchy2"/>
    <dgm:cxn modelId="{3A7EC1FC-6D05-4D4A-BF04-51A2ABB47A0B}" type="presParOf" srcId="{FCC9A65D-FEFE-4EE6-AAD4-78DCBB011616}" destId="{F31C3F50-2679-4661-A3E5-7C53B7AD0FD1}" srcOrd="1" destOrd="0" presId="urn:microsoft.com/office/officeart/2005/8/layout/hierarchy2"/>
    <dgm:cxn modelId="{2EB3B212-5798-4A36-A3C3-E590C552E9F5}" type="presParOf" srcId="{F31C3F50-2679-4661-A3E5-7C53B7AD0FD1}" destId="{DDFEDECA-953F-4800-B8D1-23D007D31D50}" srcOrd="0" destOrd="0" presId="urn:microsoft.com/office/officeart/2005/8/layout/hierarchy2"/>
    <dgm:cxn modelId="{0695760A-FA17-4C02-A1B6-6EE2C6C2D9B2}" type="presParOf" srcId="{F31C3F50-2679-4661-A3E5-7C53B7AD0FD1}" destId="{2619809D-F256-42F3-8217-AF48F28EF254}" srcOrd="1" destOrd="0" presId="urn:microsoft.com/office/officeart/2005/8/layout/hierarchy2"/>
    <dgm:cxn modelId="{E91BEDC4-1F85-4EB9-9CD9-EC377C6AF5EA}" type="presParOf" srcId="{EB4D5D4E-6E3A-4A9C-975B-24206C22C400}" destId="{F70E4DE3-9809-4642-ABF2-80AF7012C6E2}" srcOrd="8" destOrd="0" presId="urn:microsoft.com/office/officeart/2005/8/layout/hierarchy2"/>
    <dgm:cxn modelId="{316E6E99-B29D-4458-9233-1E22F788275D}" type="presParOf" srcId="{F70E4DE3-9809-4642-ABF2-80AF7012C6E2}" destId="{AFDC4576-A3F3-4F18-937C-B1E6001A0FAD}" srcOrd="0" destOrd="0" presId="urn:microsoft.com/office/officeart/2005/8/layout/hierarchy2"/>
    <dgm:cxn modelId="{50A5489A-E19A-4AB8-A35C-4C4BDBF74742}" type="presParOf" srcId="{EB4D5D4E-6E3A-4A9C-975B-24206C22C400}" destId="{C1505251-670B-4B8A-BD09-353EEF3D9D69}" srcOrd="9" destOrd="0" presId="urn:microsoft.com/office/officeart/2005/8/layout/hierarchy2"/>
    <dgm:cxn modelId="{4546ACEA-60AE-420F-9E78-6D324E158971}" type="presParOf" srcId="{C1505251-670B-4B8A-BD09-353EEF3D9D69}" destId="{8E4BB30D-5177-4D5C-A3F7-753FD0AEDA99}" srcOrd="0" destOrd="0" presId="urn:microsoft.com/office/officeart/2005/8/layout/hierarchy2"/>
    <dgm:cxn modelId="{DF0812E7-5A6E-430A-AE7A-F802652F91BA}" type="presParOf" srcId="{C1505251-670B-4B8A-BD09-353EEF3D9D69}" destId="{8A0B5FF6-DB41-4F9C-8438-11D938427D15}" srcOrd="1" destOrd="0" presId="urn:microsoft.com/office/officeart/2005/8/layout/hierarchy2"/>
    <dgm:cxn modelId="{4395E215-19F7-45C7-A2DA-874AC7EEC883}" type="presParOf" srcId="{8A0B5FF6-DB41-4F9C-8438-11D938427D15}" destId="{5310CA42-832A-4A1E-B9A4-BAB3381BE41E}" srcOrd="0" destOrd="0" presId="urn:microsoft.com/office/officeart/2005/8/layout/hierarchy2"/>
    <dgm:cxn modelId="{3ACB3D20-49FD-4F50-9C90-0C52C509A41D}" type="presParOf" srcId="{5310CA42-832A-4A1E-B9A4-BAB3381BE41E}" destId="{4B3F6314-069D-451C-9210-EA5C683AD822}" srcOrd="0" destOrd="0" presId="urn:microsoft.com/office/officeart/2005/8/layout/hierarchy2"/>
    <dgm:cxn modelId="{9B3F99F2-6277-4EA0-9D7D-0F4DC2F77870}" type="presParOf" srcId="{8A0B5FF6-DB41-4F9C-8438-11D938427D15}" destId="{52317182-3582-4E5D-8ACA-C797096E8898}" srcOrd="1" destOrd="0" presId="urn:microsoft.com/office/officeart/2005/8/layout/hierarchy2"/>
    <dgm:cxn modelId="{7B2647B9-8CF5-423C-9977-EC00253D21B2}" type="presParOf" srcId="{52317182-3582-4E5D-8ACA-C797096E8898}" destId="{72607388-9A80-40B0-98DD-C33D5AA1434A}" srcOrd="0" destOrd="0" presId="urn:microsoft.com/office/officeart/2005/8/layout/hierarchy2"/>
    <dgm:cxn modelId="{F3D2043F-F532-41BB-9D44-09F0DA20CF57}" type="presParOf" srcId="{52317182-3582-4E5D-8ACA-C797096E8898}" destId="{8C116B4D-4F77-4DDC-BB68-B9EB37BD87DB}" srcOrd="1" destOrd="0" presId="urn:microsoft.com/office/officeart/2005/8/layout/hierarchy2"/>
    <dgm:cxn modelId="{09765B30-A4BB-489B-A4D0-2DF84EC7FABC}" type="presParOf" srcId="{8C116B4D-4F77-4DDC-BB68-B9EB37BD87DB}" destId="{5C0BE0A9-6973-499B-B349-E88C51A3FD60}" srcOrd="0" destOrd="0" presId="urn:microsoft.com/office/officeart/2005/8/layout/hierarchy2"/>
    <dgm:cxn modelId="{74339688-69E0-4588-9FC9-E76AF7B316DD}" type="presParOf" srcId="{5C0BE0A9-6973-499B-B349-E88C51A3FD60}" destId="{EB62F59C-CAA5-4A69-AA00-E7EFC06B4FBE}" srcOrd="0" destOrd="0" presId="urn:microsoft.com/office/officeart/2005/8/layout/hierarchy2"/>
    <dgm:cxn modelId="{7F68B842-9D2B-4B4D-B90B-F74B259FD741}" type="presParOf" srcId="{8C116B4D-4F77-4DDC-BB68-B9EB37BD87DB}" destId="{8AC1AC0E-DD36-4953-A2BF-AB689D7FC805}" srcOrd="1" destOrd="0" presId="urn:microsoft.com/office/officeart/2005/8/layout/hierarchy2"/>
    <dgm:cxn modelId="{58FCBE7E-49B9-4E21-A49A-DCFF4D3F30D0}" type="presParOf" srcId="{8AC1AC0E-DD36-4953-A2BF-AB689D7FC805}" destId="{B17E251C-D95E-43F2-BD6B-622854D5E7D8}" srcOrd="0" destOrd="0" presId="urn:microsoft.com/office/officeart/2005/8/layout/hierarchy2"/>
    <dgm:cxn modelId="{05A9545A-2DB4-4306-8FCA-3D00C17CCFD1}" type="presParOf" srcId="{8AC1AC0E-DD36-4953-A2BF-AB689D7FC805}" destId="{1DF4F649-B8C1-4CEE-B597-63A70321B70F}" srcOrd="1" destOrd="0" presId="urn:microsoft.com/office/officeart/2005/8/layout/hierarchy2"/>
    <dgm:cxn modelId="{797D4E6F-A9CD-49FC-8330-76254E67BBD6}" type="presParOf" srcId="{8A0B5FF6-DB41-4F9C-8438-11D938427D15}" destId="{D8D94B48-5A02-48AD-9FBA-803ED8315B4A}" srcOrd="2" destOrd="0" presId="urn:microsoft.com/office/officeart/2005/8/layout/hierarchy2"/>
    <dgm:cxn modelId="{CC8ACA25-A047-4422-A4BD-89951C90860A}" type="presParOf" srcId="{D8D94B48-5A02-48AD-9FBA-803ED8315B4A}" destId="{0232455A-C45C-414C-BEFC-6EF895F24C35}" srcOrd="0" destOrd="0" presId="urn:microsoft.com/office/officeart/2005/8/layout/hierarchy2"/>
    <dgm:cxn modelId="{1C9A35E1-BCD7-4534-8459-8E535C25E8FD}" type="presParOf" srcId="{8A0B5FF6-DB41-4F9C-8438-11D938427D15}" destId="{FA498AB6-9485-40FD-8178-CD2F65846795}" srcOrd="3" destOrd="0" presId="urn:microsoft.com/office/officeart/2005/8/layout/hierarchy2"/>
    <dgm:cxn modelId="{ED8E7DDA-3D31-42DA-8A4D-CD54D965DC80}" type="presParOf" srcId="{FA498AB6-9485-40FD-8178-CD2F65846795}" destId="{268EB04B-4B62-4E6E-9266-BD904B5048BD}" srcOrd="0" destOrd="0" presId="urn:microsoft.com/office/officeart/2005/8/layout/hierarchy2"/>
    <dgm:cxn modelId="{292AA156-E39F-4319-A066-9185D91B88EE}" type="presParOf" srcId="{FA498AB6-9485-40FD-8178-CD2F65846795}" destId="{A39A1EB6-7FF3-4687-BA10-9BBF7775DB34}" srcOrd="1" destOrd="0" presId="urn:microsoft.com/office/officeart/2005/8/layout/hierarchy2"/>
    <dgm:cxn modelId="{EC2948F5-3EC9-45EA-89A4-2481317C0B0D}" type="presParOf" srcId="{A39A1EB6-7FF3-4687-BA10-9BBF7775DB34}" destId="{6D8A5FC2-91C7-4E97-A529-F474E7FA857A}" srcOrd="0" destOrd="0" presId="urn:microsoft.com/office/officeart/2005/8/layout/hierarchy2"/>
    <dgm:cxn modelId="{FB8B17A2-CA2A-413A-B493-E49AF6E704FE}" type="presParOf" srcId="{6D8A5FC2-91C7-4E97-A529-F474E7FA857A}" destId="{A4F09EED-B842-461B-A492-664BE3ACB58E}" srcOrd="0" destOrd="0" presId="urn:microsoft.com/office/officeart/2005/8/layout/hierarchy2"/>
    <dgm:cxn modelId="{33B72874-F4DE-4318-BB3E-8DA837434672}" type="presParOf" srcId="{A39A1EB6-7FF3-4687-BA10-9BBF7775DB34}" destId="{3DE7A6DD-F4E7-400C-8B1B-D7684355F849}" srcOrd="1" destOrd="0" presId="urn:microsoft.com/office/officeart/2005/8/layout/hierarchy2"/>
    <dgm:cxn modelId="{DA1AC67F-1A20-47BC-9817-4FDC4FCE436D}" type="presParOf" srcId="{3DE7A6DD-F4E7-400C-8B1B-D7684355F849}" destId="{17A3E5F3-2EE5-4853-ACA1-B3A805CCC097}" srcOrd="0" destOrd="0" presId="urn:microsoft.com/office/officeart/2005/8/layout/hierarchy2"/>
    <dgm:cxn modelId="{CD32B1F3-E918-4165-8DF2-6DA4298BFED7}" type="presParOf" srcId="{3DE7A6DD-F4E7-400C-8B1B-D7684355F849}" destId="{6FF64AD7-46BB-42B2-AA34-09C8F14B6D21}" srcOrd="1" destOrd="0" presId="urn:microsoft.com/office/officeart/2005/8/layout/hierarchy2"/>
    <dgm:cxn modelId="{5240D644-A9F8-4C8C-8D3B-01E9821D7E4B}" type="presParOf" srcId="{8A0B5FF6-DB41-4F9C-8438-11D938427D15}" destId="{FF7B2BE7-33A9-40F2-9A2E-0A83F05576BF}" srcOrd="4" destOrd="0" presId="urn:microsoft.com/office/officeart/2005/8/layout/hierarchy2"/>
    <dgm:cxn modelId="{0640AA48-EF6E-4BC1-9D8C-F2B64BF73DF2}" type="presParOf" srcId="{FF7B2BE7-33A9-40F2-9A2E-0A83F05576BF}" destId="{1C66DA80-8F02-42DD-B36A-3B9B4A07EEC6}" srcOrd="0" destOrd="0" presId="urn:microsoft.com/office/officeart/2005/8/layout/hierarchy2"/>
    <dgm:cxn modelId="{E198E462-CEE9-4DD8-8F78-B3879D94DDC4}" type="presParOf" srcId="{8A0B5FF6-DB41-4F9C-8438-11D938427D15}" destId="{B891607F-7645-4F55-8FB6-E82B7D02D556}" srcOrd="5" destOrd="0" presId="urn:microsoft.com/office/officeart/2005/8/layout/hierarchy2"/>
    <dgm:cxn modelId="{2E0833B3-1A71-4FE5-BD6D-AFFB84C68415}" type="presParOf" srcId="{B891607F-7645-4F55-8FB6-E82B7D02D556}" destId="{11F64CD6-46E3-4374-8FC8-AE2BED037004}" srcOrd="0" destOrd="0" presId="urn:microsoft.com/office/officeart/2005/8/layout/hierarchy2"/>
    <dgm:cxn modelId="{894548AE-614C-4E83-9248-D96B9ED61957}" type="presParOf" srcId="{B891607F-7645-4F55-8FB6-E82B7D02D556}" destId="{F0E323E4-C07F-4107-BA4A-0AC683A38190}" srcOrd="1" destOrd="0" presId="urn:microsoft.com/office/officeart/2005/8/layout/hierarchy2"/>
    <dgm:cxn modelId="{211C72BF-7337-4D08-875D-04E80B9EEE9E}" type="presParOf" srcId="{F0E323E4-C07F-4107-BA4A-0AC683A38190}" destId="{6F43CFE3-C651-4900-99FA-EB9AC442C5CD}" srcOrd="0" destOrd="0" presId="urn:microsoft.com/office/officeart/2005/8/layout/hierarchy2"/>
    <dgm:cxn modelId="{03D84D33-C7DE-4203-93CF-E4DF0AB18796}" type="presParOf" srcId="{6F43CFE3-C651-4900-99FA-EB9AC442C5CD}" destId="{D2AE5BD2-4D64-47A6-B2B0-A136DF548D8A}" srcOrd="0" destOrd="0" presId="urn:microsoft.com/office/officeart/2005/8/layout/hierarchy2"/>
    <dgm:cxn modelId="{F637B567-E3D7-492C-A445-E82DD87C6F34}" type="presParOf" srcId="{F0E323E4-C07F-4107-BA4A-0AC683A38190}" destId="{A9514AEA-015D-42C7-B869-8BCF3ED6EC3C}" srcOrd="1" destOrd="0" presId="urn:microsoft.com/office/officeart/2005/8/layout/hierarchy2"/>
    <dgm:cxn modelId="{09E97948-20C7-49E3-A922-292FB9ACC09B}" type="presParOf" srcId="{A9514AEA-015D-42C7-B869-8BCF3ED6EC3C}" destId="{00D95CEA-3E60-4194-99C8-157398D4F403}" srcOrd="0" destOrd="0" presId="urn:microsoft.com/office/officeart/2005/8/layout/hierarchy2"/>
    <dgm:cxn modelId="{1D6A67C7-C94B-4AA8-93F5-9F28C85C2DE4}" type="presParOf" srcId="{A9514AEA-015D-42C7-B869-8BCF3ED6EC3C}" destId="{BD985E8E-4018-4726-9698-2212ADD1D85B}" srcOrd="1" destOrd="0" presId="urn:microsoft.com/office/officeart/2005/8/layout/hierarchy2"/>
    <dgm:cxn modelId="{8C3A4092-BC82-4043-9210-6FE9B85F67A5}" type="presParOf" srcId="{BD985E8E-4018-4726-9698-2212ADD1D85B}" destId="{F80445D2-8748-488D-98EA-980ED957C92C}" srcOrd="0" destOrd="0" presId="urn:microsoft.com/office/officeart/2005/8/layout/hierarchy2"/>
    <dgm:cxn modelId="{24F4055C-3414-4329-A53F-2206FE68DFE0}" type="presParOf" srcId="{F80445D2-8748-488D-98EA-980ED957C92C}" destId="{FCE903FB-DCAA-41EC-A3D3-31E8D4C54C3B}" srcOrd="0" destOrd="0" presId="urn:microsoft.com/office/officeart/2005/8/layout/hierarchy2"/>
    <dgm:cxn modelId="{B6383C91-A93D-46B1-916E-248E3920C749}" type="presParOf" srcId="{BD985E8E-4018-4726-9698-2212ADD1D85B}" destId="{C9E3F25B-0F1B-44A0-B5E6-232C2F9C4AB4}" srcOrd="1" destOrd="0" presId="urn:microsoft.com/office/officeart/2005/8/layout/hierarchy2"/>
    <dgm:cxn modelId="{86D8B5FB-2714-4842-8A9A-CF86BDEED6F0}" type="presParOf" srcId="{C9E3F25B-0F1B-44A0-B5E6-232C2F9C4AB4}" destId="{5F9E864C-3419-426D-A3FC-C16A1DF78C22}" srcOrd="0" destOrd="0" presId="urn:microsoft.com/office/officeart/2005/8/layout/hierarchy2"/>
    <dgm:cxn modelId="{280CB313-661D-4625-8FFF-0FD4A66FB6BB}" type="presParOf" srcId="{C9E3F25B-0F1B-44A0-B5E6-232C2F9C4AB4}" destId="{168F3095-79A7-4B7B-8B48-FD194D91A89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804242A-5AD6-4C25-BB48-8D20E41ACFD5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728837-E6F4-4EA9-B79A-DDEDB29CE861}">
      <dgm:prSet phldrT="[Text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sz="1100" dirty="0" smtClean="0"/>
            <a:t>Chat</a:t>
          </a:r>
          <a:endParaRPr lang="en-US" sz="900" dirty="0" smtClean="0"/>
        </a:p>
        <a:p>
          <a:r>
            <a:rPr lang="en-US" sz="800" dirty="0" smtClean="0"/>
            <a:t>Top search, all chat, swipe to delete</a:t>
          </a:r>
          <a:endParaRPr lang="en-US" sz="800" dirty="0"/>
        </a:p>
      </dgm:t>
    </dgm:pt>
    <dgm:pt modelId="{B848CC8D-F7AC-4342-BECC-6EDFC9C3CFAF}" type="parTrans" cxnId="{FBCDEC26-D3F1-441B-83D1-561D329D79F3}">
      <dgm:prSet/>
      <dgm:spPr/>
      <dgm:t>
        <a:bodyPr/>
        <a:lstStyle/>
        <a:p>
          <a:endParaRPr lang="en-US"/>
        </a:p>
      </dgm:t>
    </dgm:pt>
    <dgm:pt modelId="{32433874-2E97-4A38-9A1D-65C5975C7B0C}" type="sibTrans" cxnId="{FBCDEC26-D3F1-441B-83D1-561D329D79F3}">
      <dgm:prSet/>
      <dgm:spPr/>
      <dgm:t>
        <a:bodyPr/>
        <a:lstStyle/>
        <a:p>
          <a:endParaRPr lang="en-US"/>
        </a:p>
      </dgm:t>
    </dgm:pt>
    <dgm:pt modelId="{33F673DA-F0EC-4449-84CD-369BA1DFCA77}">
      <dgm:prSet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sz="1100" dirty="0" smtClean="0"/>
            <a:t>Accept Chat</a:t>
          </a:r>
        </a:p>
        <a:p>
          <a:r>
            <a:rPr lang="en-US" sz="800" dirty="0" smtClean="0"/>
            <a:t>Show requestor with link to accept</a:t>
          </a:r>
          <a:endParaRPr lang="en-US" sz="800" dirty="0"/>
        </a:p>
      </dgm:t>
    </dgm:pt>
    <dgm:pt modelId="{C557DEB8-D2BF-4060-869E-6F3248BE6D6F}" type="parTrans" cxnId="{C6902D2F-B56D-4D5F-9721-4CE6BC5CFD00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4504C304-CF70-4FBD-AB62-50C754725A04}" type="sibTrans" cxnId="{C6902D2F-B56D-4D5F-9721-4CE6BC5CFD00}">
      <dgm:prSet/>
      <dgm:spPr/>
      <dgm:t>
        <a:bodyPr/>
        <a:lstStyle/>
        <a:p>
          <a:endParaRPr lang="en-US"/>
        </a:p>
      </dgm:t>
    </dgm:pt>
    <dgm:pt modelId="{ABE1BA22-9B68-49B6-B66C-66380B8521AF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Show basic profile</a:t>
          </a:r>
          <a:endParaRPr lang="en-US" dirty="0"/>
        </a:p>
      </dgm:t>
    </dgm:pt>
    <dgm:pt modelId="{248F1153-E1B3-4EA0-AD34-D25D929A2617}" type="parTrans" cxnId="{02F5D885-A94C-4A41-842A-110D69B5CB23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674A58BB-9FB8-4F8B-BEAD-EBED953B9766}" type="sibTrans" cxnId="{02F5D885-A94C-4A41-842A-110D69B5CB23}">
      <dgm:prSet/>
      <dgm:spPr/>
      <dgm:t>
        <a:bodyPr/>
        <a:lstStyle/>
        <a:p>
          <a:endParaRPr lang="en-US"/>
        </a:p>
      </dgm:t>
    </dgm:pt>
    <dgm:pt modelId="{3801E434-5EC5-4183-8382-FA074C1F51AC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Show basic &amp; link to extended profile</a:t>
          </a:r>
          <a:endParaRPr lang="en-US" b="1" dirty="0">
            <a:solidFill>
              <a:srgbClr val="FFFF00"/>
            </a:solidFill>
          </a:endParaRPr>
        </a:p>
      </dgm:t>
    </dgm:pt>
    <dgm:pt modelId="{342F95C8-826A-4BD7-97A8-2EE4843664BF}" type="parTrans" cxnId="{BC41F9D2-B017-4D6A-837B-7E5B90BFDBBA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6658FCA7-EA80-48A9-A5B0-4061F8335FFA}" type="sibTrans" cxnId="{BC41F9D2-B017-4D6A-837B-7E5B90BFDBBA}">
      <dgm:prSet/>
      <dgm:spPr/>
      <dgm:t>
        <a:bodyPr/>
        <a:lstStyle/>
        <a:p>
          <a:endParaRPr lang="en-US"/>
        </a:p>
      </dgm:t>
    </dgm:pt>
    <dgm:pt modelId="{21B385D6-D4A2-4812-9839-7F6D9837E16B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Show extended profile based on approval status</a:t>
          </a:r>
          <a:endParaRPr lang="en-US" b="1" dirty="0">
            <a:solidFill>
              <a:srgbClr val="FFFF00"/>
            </a:solidFill>
          </a:endParaRPr>
        </a:p>
      </dgm:t>
    </dgm:pt>
    <dgm:pt modelId="{ED97E1AC-6455-4ECD-ADE3-98842CF05F7B}" type="parTrans" cxnId="{809633AA-B14D-4612-B78C-96E092BC2011}">
      <dgm:prSet/>
      <dgm:spPr/>
      <dgm:t>
        <a:bodyPr/>
        <a:lstStyle/>
        <a:p>
          <a:endParaRPr lang="en-US"/>
        </a:p>
      </dgm:t>
    </dgm:pt>
    <dgm:pt modelId="{EB778F8F-3D44-41AD-8D15-C45950FD7ECF}" type="sibTrans" cxnId="{809633AA-B14D-4612-B78C-96E092BC2011}">
      <dgm:prSet/>
      <dgm:spPr/>
      <dgm:t>
        <a:bodyPr/>
        <a:lstStyle/>
        <a:p>
          <a:endParaRPr lang="en-US"/>
        </a:p>
      </dgm:t>
    </dgm:pt>
    <dgm:pt modelId="{F09C670F-3C70-4178-8C38-CA4C3155DC00}">
      <dgm:prSet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sz="1000" dirty="0" smtClean="0"/>
            <a:t>Accept/Deny/</a:t>
          </a:r>
        </a:p>
        <a:p>
          <a:r>
            <a:rPr lang="en-US" sz="1000" dirty="0" smtClean="0"/>
            <a:t>Ignore(default)</a:t>
          </a:r>
          <a:endParaRPr lang="en-US" sz="1000" dirty="0"/>
        </a:p>
      </dgm:t>
    </dgm:pt>
    <dgm:pt modelId="{C4F5EC8C-3224-4A79-86BA-A00BC60B502F}" type="parTrans" cxnId="{1CFD4505-A865-450A-9E27-5AE8B344F4A8}">
      <dgm:prSet/>
      <dgm:spPr/>
      <dgm:t>
        <a:bodyPr/>
        <a:lstStyle/>
        <a:p>
          <a:endParaRPr lang="en-US"/>
        </a:p>
      </dgm:t>
    </dgm:pt>
    <dgm:pt modelId="{7EC9F880-5CDD-43BC-877E-57D97FA9D384}" type="sibTrans" cxnId="{1CFD4505-A865-450A-9E27-5AE8B344F4A8}">
      <dgm:prSet/>
      <dgm:spPr/>
      <dgm:t>
        <a:bodyPr/>
        <a:lstStyle/>
        <a:p>
          <a:endParaRPr lang="en-US"/>
        </a:p>
      </dgm:t>
    </dgm:pt>
    <dgm:pt modelId="{B9EFEE65-47D8-467B-BDC8-5ADB4A2EDE6D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Accept &amp; popup saying your profile will be visible to requestor for x days</a:t>
          </a:r>
          <a:endParaRPr lang="en-US" dirty="0"/>
        </a:p>
      </dgm:t>
    </dgm:pt>
    <dgm:pt modelId="{0325AFB0-1FA4-4D7A-B61E-A578AB8E50E2}" type="parTrans" cxnId="{4429F39D-6BFB-49EC-877D-67BE9F0CA072}">
      <dgm:prSet/>
      <dgm:spPr/>
      <dgm:t>
        <a:bodyPr/>
        <a:lstStyle/>
        <a:p>
          <a:endParaRPr lang="en-US"/>
        </a:p>
      </dgm:t>
    </dgm:pt>
    <dgm:pt modelId="{AAFF2724-964D-4ADD-84E0-48918C49AF48}" type="sibTrans" cxnId="{4429F39D-6BFB-49EC-877D-67BE9F0CA072}">
      <dgm:prSet/>
      <dgm:spPr/>
      <dgm:t>
        <a:bodyPr/>
        <a:lstStyle/>
        <a:p>
          <a:endParaRPr lang="en-US"/>
        </a:p>
      </dgm:t>
    </dgm:pt>
    <dgm:pt modelId="{10F21202-0C39-4F7D-ACCE-5564478B4E48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Shortlisted members</a:t>
          </a:r>
          <a:endParaRPr lang="en-US" dirty="0"/>
        </a:p>
      </dgm:t>
    </dgm:pt>
    <dgm:pt modelId="{522C86C5-195D-485D-9A1F-6CD97937E59A}" type="parTrans" cxnId="{37CE3938-8449-4F13-8487-EBEEB2012BBD}">
      <dgm:prSet/>
      <dgm:spPr/>
      <dgm:t>
        <a:bodyPr/>
        <a:lstStyle/>
        <a:p>
          <a:endParaRPr lang="en-US"/>
        </a:p>
      </dgm:t>
    </dgm:pt>
    <dgm:pt modelId="{562E3493-9BCB-4368-AF43-F61D0FAF643C}" type="sibTrans" cxnId="{37CE3938-8449-4F13-8487-EBEEB2012BBD}">
      <dgm:prSet/>
      <dgm:spPr/>
      <dgm:t>
        <a:bodyPr/>
        <a:lstStyle/>
        <a:p>
          <a:endParaRPr lang="en-US"/>
        </a:p>
      </dgm:t>
    </dgm:pt>
    <dgm:pt modelId="{C9B072DC-FF97-4EB7-88F5-4AEAED0502BB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Search</a:t>
          </a:r>
        </a:p>
        <a:p>
          <a:r>
            <a:rPr lang="en-US" dirty="0" smtClean="0"/>
            <a:t>(Show all possible members/location/ID)</a:t>
          </a:r>
          <a:endParaRPr lang="en-US" dirty="0"/>
        </a:p>
      </dgm:t>
    </dgm:pt>
    <dgm:pt modelId="{92A21219-3A4F-4C28-9850-E1728EC4E1CF}" type="parTrans" cxnId="{1A057A51-140E-4234-A36C-7FF5AE7EACE9}">
      <dgm:prSet/>
      <dgm:spPr/>
      <dgm:t>
        <a:bodyPr/>
        <a:lstStyle/>
        <a:p>
          <a:endParaRPr lang="en-US"/>
        </a:p>
      </dgm:t>
    </dgm:pt>
    <dgm:pt modelId="{6B4D965A-BDFE-4579-9A0D-2D63B5624A0D}" type="sibTrans" cxnId="{1A057A51-140E-4234-A36C-7FF5AE7EACE9}">
      <dgm:prSet/>
      <dgm:spPr/>
      <dgm:t>
        <a:bodyPr/>
        <a:lstStyle/>
        <a:p>
          <a:endParaRPr lang="en-US"/>
        </a:p>
      </dgm:t>
    </dgm:pt>
    <dgm:pt modelId="{EAEF64DE-3B64-4CE8-87BD-01CA7F5BB00F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New Chat</a:t>
          </a:r>
          <a:endParaRPr lang="en-US" dirty="0"/>
        </a:p>
      </dgm:t>
    </dgm:pt>
    <dgm:pt modelId="{74248184-C4FF-4A18-8590-31E03BECCE8B}" type="parTrans" cxnId="{4BC5067F-9648-463D-ACB0-D3FA25C1FA0C}">
      <dgm:prSet/>
      <dgm:spPr/>
      <dgm:t>
        <a:bodyPr/>
        <a:lstStyle/>
        <a:p>
          <a:endParaRPr lang="en-US"/>
        </a:p>
      </dgm:t>
    </dgm:pt>
    <dgm:pt modelId="{A5C09653-C166-4DC6-BEEF-AAC5E286ADFF}" type="sibTrans" cxnId="{4BC5067F-9648-463D-ACB0-D3FA25C1FA0C}">
      <dgm:prSet/>
      <dgm:spPr/>
      <dgm:t>
        <a:bodyPr/>
        <a:lstStyle/>
        <a:p>
          <a:endParaRPr lang="en-US"/>
        </a:p>
      </dgm:t>
    </dgm:pt>
    <dgm:pt modelId="{9DF3E986-0235-43E0-881A-8D23C46E9680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Deny – message to </a:t>
          </a:r>
          <a:r>
            <a:rPr lang="en-US" b="1" dirty="0" err="1" smtClean="0">
              <a:solidFill>
                <a:schemeClr val="tx1"/>
              </a:solidFill>
            </a:rPr>
            <a:t>rey</a:t>
          </a:r>
          <a:r>
            <a:rPr lang="en-US" b="1" dirty="0" smtClean="0">
              <a:solidFill>
                <a:schemeClr val="tx1"/>
              </a:solidFill>
            </a:rPr>
            <a:t> again</a:t>
          </a:r>
          <a:endParaRPr lang="en-US" dirty="0"/>
        </a:p>
      </dgm:t>
    </dgm:pt>
    <dgm:pt modelId="{632636FD-3F77-47BC-8303-AF22683D0157}" type="parTrans" cxnId="{8544413B-2985-48FF-8405-4590AE3F030B}">
      <dgm:prSet/>
      <dgm:spPr/>
      <dgm:t>
        <a:bodyPr/>
        <a:lstStyle/>
        <a:p>
          <a:endParaRPr lang="en-US"/>
        </a:p>
      </dgm:t>
    </dgm:pt>
    <dgm:pt modelId="{70C7491C-AC7F-4272-922C-4D287FAB8945}" type="sibTrans" cxnId="{8544413B-2985-48FF-8405-4590AE3F030B}">
      <dgm:prSet/>
      <dgm:spPr/>
      <dgm:t>
        <a:bodyPr/>
        <a:lstStyle/>
        <a:p>
          <a:endParaRPr lang="en-US"/>
        </a:p>
      </dgm:t>
    </dgm:pt>
    <dgm:pt modelId="{FD8853D3-D831-4C6E-8A68-490FEEA5CC84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Ignore no action &amp; timeout</a:t>
          </a:r>
          <a:endParaRPr lang="en-US" dirty="0"/>
        </a:p>
      </dgm:t>
    </dgm:pt>
    <dgm:pt modelId="{A233A9CD-CC00-4267-80E5-0D561753DA2C}" type="parTrans" cxnId="{EE690D84-9C97-43F4-AA65-A65CC631BEEF}">
      <dgm:prSet/>
      <dgm:spPr/>
      <dgm:t>
        <a:bodyPr/>
        <a:lstStyle/>
        <a:p>
          <a:endParaRPr lang="en-US"/>
        </a:p>
      </dgm:t>
    </dgm:pt>
    <dgm:pt modelId="{2FB525B9-1818-4B1E-BB4A-7122EAFDC519}" type="sibTrans" cxnId="{EE690D84-9C97-43F4-AA65-A65CC631BEEF}">
      <dgm:prSet/>
      <dgm:spPr/>
      <dgm:t>
        <a:bodyPr/>
        <a:lstStyle/>
        <a:p>
          <a:endParaRPr lang="en-US"/>
        </a:p>
      </dgm:t>
    </dgm:pt>
    <dgm:pt modelId="{27A9ED6E-B087-4FD9-B790-809B3A71E388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Start chatting</a:t>
          </a:r>
          <a:endParaRPr lang="en-US" dirty="0"/>
        </a:p>
      </dgm:t>
    </dgm:pt>
    <dgm:pt modelId="{6AC0A78D-C8B5-4106-BC92-C43A0EF24FCA}" type="parTrans" cxnId="{534744D7-C6E2-46DC-93BB-D4B51FC50644}">
      <dgm:prSet/>
      <dgm:spPr/>
      <dgm:t>
        <a:bodyPr/>
        <a:lstStyle/>
        <a:p>
          <a:endParaRPr lang="en-US"/>
        </a:p>
      </dgm:t>
    </dgm:pt>
    <dgm:pt modelId="{A6185D95-91D3-4123-B451-8FCDA1D2CDEE}" type="sibTrans" cxnId="{534744D7-C6E2-46DC-93BB-D4B51FC50644}">
      <dgm:prSet/>
      <dgm:spPr/>
      <dgm:t>
        <a:bodyPr/>
        <a:lstStyle/>
        <a:p>
          <a:endParaRPr lang="en-US"/>
        </a:p>
      </dgm:t>
    </dgm:pt>
    <dgm:pt modelId="{948A728A-2F70-4F21-80F2-443000AE71AF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Remove from shortlist</a:t>
          </a:r>
          <a:endParaRPr lang="en-US" dirty="0"/>
        </a:p>
      </dgm:t>
    </dgm:pt>
    <dgm:pt modelId="{D8FFF4B0-C1EB-4545-AF58-7051098100AD}" type="parTrans" cxnId="{D01FA5F1-8E08-4545-BCA9-4EAA951C4B5C}">
      <dgm:prSet/>
      <dgm:spPr/>
      <dgm:t>
        <a:bodyPr/>
        <a:lstStyle/>
        <a:p>
          <a:endParaRPr lang="en-US"/>
        </a:p>
      </dgm:t>
    </dgm:pt>
    <dgm:pt modelId="{52474F33-EC34-4D5D-82D8-CB5E479A0A1C}" type="sibTrans" cxnId="{D01FA5F1-8E08-4545-BCA9-4EAA951C4B5C}">
      <dgm:prSet/>
      <dgm:spPr/>
      <dgm:t>
        <a:bodyPr/>
        <a:lstStyle/>
        <a:p>
          <a:endParaRPr lang="en-US"/>
        </a:p>
      </dgm:t>
    </dgm:pt>
    <dgm:pt modelId="{D7AC8A15-B754-4660-B029-DE7625129E83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New Chat</a:t>
          </a:r>
          <a:endParaRPr lang="en-US" dirty="0"/>
        </a:p>
      </dgm:t>
    </dgm:pt>
    <dgm:pt modelId="{6A6EB76C-7AE0-4B79-A1C8-27D6B3E1B3B2}" type="parTrans" cxnId="{CEC049B9-481F-4D8F-B116-A7F6298444C9}">
      <dgm:prSet/>
      <dgm:spPr/>
      <dgm:t>
        <a:bodyPr/>
        <a:lstStyle/>
        <a:p>
          <a:endParaRPr lang="en-US"/>
        </a:p>
      </dgm:t>
    </dgm:pt>
    <dgm:pt modelId="{D84BC1DB-1871-49F8-A6EF-78CD598826B2}" type="sibTrans" cxnId="{CEC049B9-481F-4D8F-B116-A7F6298444C9}">
      <dgm:prSet/>
      <dgm:spPr/>
      <dgm:t>
        <a:bodyPr/>
        <a:lstStyle/>
        <a:p>
          <a:endParaRPr lang="en-US"/>
        </a:p>
      </dgm:t>
    </dgm:pt>
    <dgm:pt modelId="{F50CFAE7-986D-4721-BBFE-DCEED98B536C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Block</a:t>
          </a:r>
          <a:endParaRPr lang="en-US" dirty="0"/>
        </a:p>
      </dgm:t>
    </dgm:pt>
    <dgm:pt modelId="{3A74AE57-382E-46AE-AC29-DEDD091167F4}" type="parTrans" cxnId="{AB3FEE21-D024-4775-B9EB-0DB68039E9E9}">
      <dgm:prSet/>
      <dgm:spPr/>
      <dgm:t>
        <a:bodyPr/>
        <a:lstStyle/>
        <a:p>
          <a:endParaRPr lang="en-US"/>
        </a:p>
      </dgm:t>
    </dgm:pt>
    <dgm:pt modelId="{18B17675-04D3-4E2F-9CE0-FD6CE4B9099A}" type="sibTrans" cxnId="{AB3FEE21-D024-4775-B9EB-0DB68039E9E9}">
      <dgm:prSet/>
      <dgm:spPr/>
      <dgm:t>
        <a:bodyPr/>
        <a:lstStyle/>
        <a:p>
          <a:endParaRPr lang="en-US"/>
        </a:p>
      </dgm:t>
    </dgm:pt>
    <dgm:pt modelId="{1240D1C6-1F93-4E9B-AAB8-DC959310D3E9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Shortlist member</a:t>
          </a:r>
          <a:endParaRPr lang="en-US" dirty="0"/>
        </a:p>
      </dgm:t>
    </dgm:pt>
    <dgm:pt modelId="{CE74B96E-5E32-4A5A-B86E-20D7F8A6D1FA}" type="parTrans" cxnId="{B13069B3-B5B3-4CDE-9B2D-D370D4693595}">
      <dgm:prSet/>
      <dgm:spPr/>
      <dgm:t>
        <a:bodyPr/>
        <a:lstStyle/>
        <a:p>
          <a:endParaRPr lang="en-US"/>
        </a:p>
      </dgm:t>
    </dgm:pt>
    <dgm:pt modelId="{5FF88950-45E8-4B74-AB7A-4E9C4BE10C6B}" type="sibTrans" cxnId="{B13069B3-B5B3-4CDE-9B2D-D370D4693595}">
      <dgm:prSet/>
      <dgm:spPr/>
      <dgm:t>
        <a:bodyPr/>
        <a:lstStyle/>
        <a:p>
          <a:endParaRPr lang="en-US"/>
        </a:p>
      </dgm:t>
    </dgm:pt>
    <dgm:pt modelId="{49A61F97-BE46-4684-A2A0-139BF3B81832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Confirm blocking</a:t>
          </a:r>
          <a:endParaRPr lang="en-US" dirty="0"/>
        </a:p>
      </dgm:t>
    </dgm:pt>
    <dgm:pt modelId="{260BAFBF-A7C9-4A60-AEA4-C4FA88321446}" type="parTrans" cxnId="{C81B3817-0CBA-47D6-AF3B-91F1820AE485}">
      <dgm:prSet/>
      <dgm:spPr/>
      <dgm:t>
        <a:bodyPr/>
        <a:lstStyle/>
        <a:p>
          <a:endParaRPr lang="en-US"/>
        </a:p>
      </dgm:t>
    </dgm:pt>
    <dgm:pt modelId="{4C4743CD-EB91-4D9B-9604-E5AB69523362}" type="sibTrans" cxnId="{C81B3817-0CBA-47D6-AF3B-91F1820AE485}">
      <dgm:prSet/>
      <dgm:spPr/>
      <dgm:t>
        <a:bodyPr/>
        <a:lstStyle/>
        <a:p>
          <a:endParaRPr lang="en-US"/>
        </a:p>
      </dgm:t>
    </dgm:pt>
    <dgm:pt modelId="{D8246DEF-9616-4794-BB97-14F4934C1B2B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Chat screen</a:t>
          </a:r>
          <a:endParaRPr lang="en-US" dirty="0"/>
        </a:p>
      </dgm:t>
    </dgm:pt>
    <dgm:pt modelId="{ED235AE8-FDE1-440F-BF73-2A2E71EF56FF}" type="parTrans" cxnId="{B8A388C0-A32E-49E8-8EAF-C58501A5AFF3}">
      <dgm:prSet/>
      <dgm:spPr/>
      <dgm:t>
        <a:bodyPr/>
        <a:lstStyle/>
        <a:p>
          <a:endParaRPr lang="en-US"/>
        </a:p>
      </dgm:t>
    </dgm:pt>
    <dgm:pt modelId="{FBCC495C-493B-4A39-B53B-6628A313B5DC}" type="sibTrans" cxnId="{B8A388C0-A32E-49E8-8EAF-C58501A5AFF3}">
      <dgm:prSet/>
      <dgm:spPr/>
      <dgm:t>
        <a:bodyPr/>
        <a:lstStyle/>
        <a:p>
          <a:endParaRPr lang="en-US"/>
        </a:p>
      </dgm:t>
    </dgm:pt>
    <dgm:pt modelId="{DE73D421-67D9-427A-9082-711B80C9DFE0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smtClean="0"/>
            <a:t>Offer Drink</a:t>
          </a:r>
          <a:endParaRPr lang="en-US" dirty="0"/>
        </a:p>
      </dgm:t>
    </dgm:pt>
    <dgm:pt modelId="{AB4616ED-1619-49F1-B5E4-3C7B9E323BF4}" type="parTrans" cxnId="{359493B6-1873-4044-B39C-1F77A82CEAD0}">
      <dgm:prSet/>
      <dgm:spPr/>
      <dgm:t>
        <a:bodyPr/>
        <a:lstStyle/>
        <a:p>
          <a:endParaRPr lang="en-US"/>
        </a:p>
      </dgm:t>
    </dgm:pt>
    <dgm:pt modelId="{690E7FDA-9B6B-4D12-B83F-C405668B4FFE}" type="sibTrans" cxnId="{359493B6-1873-4044-B39C-1F77A82CEAD0}">
      <dgm:prSet/>
      <dgm:spPr/>
      <dgm:t>
        <a:bodyPr/>
        <a:lstStyle/>
        <a:p>
          <a:endParaRPr lang="en-US"/>
        </a:p>
      </dgm:t>
    </dgm:pt>
    <dgm:pt modelId="{541E3D22-65CA-4807-A504-A51C1963CE71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smtClean="0"/>
            <a:t>Transfer Points</a:t>
          </a:r>
          <a:endParaRPr lang="en-US" dirty="0"/>
        </a:p>
      </dgm:t>
    </dgm:pt>
    <dgm:pt modelId="{C4DD5A53-1E5C-4C68-97AF-346BC4161212}" type="parTrans" cxnId="{20B6379E-A8BD-44A5-AA97-A702C6066283}">
      <dgm:prSet/>
      <dgm:spPr/>
      <dgm:t>
        <a:bodyPr/>
        <a:lstStyle/>
        <a:p>
          <a:endParaRPr lang="en-US"/>
        </a:p>
      </dgm:t>
    </dgm:pt>
    <dgm:pt modelId="{33C8A568-3FF1-43C5-83F5-7452AED20900}" type="sibTrans" cxnId="{20B6379E-A8BD-44A5-AA97-A702C6066283}">
      <dgm:prSet/>
      <dgm:spPr/>
      <dgm:t>
        <a:bodyPr/>
        <a:lstStyle/>
        <a:p>
          <a:endParaRPr lang="en-US"/>
        </a:p>
      </dgm:t>
    </dgm:pt>
    <dgm:pt modelId="{526E9514-CAA0-4B4E-9646-ECE9DA9793A2}">
      <dgm:prSet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sz="700" dirty="0" smtClean="0"/>
            <a:t>Choose drink to offer &amp; show valuation e.g. 500 for pint , transfer fees&amp; confirm offer</a:t>
          </a:r>
          <a:endParaRPr lang="en-US" sz="700" dirty="0"/>
        </a:p>
      </dgm:t>
    </dgm:pt>
    <dgm:pt modelId="{0835CD0C-79AF-40CB-A598-A409DC98B435}" type="parTrans" cxnId="{CC38814E-1E37-405E-9C69-D231130F94CD}">
      <dgm:prSet custT="1"/>
      <dgm:spPr/>
      <dgm:t>
        <a:bodyPr/>
        <a:lstStyle/>
        <a:p>
          <a:endParaRPr lang="en-US" sz="600"/>
        </a:p>
      </dgm:t>
    </dgm:pt>
    <dgm:pt modelId="{FC3E9543-D1FC-4324-A275-B652E277DDB2}" type="sibTrans" cxnId="{CC38814E-1E37-405E-9C69-D231130F94CD}">
      <dgm:prSet/>
      <dgm:spPr/>
      <dgm:t>
        <a:bodyPr/>
        <a:lstStyle/>
        <a:p>
          <a:endParaRPr lang="en-US"/>
        </a:p>
      </dgm:t>
    </dgm:pt>
    <dgm:pt modelId="{813ABD1C-1E78-47B5-BA52-4020C752BD5F}">
      <dgm:prSet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sz="700" dirty="0" smtClean="0"/>
            <a:t>Show profile, drink/valuation, redeem date, click to complete </a:t>
          </a:r>
          <a:endParaRPr lang="en-US" sz="700" dirty="0"/>
        </a:p>
      </dgm:t>
    </dgm:pt>
    <dgm:pt modelId="{A4646CB9-E772-41F0-8E05-00C4C4195C25}" type="parTrans" cxnId="{DD53BAE5-2C8E-4DFB-991F-B7496EED31D2}">
      <dgm:prSet custT="1"/>
      <dgm:spPr/>
      <dgm:t>
        <a:bodyPr/>
        <a:lstStyle/>
        <a:p>
          <a:endParaRPr lang="en-US" sz="600"/>
        </a:p>
      </dgm:t>
    </dgm:pt>
    <dgm:pt modelId="{AF6E5FFE-5641-4967-AA31-B214AA36034C}" type="sibTrans" cxnId="{DD53BAE5-2C8E-4DFB-991F-B7496EED31D2}">
      <dgm:prSet/>
      <dgm:spPr/>
      <dgm:t>
        <a:bodyPr/>
        <a:lstStyle/>
        <a:p>
          <a:endParaRPr lang="en-US"/>
        </a:p>
      </dgm:t>
    </dgm:pt>
    <dgm:pt modelId="{447E11D1-3562-4ECE-BF56-208062CB9BB8}">
      <dgm:prSet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sz="700" dirty="0" smtClean="0"/>
            <a:t>Complete &amp; update wallets, popups</a:t>
          </a:r>
        </a:p>
        <a:p>
          <a:r>
            <a:rPr lang="en-US" sz="700" dirty="0" smtClean="0"/>
            <a:t>Or</a:t>
          </a:r>
        </a:p>
        <a:p>
          <a:r>
            <a:rPr lang="en-US" sz="700" dirty="0" smtClean="0"/>
            <a:t> take to  add points screen due to insufficient balance</a:t>
          </a:r>
          <a:endParaRPr lang="en-US" sz="700" dirty="0"/>
        </a:p>
      </dgm:t>
    </dgm:pt>
    <dgm:pt modelId="{633E9B7E-BA76-4883-87C6-F473E29860E4}" type="parTrans" cxnId="{E18F9F73-E427-4B83-9215-DBA2FC67159D}">
      <dgm:prSet custT="1"/>
      <dgm:spPr/>
      <dgm:t>
        <a:bodyPr/>
        <a:lstStyle/>
        <a:p>
          <a:endParaRPr lang="en-US" sz="600"/>
        </a:p>
      </dgm:t>
    </dgm:pt>
    <dgm:pt modelId="{1FA63C9C-045B-4548-BC56-24CBE58176FF}" type="sibTrans" cxnId="{E18F9F73-E427-4B83-9215-DBA2FC67159D}">
      <dgm:prSet/>
      <dgm:spPr/>
      <dgm:t>
        <a:bodyPr/>
        <a:lstStyle/>
        <a:p>
          <a:endParaRPr lang="en-US"/>
        </a:p>
      </dgm:t>
    </dgm:pt>
    <dgm:pt modelId="{EDEFA7E4-A7CB-4F5C-88C5-10524354DCED}">
      <dgm:prSet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sz="700" dirty="0" smtClean="0"/>
            <a:t>Show profile, drink/valuation, redeem date, click to complete </a:t>
          </a:r>
          <a:endParaRPr lang="en-US" sz="700" dirty="0"/>
        </a:p>
      </dgm:t>
    </dgm:pt>
    <dgm:pt modelId="{511B6C74-7D9D-4B24-8F3F-A0EC557A20DD}" type="parTrans" cxnId="{85C157C7-1338-4298-AF99-F89F0018B722}">
      <dgm:prSet custT="1"/>
      <dgm:spPr/>
      <dgm:t>
        <a:bodyPr/>
        <a:lstStyle/>
        <a:p>
          <a:endParaRPr lang="en-US" sz="600"/>
        </a:p>
      </dgm:t>
    </dgm:pt>
    <dgm:pt modelId="{A189014F-DAE7-4A65-9342-343388519B33}" type="sibTrans" cxnId="{85C157C7-1338-4298-AF99-F89F0018B722}">
      <dgm:prSet/>
      <dgm:spPr/>
      <dgm:t>
        <a:bodyPr/>
        <a:lstStyle/>
        <a:p>
          <a:endParaRPr lang="en-US"/>
        </a:p>
      </dgm:t>
    </dgm:pt>
    <dgm:pt modelId="{7440A040-7F5B-4118-B2F2-AFB261751E04}">
      <dgm:prSet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sz="700" dirty="0" smtClean="0"/>
            <a:t>Complete &amp; update wallets, popups</a:t>
          </a:r>
        </a:p>
        <a:p>
          <a:r>
            <a:rPr lang="en-US" sz="700" dirty="0" smtClean="0"/>
            <a:t>Or</a:t>
          </a:r>
        </a:p>
        <a:p>
          <a:r>
            <a:rPr lang="en-US" sz="700" dirty="0" smtClean="0"/>
            <a:t>take to  add points screen due to insufficient balance</a:t>
          </a:r>
          <a:endParaRPr lang="en-US" sz="700" dirty="0"/>
        </a:p>
      </dgm:t>
    </dgm:pt>
    <dgm:pt modelId="{840D36B2-9EDC-4DED-AB2C-5925476B37AA}" type="parTrans" cxnId="{B2CD32F7-50FA-41AA-AAFB-DBE0E8EF2B23}">
      <dgm:prSet custT="1"/>
      <dgm:spPr/>
      <dgm:t>
        <a:bodyPr/>
        <a:lstStyle/>
        <a:p>
          <a:endParaRPr lang="en-US" sz="600"/>
        </a:p>
      </dgm:t>
    </dgm:pt>
    <dgm:pt modelId="{A5F31F09-38C7-4D08-A7F0-87DF481E5E8A}" type="sibTrans" cxnId="{B2CD32F7-50FA-41AA-AAFB-DBE0E8EF2B23}">
      <dgm:prSet/>
      <dgm:spPr/>
      <dgm:t>
        <a:bodyPr/>
        <a:lstStyle/>
        <a:p>
          <a:endParaRPr lang="en-US"/>
        </a:p>
      </dgm:t>
    </dgm:pt>
    <dgm:pt modelId="{D2E634C8-292F-4DA7-8771-2E919B1280C0}" type="pres">
      <dgm:prSet presAssocID="{5804242A-5AD6-4C25-BB48-8D20E41ACFD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1EE5726-BC69-4229-84EF-5D02A0AAB048}" type="pres">
      <dgm:prSet presAssocID="{A5728837-E6F4-4EA9-B79A-DDEDB29CE861}" presName="root1" presStyleCnt="0"/>
      <dgm:spPr/>
    </dgm:pt>
    <dgm:pt modelId="{D980FDEE-318C-438A-9779-5C18F6699B6A}" type="pres">
      <dgm:prSet presAssocID="{A5728837-E6F4-4EA9-B79A-DDEDB29CE861}" presName="LevelOneTextNode" presStyleLbl="node0" presStyleIdx="0" presStyleCnt="1" custScaleX="66636" custLinFactNeighborX="-3006" custLinFactNeighborY="-300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F13064-9F16-451C-9857-3554D5160BD6}" type="pres">
      <dgm:prSet presAssocID="{A5728837-E6F4-4EA9-B79A-DDEDB29CE861}" presName="level2hierChild" presStyleCnt="0"/>
      <dgm:spPr/>
    </dgm:pt>
    <dgm:pt modelId="{5B9E9D0B-5E65-4787-9E81-0F09A499722E}" type="pres">
      <dgm:prSet presAssocID="{C557DEB8-D2BF-4060-869E-6F3248BE6D6F}" presName="conn2-1" presStyleLbl="parChTrans1D2" presStyleIdx="0" presStyleCnt="4" custScaleY="77016"/>
      <dgm:spPr/>
    </dgm:pt>
    <dgm:pt modelId="{5449570D-1D55-4A23-BB30-32FA54B7AE72}" type="pres">
      <dgm:prSet presAssocID="{C557DEB8-D2BF-4060-869E-6F3248BE6D6F}" presName="connTx" presStyleLbl="parChTrans1D2" presStyleIdx="0" presStyleCnt="4"/>
      <dgm:spPr/>
    </dgm:pt>
    <dgm:pt modelId="{7443E0AB-463D-4E14-9C08-7DA36FFC8858}" type="pres">
      <dgm:prSet presAssocID="{33F673DA-F0EC-4449-84CD-369BA1DFCA77}" presName="root2" presStyleCnt="0"/>
      <dgm:spPr/>
    </dgm:pt>
    <dgm:pt modelId="{FE9F233A-D14B-44AC-BB91-A76E48FC488A}" type="pres">
      <dgm:prSet presAssocID="{33F673DA-F0EC-4449-84CD-369BA1DFCA77}" presName="LevelTwoTextNode" presStyleLbl="node2" presStyleIdx="0" presStyleCnt="4" custScaleY="77017" custLinFactY="-28694" custLinFactNeighborX="-17487" custLinFactNeighborY="-100000">
        <dgm:presLayoutVars>
          <dgm:chPref val="3"/>
        </dgm:presLayoutVars>
      </dgm:prSet>
      <dgm:spPr/>
    </dgm:pt>
    <dgm:pt modelId="{36327711-80AF-4227-AFE0-AF8702C63A97}" type="pres">
      <dgm:prSet presAssocID="{33F673DA-F0EC-4449-84CD-369BA1DFCA77}" presName="level3hierChild" presStyleCnt="0"/>
      <dgm:spPr/>
    </dgm:pt>
    <dgm:pt modelId="{AC1E3324-8642-4879-9CCB-6E36AAC1DDFE}" type="pres">
      <dgm:prSet presAssocID="{248F1153-E1B3-4EA0-AD34-D25D929A2617}" presName="conn2-1" presStyleLbl="parChTrans1D3" presStyleIdx="0" presStyleCnt="8"/>
      <dgm:spPr/>
    </dgm:pt>
    <dgm:pt modelId="{91A9FCCE-24A0-40E1-B5D6-3A12FF23E63F}" type="pres">
      <dgm:prSet presAssocID="{248F1153-E1B3-4EA0-AD34-D25D929A2617}" presName="connTx" presStyleLbl="parChTrans1D3" presStyleIdx="0" presStyleCnt="8"/>
      <dgm:spPr/>
    </dgm:pt>
    <dgm:pt modelId="{5BB6E3FD-BCB1-4832-A752-A5B7EDA1CFCC}" type="pres">
      <dgm:prSet presAssocID="{ABE1BA22-9B68-49B6-B66C-66380B8521AF}" presName="root2" presStyleCnt="0"/>
      <dgm:spPr/>
    </dgm:pt>
    <dgm:pt modelId="{448A7E16-6954-495A-85BB-EF6A915287EA}" type="pres">
      <dgm:prSet presAssocID="{ABE1BA22-9B68-49B6-B66C-66380B8521AF}" presName="LevelTwoTextNode" presStyleLbl="node3" presStyleIdx="0" presStyleCnt="8" custScaleY="70948" custLinFactY="-55738" custLinFactNeighborX="-24310" custLinFactNeighborY="-100000">
        <dgm:presLayoutVars>
          <dgm:chPref val="3"/>
        </dgm:presLayoutVars>
      </dgm:prSet>
      <dgm:spPr/>
    </dgm:pt>
    <dgm:pt modelId="{87D9407D-DB72-4BDB-8D9B-0E5BC45D85F3}" type="pres">
      <dgm:prSet presAssocID="{ABE1BA22-9B68-49B6-B66C-66380B8521AF}" presName="level3hierChild" presStyleCnt="0"/>
      <dgm:spPr/>
    </dgm:pt>
    <dgm:pt modelId="{666567A7-03CF-42A6-B554-71069C772FC1}" type="pres">
      <dgm:prSet presAssocID="{342F95C8-826A-4BD7-97A8-2EE4843664BF}" presName="conn2-1" presStyleLbl="parChTrans1D4" presStyleIdx="0" presStyleCnt="13"/>
      <dgm:spPr/>
    </dgm:pt>
    <dgm:pt modelId="{3B0E524A-8EF8-4EB0-AFD4-B5B6AE7CD828}" type="pres">
      <dgm:prSet presAssocID="{342F95C8-826A-4BD7-97A8-2EE4843664BF}" presName="connTx" presStyleLbl="parChTrans1D4" presStyleIdx="0" presStyleCnt="13"/>
      <dgm:spPr/>
    </dgm:pt>
    <dgm:pt modelId="{2DD65279-5A4E-448F-BB96-3D4EB6D8A065}" type="pres">
      <dgm:prSet presAssocID="{3801E434-5EC5-4183-8382-FA074C1F51AC}" presName="root2" presStyleCnt="0"/>
      <dgm:spPr/>
    </dgm:pt>
    <dgm:pt modelId="{BFAC4962-4395-4A28-B721-469760EDC772}" type="pres">
      <dgm:prSet presAssocID="{3801E434-5EC5-4183-8382-FA074C1F51AC}" presName="LevelTwoTextNode" presStyleLbl="node4" presStyleIdx="0" presStyleCnt="13" custScaleY="70948" custLinFactY="-55738" custLinFactNeighborX="-40533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955C0E-6EB3-4045-8E3E-F1CB55FEE2F3}" type="pres">
      <dgm:prSet presAssocID="{3801E434-5EC5-4183-8382-FA074C1F51AC}" presName="level3hierChild" presStyleCnt="0"/>
      <dgm:spPr/>
    </dgm:pt>
    <dgm:pt modelId="{0AD07A4A-0173-467E-BD9B-5BE302B1865E}" type="pres">
      <dgm:prSet presAssocID="{ED97E1AC-6455-4ECD-ADE3-98842CF05F7B}" presName="conn2-1" presStyleLbl="parChTrans1D4" presStyleIdx="1" presStyleCnt="13"/>
      <dgm:spPr/>
    </dgm:pt>
    <dgm:pt modelId="{F73FD82F-99DB-4845-B776-DE8FCDD043CE}" type="pres">
      <dgm:prSet presAssocID="{ED97E1AC-6455-4ECD-ADE3-98842CF05F7B}" presName="connTx" presStyleLbl="parChTrans1D4" presStyleIdx="1" presStyleCnt="13"/>
      <dgm:spPr/>
    </dgm:pt>
    <dgm:pt modelId="{B4B50D8B-2FA0-49DC-9D1A-3CEC9ECC9299}" type="pres">
      <dgm:prSet presAssocID="{21B385D6-D4A2-4812-9839-7F6D9837E16B}" presName="root2" presStyleCnt="0"/>
      <dgm:spPr/>
    </dgm:pt>
    <dgm:pt modelId="{0B45A16D-8939-42EF-98E8-D5B6F2C50487}" type="pres">
      <dgm:prSet presAssocID="{21B385D6-D4A2-4812-9839-7F6D9837E16B}" presName="LevelTwoTextNode" presStyleLbl="node4" presStyleIdx="1" presStyleCnt="13" custScaleY="70948" custLinFactY="-55738" custLinFactNeighborX="-54955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B91768-92E1-43DC-9E22-772667686677}" type="pres">
      <dgm:prSet presAssocID="{21B385D6-D4A2-4812-9839-7F6D9837E16B}" presName="level3hierChild" presStyleCnt="0"/>
      <dgm:spPr/>
    </dgm:pt>
    <dgm:pt modelId="{D4233D90-464A-4DC0-B6BC-94BCE3EDA184}" type="pres">
      <dgm:prSet presAssocID="{C4F5EC8C-3224-4A79-86BA-A00BC60B502F}" presName="conn2-1" presStyleLbl="parChTrans1D3" presStyleIdx="1" presStyleCnt="8" custScaleY="77016"/>
      <dgm:spPr/>
    </dgm:pt>
    <dgm:pt modelId="{086BE5CB-C922-4173-BE56-7640E5746350}" type="pres">
      <dgm:prSet presAssocID="{C4F5EC8C-3224-4A79-86BA-A00BC60B502F}" presName="connTx" presStyleLbl="parChTrans1D3" presStyleIdx="1" presStyleCnt="8"/>
      <dgm:spPr/>
    </dgm:pt>
    <dgm:pt modelId="{47AD96D2-F372-4AC9-B9AE-D97F922DBCB3}" type="pres">
      <dgm:prSet presAssocID="{F09C670F-3C70-4178-8C38-CA4C3155DC00}" presName="root2" presStyleCnt="0"/>
      <dgm:spPr/>
    </dgm:pt>
    <dgm:pt modelId="{B385C74A-71C8-4945-B099-2ABE34F72E9F}" type="pres">
      <dgm:prSet presAssocID="{F09C670F-3C70-4178-8C38-CA4C3155DC00}" presName="LevelTwoTextNode" presStyleLbl="node3" presStyleIdx="1" presStyleCnt="8" custScaleX="99443" custScaleY="77017" custLinFactNeighborX="-23309" custLinFactNeighborY="-596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FA0E6A-844F-482C-9E6A-52EED436F59E}" type="pres">
      <dgm:prSet presAssocID="{F09C670F-3C70-4178-8C38-CA4C3155DC00}" presName="level3hierChild" presStyleCnt="0"/>
      <dgm:spPr/>
    </dgm:pt>
    <dgm:pt modelId="{F3D704EC-535D-4B3B-A53A-10FB7BC7AB20}" type="pres">
      <dgm:prSet presAssocID="{0325AFB0-1FA4-4D7A-B61E-A578AB8E50E2}" presName="conn2-1" presStyleLbl="parChTrans1D4" presStyleIdx="2" presStyleCnt="13" custScaleY="77016"/>
      <dgm:spPr/>
    </dgm:pt>
    <dgm:pt modelId="{D9F6801F-DAF4-4F65-9EC0-F0BBCF74D12D}" type="pres">
      <dgm:prSet presAssocID="{0325AFB0-1FA4-4D7A-B61E-A578AB8E50E2}" presName="connTx" presStyleLbl="parChTrans1D4" presStyleIdx="2" presStyleCnt="13"/>
      <dgm:spPr/>
    </dgm:pt>
    <dgm:pt modelId="{C8FCB349-D726-47EB-85E9-57796B88888E}" type="pres">
      <dgm:prSet presAssocID="{B9EFEE65-47D8-467B-BDC8-5ADB4A2EDE6D}" presName="root2" presStyleCnt="0"/>
      <dgm:spPr/>
    </dgm:pt>
    <dgm:pt modelId="{3DA3938B-4908-45DE-9F9C-AEA67BFAB289}" type="pres">
      <dgm:prSet presAssocID="{B9EFEE65-47D8-467B-BDC8-5ADB4A2EDE6D}" presName="LevelTwoTextNode" presStyleLbl="node4" presStyleIdx="2" presStyleCnt="13" custScaleX="129666" custScaleY="69284" custLinFactNeighborX="-38784" custLinFactNeighborY="-451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27471E-9382-4FC5-9C24-03931EA77B44}" type="pres">
      <dgm:prSet presAssocID="{B9EFEE65-47D8-467B-BDC8-5ADB4A2EDE6D}" presName="level3hierChild" presStyleCnt="0"/>
      <dgm:spPr/>
    </dgm:pt>
    <dgm:pt modelId="{B7F397D6-701E-4AE4-B043-2E28E272C7D4}" type="pres">
      <dgm:prSet presAssocID="{632636FD-3F77-47BC-8303-AF22683D0157}" presName="conn2-1" presStyleLbl="parChTrans1D4" presStyleIdx="3" presStyleCnt="13" custScaleY="77016"/>
      <dgm:spPr/>
    </dgm:pt>
    <dgm:pt modelId="{A29CB22D-9D27-4226-B1C4-5737618C29C2}" type="pres">
      <dgm:prSet presAssocID="{632636FD-3F77-47BC-8303-AF22683D0157}" presName="connTx" presStyleLbl="parChTrans1D4" presStyleIdx="3" presStyleCnt="13"/>
      <dgm:spPr/>
    </dgm:pt>
    <dgm:pt modelId="{A158C164-69FD-4A98-80C1-13A7B4568418}" type="pres">
      <dgm:prSet presAssocID="{9DF3E986-0235-43E0-881A-8D23C46E9680}" presName="root2" presStyleCnt="0"/>
      <dgm:spPr/>
    </dgm:pt>
    <dgm:pt modelId="{AAB715AA-D8BB-4D6D-BFFC-407A6626A70B}" type="pres">
      <dgm:prSet presAssocID="{9DF3E986-0235-43E0-881A-8D23C46E9680}" presName="LevelTwoTextNode" presStyleLbl="node4" presStyleIdx="3" presStyleCnt="13" custScaleX="130677" custScaleY="47359" custLinFactNeighborX="-38784" custLinFactNeighborY="-451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EA1B8C-19FF-4A53-B598-8EBCA3B71485}" type="pres">
      <dgm:prSet presAssocID="{9DF3E986-0235-43E0-881A-8D23C46E9680}" presName="level3hierChild" presStyleCnt="0"/>
      <dgm:spPr/>
    </dgm:pt>
    <dgm:pt modelId="{522B6000-47AE-4D5E-9AF1-30E7910D1E47}" type="pres">
      <dgm:prSet presAssocID="{A233A9CD-CC00-4267-80E5-0D561753DA2C}" presName="conn2-1" presStyleLbl="parChTrans1D4" presStyleIdx="4" presStyleCnt="13" custScaleY="77016"/>
      <dgm:spPr/>
    </dgm:pt>
    <dgm:pt modelId="{6EE20340-29AD-4D2F-9B4E-D467C0602735}" type="pres">
      <dgm:prSet presAssocID="{A233A9CD-CC00-4267-80E5-0D561753DA2C}" presName="connTx" presStyleLbl="parChTrans1D4" presStyleIdx="4" presStyleCnt="13"/>
      <dgm:spPr/>
    </dgm:pt>
    <dgm:pt modelId="{16B6957E-81ED-4C07-A028-056CBC71DCB5}" type="pres">
      <dgm:prSet presAssocID="{FD8853D3-D831-4C6E-8A68-490FEEA5CC84}" presName="root2" presStyleCnt="0"/>
      <dgm:spPr/>
    </dgm:pt>
    <dgm:pt modelId="{5EE5B67E-6DCA-41E4-8724-C10C4DB87816}" type="pres">
      <dgm:prSet presAssocID="{FD8853D3-D831-4C6E-8A68-490FEEA5CC84}" presName="LevelTwoTextNode" presStyleLbl="node4" presStyleIdx="4" presStyleCnt="13" custScaleX="133406" custScaleY="47359" custLinFactNeighborX="-38784" custLinFactNeighborY="-451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D16DF3-61D1-4CE8-91A2-0572C7865D0D}" type="pres">
      <dgm:prSet presAssocID="{FD8853D3-D831-4C6E-8A68-490FEEA5CC84}" presName="level3hierChild" presStyleCnt="0"/>
      <dgm:spPr/>
    </dgm:pt>
    <dgm:pt modelId="{A69B717A-D753-4276-949E-CFDB8A5F9160}" type="pres">
      <dgm:prSet presAssocID="{92A21219-3A4F-4C28-9850-E1728EC4E1CF}" presName="conn2-1" presStyleLbl="parChTrans1D2" presStyleIdx="1" presStyleCnt="4" custScaleY="77016"/>
      <dgm:spPr/>
    </dgm:pt>
    <dgm:pt modelId="{CE974821-33AC-41B6-A3F8-22AF5882C018}" type="pres">
      <dgm:prSet presAssocID="{92A21219-3A4F-4C28-9850-E1728EC4E1CF}" presName="connTx" presStyleLbl="parChTrans1D2" presStyleIdx="1" presStyleCnt="4"/>
      <dgm:spPr/>
    </dgm:pt>
    <dgm:pt modelId="{1D403E60-5A96-4FFF-952F-5A7BD487BD84}" type="pres">
      <dgm:prSet presAssocID="{C9B072DC-FF97-4EB7-88F5-4AEAED0502BB}" presName="root2" presStyleCnt="0"/>
      <dgm:spPr/>
    </dgm:pt>
    <dgm:pt modelId="{D6DE6D47-533D-4E4F-A462-6F43ABC5261A}" type="pres">
      <dgm:prSet presAssocID="{C9B072DC-FF97-4EB7-88F5-4AEAED0502BB}" presName="LevelTwoTextNode" presStyleLbl="node2" presStyleIdx="1" presStyleCnt="4" custScaleY="72587" custLinFactNeighborX="-14682" custLinFactNeighborY="26774">
        <dgm:presLayoutVars>
          <dgm:chPref val="3"/>
        </dgm:presLayoutVars>
      </dgm:prSet>
      <dgm:spPr/>
    </dgm:pt>
    <dgm:pt modelId="{2E74A456-D42C-4146-8B7C-057AFBF17846}" type="pres">
      <dgm:prSet presAssocID="{C9B072DC-FF97-4EB7-88F5-4AEAED0502BB}" presName="level3hierChild" presStyleCnt="0"/>
      <dgm:spPr/>
    </dgm:pt>
    <dgm:pt modelId="{0129E4E3-8E47-4F36-8EFF-BB4139CD0A7F}" type="pres">
      <dgm:prSet presAssocID="{6A6EB76C-7AE0-4B79-A1C8-27D6B3E1B3B2}" presName="conn2-1" presStyleLbl="parChTrans1D3" presStyleIdx="2" presStyleCnt="8" custScaleY="77016"/>
      <dgm:spPr/>
    </dgm:pt>
    <dgm:pt modelId="{1AB62D73-21B9-4861-852D-2FD12E9148DB}" type="pres">
      <dgm:prSet presAssocID="{6A6EB76C-7AE0-4B79-A1C8-27D6B3E1B3B2}" presName="connTx" presStyleLbl="parChTrans1D3" presStyleIdx="2" presStyleCnt="8"/>
      <dgm:spPr/>
    </dgm:pt>
    <dgm:pt modelId="{96B96D13-7CE2-4C71-9C06-E35219FDCFC8}" type="pres">
      <dgm:prSet presAssocID="{D7AC8A15-B754-4660-B029-DE7625129E83}" presName="root2" presStyleCnt="0"/>
      <dgm:spPr/>
    </dgm:pt>
    <dgm:pt modelId="{F2282DC4-E476-48D7-95C6-C16FA675EB47}" type="pres">
      <dgm:prSet presAssocID="{D7AC8A15-B754-4660-B029-DE7625129E83}" presName="LevelTwoTextNode" presStyleLbl="node3" presStyleIdx="2" presStyleCnt="8" custScaleY="57707" custLinFactNeighborX="-21227" custLinFactNeighborY="267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598A7E-8BAE-4191-8410-AC0B2BF4E1C1}" type="pres">
      <dgm:prSet presAssocID="{D7AC8A15-B754-4660-B029-DE7625129E83}" presName="level3hierChild" presStyleCnt="0"/>
      <dgm:spPr/>
    </dgm:pt>
    <dgm:pt modelId="{388C3656-1AF2-4BC3-B3AA-6C72424E9AA2}" type="pres">
      <dgm:prSet presAssocID="{3A74AE57-382E-46AE-AC29-DEDD091167F4}" presName="conn2-1" presStyleLbl="parChTrans1D3" presStyleIdx="3" presStyleCnt="8" custScaleY="77016"/>
      <dgm:spPr/>
    </dgm:pt>
    <dgm:pt modelId="{7080B26F-2589-4C14-BCFA-61FDCFDC55D9}" type="pres">
      <dgm:prSet presAssocID="{3A74AE57-382E-46AE-AC29-DEDD091167F4}" presName="connTx" presStyleLbl="parChTrans1D3" presStyleIdx="3" presStyleCnt="8"/>
      <dgm:spPr/>
    </dgm:pt>
    <dgm:pt modelId="{938E24B2-65F9-4A6E-B8E8-E0C3B36522EC}" type="pres">
      <dgm:prSet presAssocID="{F50CFAE7-986D-4721-BBFE-DCEED98B536C}" presName="root2" presStyleCnt="0"/>
      <dgm:spPr/>
    </dgm:pt>
    <dgm:pt modelId="{A5F80010-8909-4C83-89B8-4147A07BC2F4}" type="pres">
      <dgm:prSet presAssocID="{F50CFAE7-986D-4721-BBFE-DCEED98B536C}" presName="LevelTwoTextNode" presStyleLbl="node3" presStyleIdx="3" presStyleCnt="8" custScaleY="57707" custLinFactNeighborX="-21227" custLinFactNeighborY="26774">
        <dgm:presLayoutVars>
          <dgm:chPref val="3"/>
        </dgm:presLayoutVars>
      </dgm:prSet>
      <dgm:spPr/>
    </dgm:pt>
    <dgm:pt modelId="{5ED2D0B4-99D0-4D04-86D2-53DD254C6805}" type="pres">
      <dgm:prSet presAssocID="{F50CFAE7-986D-4721-BBFE-DCEED98B536C}" presName="level3hierChild" presStyleCnt="0"/>
      <dgm:spPr/>
    </dgm:pt>
    <dgm:pt modelId="{6A292694-2594-4764-A7E2-94F87749EFDE}" type="pres">
      <dgm:prSet presAssocID="{260BAFBF-A7C9-4A60-AEA4-C4FA88321446}" presName="conn2-1" presStyleLbl="parChTrans1D4" presStyleIdx="5" presStyleCnt="13" custScaleY="77016"/>
      <dgm:spPr/>
    </dgm:pt>
    <dgm:pt modelId="{1065903C-FCAE-42C6-8B45-C2B447F71B2F}" type="pres">
      <dgm:prSet presAssocID="{260BAFBF-A7C9-4A60-AEA4-C4FA88321446}" presName="connTx" presStyleLbl="parChTrans1D4" presStyleIdx="5" presStyleCnt="13"/>
      <dgm:spPr/>
    </dgm:pt>
    <dgm:pt modelId="{71485B22-BC4E-4F5A-8342-00B20485CBD9}" type="pres">
      <dgm:prSet presAssocID="{49A61F97-BE46-4684-A2A0-139BF3B81832}" presName="root2" presStyleCnt="0"/>
      <dgm:spPr/>
    </dgm:pt>
    <dgm:pt modelId="{4CB8ED6A-714C-42FE-A83F-A5CAF62157DC}" type="pres">
      <dgm:prSet presAssocID="{49A61F97-BE46-4684-A2A0-139BF3B81832}" presName="LevelTwoTextNode" presStyleLbl="node4" presStyleIdx="5" presStyleCnt="13" custScaleY="57707" custLinFactNeighborX="-21227" custLinFactNeighborY="267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473F8D-46D5-4700-BE36-6995867BB827}" type="pres">
      <dgm:prSet presAssocID="{49A61F97-BE46-4684-A2A0-139BF3B81832}" presName="level3hierChild" presStyleCnt="0"/>
      <dgm:spPr/>
    </dgm:pt>
    <dgm:pt modelId="{07467AD6-C6DE-472C-919C-63E8DFC11DA2}" type="pres">
      <dgm:prSet presAssocID="{CE74B96E-5E32-4A5A-B86E-20D7F8A6D1FA}" presName="conn2-1" presStyleLbl="parChTrans1D3" presStyleIdx="4" presStyleCnt="8" custScaleY="77016"/>
      <dgm:spPr/>
    </dgm:pt>
    <dgm:pt modelId="{F3C17C67-EF4E-48D1-9255-A4BEB614936D}" type="pres">
      <dgm:prSet presAssocID="{CE74B96E-5E32-4A5A-B86E-20D7F8A6D1FA}" presName="connTx" presStyleLbl="parChTrans1D3" presStyleIdx="4" presStyleCnt="8"/>
      <dgm:spPr/>
    </dgm:pt>
    <dgm:pt modelId="{D7E8C513-4EB7-402D-8461-1ABDA9238054}" type="pres">
      <dgm:prSet presAssocID="{1240D1C6-1F93-4E9B-AAB8-DC959310D3E9}" presName="root2" presStyleCnt="0"/>
      <dgm:spPr/>
    </dgm:pt>
    <dgm:pt modelId="{77DF3F54-1CF3-404B-B070-20812775A908}" type="pres">
      <dgm:prSet presAssocID="{1240D1C6-1F93-4E9B-AAB8-DC959310D3E9}" presName="LevelTwoTextNode" presStyleLbl="node3" presStyleIdx="4" presStyleCnt="8" custScaleY="57707" custLinFactNeighborX="-21227" custLinFactNeighborY="267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3BE236-72E2-488A-A98C-F6630FEBCCBC}" type="pres">
      <dgm:prSet presAssocID="{1240D1C6-1F93-4E9B-AAB8-DC959310D3E9}" presName="level3hierChild" presStyleCnt="0"/>
      <dgm:spPr/>
    </dgm:pt>
    <dgm:pt modelId="{47A2405E-3C58-4276-AC10-451638C6F323}" type="pres">
      <dgm:prSet presAssocID="{74248184-C4FF-4A18-8590-31E03BECCE8B}" presName="conn2-1" presStyleLbl="parChTrans1D2" presStyleIdx="2" presStyleCnt="4"/>
      <dgm:spPr/>
    </dgm:pt>
    <dgm:pt modelId="{637485F3-F26C-47F5-BF30-9BBA7E5CD715}" type="pres">
      <dgm:prSet presAssocID="{74248184-C4FF-4A18-8590-31E03BECCE8B}" presName="connTx" presStyleLbl="parChTrans1D2" presStyleIdx="2" presStyleCnt="4"/>
      <dgm:spPr/>
    </dgm:pt>
    <dgm:pt modelId="{BEB54F18-0DEF-4176-9D5E-899C21C24108}" type="pres">
      <dgm:prSet presAssocID="{EAEF64DE-3B64-4CE8-87BD-01CA7F5BB00F}" presName="root2" presStyleCnt="0"/>
      <dgm:spPr/>
    </dgm:pt>
    <dgm:pt modelId="{4981ABC5-B2D6-44FA-9CA4-350B0FC93A05}" type="pres">
      <dgm:prSet presAssocID="{EAEF64DE-3B64-4CE8-87BD-01CA7F5BB00F}" presName="LevelTwoTextNode" presStyleLbl="node2" presStyleIdx="2" presStyleCnt="4" custScaleX="57132" custScaleY="59703" custLinFactNeighborX="-15617" custLinFactNeighborY="82934">
        <dgm:presLayoutVars>
          <dgm:chPref val="3"/>
        </dgm:presLayoutVars>
      </dgm:prSet>
      <dgm:spPr/>
    </dgm:pt>
    <dgm:pt modelId="{B8984F35-9DAD-48DB-ADA8-468753ACDFD1}" type="pres">
      <dgm:prSet presAssocID="{EAEF64DE-3B64-4CE8-87BD-01CA7F5BB00F}" presName="level3hierChild" presStyleCnt="0"/>
      <dgm:spPr/>
    </dgm:pt>
    <dgm:pt modelId="{11F684DC-3AE5-46E7-8A40-F182B9454BFE}" type="pres">
      <dgm:prSet presAssocID="{ED235AE8-FDE1-440F-BF73-2A2E71EF56FF}" presName="conn2-1" presStyleLbl="parChTrans1D3" presStyleIdx="5" presStyleCnt="8" custScaleX="2000000" custScaleY="47281"/>
      <dgm:spPr/>
    </dgm:pt>
    <dgm:pt modelId="{FB2AABA0-7A03-42EF-916E-5C0C40581D2B}" type="pres">
      <dgm:prSet presAssocID="{ED235AE8-FDE1-440F-BF73-2A2E71EF56FF}" presName="connTx" presStyleLbl="parChTrans1D3" presStyleIdx="5" presStyleCnt="8"/>
      <dgm:spPr/>
    </dgm:pt>
    <dgm:pt modelId="{02F2DD44-A3F4-48D7-877D-7D77A7B3C998}" type="pres">
      <dgm:prSet presAssocID="{D8246DEF-9616-4794-BB97-14F4934C1B2B}" presName="root2" presStyleCnt="0"/>
      <dgm:spPr/>
    </dgm:pt>
    <dgm:pt modelId="{5210F641-0F2D-4F26-A168-7A96F94C7337}" type="pres">
      <dgm:prSet presAssocID="{D8246DEF-9616-4794-BB97-14F4934C1B2B}" presName="LevelTwoTextNode" presStyleLbl="node3" presStyleIdx="5" presStyleCnt="8" custScaleX="57132" custScaleY="59703" custLinFactNeighborX="-38992" custLinFactNeighborY="8293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FBF6A7-C0CE-42EC-944E-534C11C25643}" type="pres">
      <dgm:prSet presAssocID="{D8246DEF-9616-4794-BB97-14F4934C1B2B}" presName="level3hierChild" presStyleCnt="0"/>
      <dgm:spPr/>
    </dgm:pt>
    <dgm:pt modelId="{5D2E3887-A82E-4953-8EFC-7E3EE70BC16B}" type="pres">
      <dgm:prSet presAssocID="{AB4616ED-1619-49F1-B5E4-3C7B9E323BF4}" presName="conn2-1" presStyleLbl="parChTrans1D4" presStyleIdx="6" presStyleCnt="13" custScaleX="2000000" custScaleY="47281"/>
      <dgm:spPr/>
    </dgm:pt>
    <dgm:pt modelId="{31F99935-915C-4DDA-AED6-4BC82E11DAF2}" type="pres">
      <dgm:prSet presAssocID="{AB4616ED-1619-49F1-B5E4-3C7B9E323BF4}" presName="connTx" presStyleLbl="parChTrans1D4" presStyleIdx="6" presStyleCnt="13"/>
      <dgm:spPr/>
    </dgm:pt>
    <dgm:pt modelId="{6AC1977C-D43E-4DFC-9B1D-51A53D972B75}" type="pres">
      <dgm:prSet presAssocID="{DE73D421-67D9-427A-9082-711B80C9DFE0}" presName="root2" presStyleCnt="0"/>
      <dgm:spPr/>
    </dgm:pt>
    <dgm:pt modelId="{F9216CEA-D599-4E4D-AF8D-5C4DC5781B49}" type="pres">
      <dgm:prSet presAssocID="{DE73D421-67D9-427A-9082-711B80C9DFE0}" presName="LevelTwoTextNode" presStyleLbl="node4" presStyleIdx="6" presStyleCnt="13" custScaleX="57132" custScaleY="59703" custLinFactNeighborX="-60497" custLinFactNeighborY="8293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98B700-E6CF-466F-8E31-854BCD89C71A}" type="pres">
      <dgm:prSet presAssocID="{DE73D421-67D9-427A-9082-711B80C9DFE0}" presName="level3hierChild" presStyleCnt="0"/>
      <dgm:spPr/>
    </dgm:pt>
    <dgm:pt modelId="{49415E4A-69B7-4C40-9ECB-AE47EA1AE40B}" type="pres">
      <dgm:prSet presAssocID="{0835CD0C-79AF-40CB-A598-A409DC98B435}" presName="conn2-1" presStyleLbl="parChTrans1D4" presStyleIdx="7" presStyleCnt="13" custScaleY="59733"/>
      <dgm:spPr/>
    </dgm:pt>
    <dgm:pt modelId="{FC9AAE02-F0D4-43D9-BB01-DE02FE757B9E}" type="pres">
      <dgm:prSet presAssocID="{0835CD0C-79AF-40CB-A598-A409DC98B435}" presName="connTx" presStyleLbl="parChTrans1D4" presStyleIdx="7" presStyleCnt="13"/>
      <dgm:spPr/>
    </dgm:pt>
    <dgm:pt modelId="{7396B591-67EA-494B-BCDE-99492247FD61}" type="pres">
      <dgm:prSet presAssocID="{526E9514-CAA0-4B4E-9646-ECE9DA9793A2}" presName="root2" presStyleCnt="0"/>
      <dgm:spPr/>
    </dgm:pt>
    <dgm:pt modelId="{AED0EB7F-4F14-4703-B37D-564C6CC22DB3}" type="pres">
      <dgm:prSet presAssocID="{526E9514-CAA0-4B4E-9646-ECE9DA9793A2}" presName="LevelTwoTextNode" presStyleLbl="node4" presStyleIdx="7" presStyleCnt="13" custScaleY="97750" custLinFactNeighborX="-88247" custLinFactNeighborY="6049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6082B1-507D-4A01-82FA-853F3E2B8CC1}" type="pres">
      <dgm:prSet presAssocID="{526E9514-CAA0-4B4E-9646-ECE9DA9793A2}" presName="level3hierChild" presStyleCnt="0"/>
      <dgm:spPr/>
    </dgm:pt>
    <dgm:pt modelId="{40A7F1D3-85B1-4B36-8E90-76D0356C1651}" type="pres">
      <dgm:prSet presAssocID="{A4646CB9-E772-41F0-8E05-00C4C4195C25}" presName="conn2-1" presStyleLbl="parChTrans1D4" presStyleIdx="8" presStyleCnt="13" custScaleY="59733"/>
      <dgm:spPr/>
    </dgm:pt>
    <dgm:pt modelId="{A64618FD-8F11-4A86-83C7-3D2656DAE20A}" type="pres">
      <dgm:prSet presAssocID="{A4646CB9-E772-41F0-8E05-00C4C4195C25}" presName="connTx" presStyleLbl="parChTrans1D4" presStyleIdx="8" presStyleCnt="13"/>
      <dgm:spPr/>
    </dgm:pt>
    <dgm:pt modelId="{B85B2F76-6353-4F2D-B1BA-831DAC5F7E45}" type="pres">
      <dgm:prSet presAssocID="{813ABD1C-1E78-47B5-BA52-4020C752BD5F}" presName="root2" presStyleCnt="0"/>
      <dgm:spPr/>
    </dgm:pt>
    <dgm:pt modelId="{149EDCE1-C38C-4DAF-9125-25C1B5F8FD2A}" type="pres">
      <dgm:prSet presAssocID="{813ABD1C-1E78-47B5-BA52-4020C752BD5F}" presName="LevelTwoTextNode" presStyleLbl="node4" presStyleIdx="8" presStyleCnt="13" custScaleX="64402" custScaleY="118339" custLinFactX="-1221" custLinFactNeighborX="-100000" custLinFactNeighborY="6049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9D5611-FFF5-49C3-8FC7-B711A7A89CF6}" type="pres">
      <dgm:prSet presAssocID="{813ABD1C-1E78-47B5-BA52-4020C752BD5F}" presName="level3hierChild" presStyleCnt="0"/>
      <dgm:spPr/>
    </dgm:pt>
    <dgm:pt modelId="{A8DD4482-2A65-4F70-9032-F764EA2AF080}" type="pres">
      <dgm:prSet presAssocID="{633E9B7E-BA76-4883-87C6-F473E29860E4}" presName="conn2-1" presStyleLbl="parChTrans1D4" presStyleIdx="9" presStyleCnt="13" custScaleY="59733"/>
      <dgm:spPr/>
    </dgm:pt>
    <dgm:pt modelId="{EE47A227-C43D-4512-9AEB-82D6A14F684C}" type="pres">
      <dgm:prSet presAssocID="{633E9B7E-BA76-4883-87C6-F473E29860E4}" presName="connTx" presStyleLbl="parChTrans1D4" presStyleIdx="9" presStyleCnt="13"/>
      <dgm:spPr/>
    </dgm:pt>
    <dgm:pt modelId="{650C2E9B-BFE6-4169-89DF-49F4360E8A9F}" type="pres">
      <dgm:prSet presAssocID="{447E11D1-3562-4ECE-BF56-208062CB9BB8}" presName="root2" presStyleCnt="0"/>
      <dgm:spPr/>
    </dgm:pt>
    <dgm:pt modelId="{5E45B833-B9BA-4644-97DA-5A339E4E64DF}" type="pres">
      <dgm:prSet presAssocID="{447E11D1-3562-4ECE-BF56-208062CB9BB8}" presName="LevelTwoTextNode" presStyleLbl="node4" presStyleIdx="9" presStyleCnt="13" custScaleX="111595" custScaleY="120938" custLinFactX="-1221" custLinFactNeighborX="-100000" custLinFactNeighborY="6049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E489DF-A4E2-4CB6-BF45-D14DDA57BEA2}" type="pres">
      <dgm:prSet presAssocID="{447E11D1-3562-4ECE-BF56-208062CB9BB8}" presName="level3hierChild" presStyleCnt="0"/>
      <dgm:spPr/>
    </dgm:pt>
    <dgm:pt modelId="{C2EA029D-1565-4E56-8752-3A96D98B708B}" type="pres">
      <dgm:prSet presAssocID="{C4DD5A53-1E5C-4C68-97AF-346BC4161212}" presName="conn2-1" presStyleLbl="parChTrans1D4" presStyleIdx="10" presStyleCnt="13" custScaleX="2000000" custScaleY="47281"/>
      <dgm:spPr/>
    </dgm:pt>
    <dgm:pt modelId="{70B487FA-3969-44F4-BA8C-5E96C76EBDA1}" type="pres">
      <dgm:prSet presAssocID="{C4DD5A53-1E5C-4C68-97AF-346BC4161212}" presName="connTx" presStyleLbl="parChTrans1D4" presStyleIdx="10" presStyleCnt="13"/>
      <dgm:spPr/>
    </dgm:pt>
    <dgm:pt modelId="{1CDD5FC4-8DE8-4AFF-AC76-0BD512C71151}" type="pres">
      <dgm:prSet presAssocID="{541E3D22-65CA-4807-A504-A51C1963CE71}" presName="root2" presStyleCnt="0"/>
      <dgm:spPr/>
    </dgm:pt>
    <dgm:pt modelId="{FC8B5F5A-109F-4D7D-A992-00390444F3DF}" type="pres">
      <dgm:prSet presAssocID="{541E3D22-65CA-4807-A504-A51C1963CE71}" presName="LevelTwoTextNode" presStyleLbl="node4" presStyleIdx="10" presStyleCnt="13" custScaleX="57132" custScaleY="59703" custLinFactNeighborX="-60497" custLinFactNeighborY="8293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A3A957-F27C-4FE3-B787-6CD9E65BC535}" type="pres">
      <dgm:prSet presAssocID="{541E3D22-65CA-4807-A504-A51C1963CE71}" presName="level3hierChild" presStyleCnt="0"/>
      <dgm:spPr/>
    </dgm:pt>
    <dgm:pt modelId="{835C8AC0-D075-467A-AF6E-68EE01FEC9A3}" type="pres">
      <dgm:prSet presAssocID="{511B6C74-7D9D-4B24-8F3F-A0EC557A20DD}" presName="conn2-1" presStyleLbl="parChTrans1D4" presStyleIdx="11" presStyleCnt="13" custScaleX="2000000" custScaleY="47281"/>
      <dgm:spPr/>
    </dgm:pt>
    <dgm:pt modelId="{AE9EAE4B-3A9A-4E3C-A412-EBC8DE8B4774}" type="pres">
      <dgm:prSet presAssocID="{511B6C74-7D9D-4B24-8F3F-A0EC557A20DD}" presName="connTx" presStyleLbl="parChTrans1D4" presStyleIdx="11" presStyleCnt="13"/>
      <dgm:spPr/>
    </dgm:pt>
    <dgm:pt modelId="{C0921063-F02D-4C43-98C1-21E6B41858E4}" type="pres">
      <dgm:prSet presAssocID="{EDEFA7E4-A7CB-4F5C-88C5-10524354DCED}" presName="root2" presStyleCnt="0"/>
      <dgm:spPr/>
    </dgm:pt>
    <dgm:pt modelId="{6272A78B-67B8-430E-927F-40EB7BFA93A2}" type="pres">
      <dgm:prSet presAssocID="{EDEFA7E4-A7CB-4F5C-88C5-10524354DCED}" presName="LevelTwoTextNode" presStyleLbl="node4" presStyleIdx="11" presStyleCnt="13" custScaleX="67767" custScaleY="90262" custLinFactNeighborX="38882" custLinFactNeighborY="807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FE71D0-4572-42DE-AAEE-C9B1E9FCD704}" type="pres">
      <dgm:prSet presAssocID="{EDEFA7E4-A7CB-4F5C-88C5-10524354DCED}" presName="level3hierChild" presStyleCnt="0"/>
      <dgm:spPr/>
    </dgm:pt>
    <dgm:pt modelId="{AECAEA5C-F505-4D15-8E3E-ACA4BB1D953E}" type="pres">
      <dgm:prSet presAssocID="{840D36B2-9EDC-4DED-AB2C-5925476B37AA}" presName="conn2-1" presStyleLbl="parChTrans1D4" presStyleIdx="12" presStyleCnt="13" custScaleX="2000000" custScaleY="47281"/>
      <dgm:spPr/>
    </dgm:pt>
    <dgm:pt modelId="{5A3BA678-B0C6-4186-96B9-DBBE80D98C94}" type="pres">
      <dgm:prSet presAssocID="{840D36B2-9EDC-4DED-AB2C-5925476B37AA}" presName="connTx" presStyleLbl="parChTrans1D4" presStyleIdx="12" presStyleCnt="13"/>
      <dgm:spPr/>
    </dgm:pt>
    <dgm:pt modelId="{053A30C1-A01A-45A5-B932-1D9C8DE619D7}" type="pres">
      <dgm:prSet presAssocID="{7440A040-7F5B-4118-B2F2-AFB261751E04}" presName="root2" presStyleCnt="0"/>
      <dgm:spPr/>
    </dgm:pt>
    <dgm:pt modelId="{C4076D11-A5EC-464C-A0E9-21DDE95ABC6C}" type="pres">
      <dgm:prSet presAssocID="{7440A040-7F5B-4118-B2F2-AFB261751E04}" presName="LevelTwoTextNode" presStyleLbl="node4" presStyleIdx="12" presStyleCnt="13" custScaleX="113850" custScaleY="90262" custLinFactNeighborX="35676" custLinFactNeighborY="786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3EE65B-1104-42BD-A457-C3C59B65099B}" type="pres">
      <dgm:prSet presAssocID="{7440A040-7F5B-4118-B2F2-AFB261751E04}" presName="level3hierChild" presStyleCnt="0"/>
      <dgm:spPr/>
    </dgm:pt>
    <dgm:pt modelId="{E7EC61D6-F0AC-4F71-9E8C-4365A9533C08}" type="pres">
      <dgm:prSet presAssocID="{522C86C5-195D-485D-9A1F-6CD97937E59A}" presName="conn2-1" presStyleLbl="parChTrans1D2" presStyleIdx="3" presStyleCnt="4"/>
      <dgm:spPr/>
    </dgm:pt>
    <dgm:pt modelId="{44709D4F-0036-43D8-83C2-B75F2D5BDDA8}" type="pres">
      <dgm:prSet presAssocID="{522C86C5-195D-485D-9A1F-6CD97937E59A}" presName="connTx" presStyleLbl="parChTrans1D2" presStyleIdx="3" presStyleCnt="4"/>
      <dgm:spPr/>
    </dgm:pt>
    <dgm:pt modelId="{2B562D11-87DA-47D1-8BA2-82B4B4322F64}" type="pres">
      <dgm:prSet presAssocID="{10F21202-0C39-4F7D-ACCE-5564478B4E48}" presName="root2" presStyleCnt="0"/>
      <dgm:spPr/>
    </dgm:pt>
    <dgm:pt modelId="{13AD9681-FCB9-49DD-9783-3596274AC169}" type="pres">
      <dgm:prSet presAssocID="{10F21202-0C39-4F7D-ACCE-5564478B4E48}" presName="LevelTwoTextNode" presStyleLbl="node2" presStyleIdx="3" presStyleCnt="4" custScaleY="50140" custLinFactY="61783" custLinFactNeighborX="-12158" custLinFactNeighborY="100000">
        <dgm:presLayoutVars>
          <dgm:chPref val="3"/>
        </dgm:presLayoutVars>
      </dgm:prSet>
      <dgm:spPr/>
    </dgm:pt>
    <dgm:pt modelId="{96948CAC-A7FD-4B99-A920-CE86F59A8297}" type="pres">
      <dgm:prSet presAssocID="{10F21202-0C39-4F7D-ACCE-5564478B4E48}" presName="level3hierChild" presStyleCnt="0"/>
      <dgm:spPr/>
    </dgm:pt>
    <dgm:pt modelId="{A10D1C5A-7352-436A-9629-673794401483}" type="pres">
      <dgm:prSet presAssocID="{6AC0A78D-C8B5-4106-BC92-C43A0EF24FCA}" presName="conn2-1" presStyleLbl="parChTrans1D3" presStyleIdx="6" presStyleCnt="8"/>
      <dgm:spPr/>
    </dgm:pt>
    <dgm:pt modelId="{9D7CF736-ED06-45B0-8788-AED5933B3FD3}" type="pres">
      <dgm:prSet presAssocID="{6AC0A78D-C8B5-4106-BC92-C43A0EF24FCA}" presName="connTx" presStyleLbl="parChTrans1D3" presStyleIdx="6" presStyleCnt="8"/>
      <dgm:spPr/>
    </dgm:pt>
    <dgm:pt modelId="{176E77A8-ADBA-4F09-9A06-22A60F523EBC}" type="pres">
      <dgm:prSet presAssocID="{27A9ED6E-B087-4FD9-B790-809B3A71E388}" presName="root2" presStyleCnt="0"/>
      <dgm:spPr/>
    </dgm:pt>
    <dgm:pt modelId="{4F43709B-5A47-4233-9099-FDA04786941E}" type="pres">
      <dgm:prSet presAssocID="{27A9ED6E-B087-4FD9-B790-809B3A71E388}" presName="LevelTwoTextNode" presStyleLbl="node3" presStyleIdx="6" presStyleCnt="8" custScaleY="50140" custLinFactY="61783" custLinFactNeighborX="-12158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155B3E-BC2E-4678-A1CF-172825B6F157}" type="pres">
      <dgm:prSet presAssocID="{27A9ED6E-B087-4FD9-B790-809B3A71E388}" presName="level3hierChild" presStyleCnt="0"/>
      <dgm:spPr/>
    </dgm:pt>
    <dgm:pt modelId="{54477D43-3080-4237-A1CE-87F4013128AF}" type="pres">
      <dgm:prSet presAssocID="{D8FFF4B0-C1EB-4545-AF58-7051098100AD}" presName="conn2-1" presStyleLbl="parChTrans1D3" presStyleIdx="7" presStyleCnt="8"/>
      <dgm:spPr/>
    </dgm:pt>
    <dgm:pt modelId="{684F2F57-7600-48EF-BB7C-0B99BCE4F0F2}" type="pres">
      <dgm:prSet presAssocID="{D8FFF4B0-C1EB-4545-AF58-7051098100AD}" presName="connTx" presStyleLbl="parChTrans1D3" presStyleIdx="7" presStyleCnt="8"/>
      <dgm:spPr/>
    </dgm:pt>
    <dgm:pt modelId="{DB4851CB-5569-4D44-8329-FEA0F38E1B3D}" type="pres">
      <dgm:prSet presAssocID="{948A728A-2F70-4F21-80F2-443000AE71AF}" presName="root2" presStyleCnt="0"/>
      <dgm:spPr/>
    </dgm:pt>
    <dgm:pt modelId="{49FB1EFC-32DD-4672-930F-5D7D4D8F0303}" type="pres">
      <dgm:prSet presAssocID="{948A728A-2F70-4F21-80F2-443000AE71AF}" presName="LevelTwoTextNode" presStyleLbl="node3" presStyleIdx="7" presStyleCnt="8" custScaleY="50140" custLinFactY="61783" custLinFactNeighborX="-12158" custLinFactNeighborY="100000">
        <dgm:presLayoutVars>
          <dgm:chPref val="3"/>
        </dgm:presLayoutVars>
      </dgm:prSet>
      <dgm:spPr/>
    </dgm:pt>
    <dgm:pt modelId="{EDD4464A-EF64-4CA5-B24B-F45C80CBDC5A}" type="pres">
      <dgm:prSet presAssocID="{948A728A-2F70-4F21-80F2-443000AE71AF}" presName="level3hierChild" presStyleCnt="0"/>
      <dgm:spPr/>
    </dgm:pt>
  </dgm:ptLst>
  <dgm:cxnLst>
    <dgm:cxn modelId="{FBCDEC26-D3F1-441B-83D1-561D329D79F3}" srcId="{5804242A-5AD6-4C25-BB48-8D20E41ACFD5}" destId="{A5728837-E6F4-4EA9-B79A-DDEDB29CE861}" srcOrd="0" destOrd="0" parTransId="{B848CC8D-F7AC-4342-BECC-6EDFC9C3CFAF}" sibTransId="{32433874-2E97-4A38-9A1D-65C5975C7B0C}"/>
    <dgm:cxn modelId="{B4B8BE32-3C91-4D66-A913-B16EB42CC9A9}" type="presOf" srcId="{C4F5EC8C-3224-4A79-86BA-A00BC60B502F}" destId="{D4233D90-464A-4DC0-B6BC-94BCE3EDA184}" srcOrd="0" destOrd="0" presId="urn:microsoft.com/office/officeart/2005/8/layout/hierarchy2"/>
    <dgm:cxn modelId="{370E4DA7-A3B2-45B4-86B5-7B3A6697A857}" type="presOf" srcId="{C4DD5A53-1E5C-4C68-97AF-346BC4161212}" destId="{70B487FA-3969-44F4-BA8C-5E96C76EBDA1}" srcOrd="1" destOrd="0" presId="urn:microsoft.com/office/officeart/2005/8/layout/hierarchy2"/>
    <dgm:cxn modelId="{95F69AE2-D0D0-4F95-9FF6-57F10F638D92}" type="presOf" srcId="{C4DD5A53-1E5C-4C68-97AF-346BC4161212}" destId="{C2EA029D-1565-4E56-8752-3A96D98B708B}" srcOrd="0" destOrd="0" presId="urn:microsoft.com/office/officeart/2005/8/layout/hierarchy2"/>
    <dgm:cxn modelId="{44BE8CB6-4843-48D9-81E7-E2E0DBAEC0D3}" type="presOf" srcId="{7440A040-7F5B-4118-B2F2-AFB261751E04}" destId="{C4076D11-A5EC-464C-A0E9-21DDE95ABC6C}" srcOrd="0" destOrd="0" presId="urn:microsoft.com/office/officeart/2005/8/layout/hierarchy2"/>
    <dgm:cxn modelId="{CB6E3DF9-9B7C-4D62-A406-D479DBB0BB50}" type="presOf" srcId="{C4F5EC8C-3224-4A79-86BA-A00BC60B502F}" destId="{086BE5CB-C922-4173-BE56-7640E5746350}" srcOrd="1" destOrd="0" presId="urn:microsoft.com/office/officeart/2005/8/layout/hierarchy2"/>
    <dgm:cxn modelId="{775F442A-496D-4E73-B4D3-D20FB3F569A2}" type="presOf" srcId="{C557DEB8-D2BF-4060-869E-6F3248BE6D6F}" destId="{5449570D-1D55-4A23-BB30-32FA54B7AE72}" srcOrd="1" destOrd="0" presId="urn:microsoft.com/office/officeart/2005/8/layout/hierarchy2"/>
    <dgm:cxn modelId="{8544413B-2985-48FF-8405-4590AE3F030B}" srcId="{F09C670F-3C70-4178-8C38-CA4C3155DC00}" destId="{9DF3E986-0235-43E0-881A-8D23C46E9680}" srcOrd="1" destOrd="0" parTransId="{632636FD-3F77-47BC-8303-AF22683D0157}" sibTransId="{70C7491C-AC7F-4272-922C-4D287FAB8945}"/>
    <dgm:cxn modelId="{76319582-2206-42AC-94E9-62DD5DE77119}" type="presOf" srcId="{541E3D22-65CA-4807-A504-A51C1963CE71}" destId="{FC8B5F5A-109F-4D7D-A992-00390444F3DF}" srcOrd="0" destOrd="0" presId="urn:microsoft.com/office/officeart/2005/8/layout/hierarchy2"/>
    <dgm:cxn modelId="{BC41F9D2-B017-4D6A-837B-7E5B90BFDBBA}" srcId="{ABE1BA22-9B68-49B6-B66C-66380B8521AF}" destId="{3801E434-5EC5-4183-8382-FA074C1F51AC}" srcOrd="0" destOrd="0" parTransId="{342F95C8-826A-4BD7-97A8-2EE4843664BF}" sibTransId="{6658FCA7-EA80-48A9-A5B0-4061F8335FFA}"/>
    <dgm:cxn modelId="{359493B6-1873-4044-B39C-1F77A82CEAD0}" srcId="{D8246DEF-9616-4794-BB97-14F4934C1B2B}" destId="{DE73D421-67D9-427A-9082-711B80C9DFE0}" srcOrd="0" destOrd="0" parTransId="{AB4616ED-1619-49F1-B5E4-3C7B9E323BF4}" sibTransId="{690E7FDA-9B6B-4D12-B83F-C405668B4FFE}"/>
    <dgm:cxn modelId="{534744D7-C6E2-46DC-93BB-D4B51FC50644}" srcId="{10F21202-0C39-4F7D-ACCE-5564478B4E48}" destId="{27A9ED6E-B087-4FD9-B790-809B3A71E388}" srcOrd="0" destOrd="0" parTransId="{6AC0A78D-C8B5-4106-BC92-C43A0EF24FCA}" sibTransId="{A6185D95-91D3-4123-B451-8FCDA1D2CDEE}"/>
    <dgm:cxn modelId="{3A663D19-E034-432E-8EBF-DC1AE3DFF115}" type="presOf" srcId="{C557DEB8-D2BF-4060-869E-6F3248BE6D6F}" destId="{5B9E9D0B-5E65-4787-9E81-0F09A499722E}" srcOrd="0" destOrd="0" presId="urn:microsoft.com/office/officeart/2005/8/layout/hierarchy2"/>
    <dgm:cxn modelId="{C625E3A4-53CE-4651-8BCD-F0F3F4131084}" type="presOf" srcId="{ED235AE8-FDE1-440F-BF73-2A2E71EF56FF}" destId="{11F684DC-3AE5-46E7-8A40-F182B9454BFE}" srcOrd="0" destOrd="0" presId="urn:microsoft.com/office/officeart/2005/8/layout/hierarchy2"/>
    <dgm:cxn modelId="{E18F9F73-E427-4B83-9215-DBA2FC67159D}" srcId="{813ABD1C-1E78-47B5-BA52-4020C752BD5F}" destId="{447E11D1-3562-4ECE-BF56-208062CB9BB8}" srcOrd="0" destOrd="0" parTransId="{633E9B7E-BA76-4883-87C6-F473E29860E4}" sibTransId="{1FA63C9C-045B-4548-BC56-24CBE58176FF}"/>
    <dgm:cxn modelId="{EC5FF411-0883-4ED0-9F49-1243875760BB}" type="presOf" srcId="{ED235AE8-FDE1-440F-BF73-2A2E71EF56FF}" destId="{FB2AABA0-7A03-42EF-916E-5C0C40581D2B}" srcOrd="1" destOrd="0" presId="urn:microsoft.com/office/officeart/2005/8/layout/hierarchy2"/>
    <dgm:cxn modelId="{331CF2B1-8BB7-4C7C-AEDA-8AF68D9B0EB7}" type="presOf" srcId="{FD8853D3-D831-4C6E-8A68-490FEEA5CC84}" destId="{5EE5B67E-6DCA-41E4-8724-C10C4DB87816}" srcOrd="0" destOrd="0" presId="urn:microsoft.com/office/officeart/2005/8/layout/hierarchy2"/>
    <dgm:cxn modelId="{02F5D885-A94C-4A41-842A-110D69B5CB23}" srcId="{33F673DA-F0EC-4449-84CD-369BA1DFCA77}" destId="{ABE1BA22-9B68-49B6-B66C-66380B8521AF}" srcOrd="0" destOrd="0" parTransId="{248F1153-E1B3-4EA0-AD34-D25D929A2617}" sibTransId="{674A58BB-9FB8-4F8B-BEAD-EBED953B9766}"/>
    <dgm:cxn modelId="{A670FB2F-DA6F-475D-9D58-8FAE10A67454}" type="presOf" srcId="{948A728A-2F70-4F21-80F2-443000AE71AF}" destId="{49FB1EFC-32DD-4672-930F-5D7D4D8F0303}" srcOrd="0" destOrd="0" presId="urn:microsoft.com/office/officeart/2005/8/layout/hierarchy2"/>
    <dgm:cxn modelId="{D440FF5A-C15B-4146-BFC9-26507D846C85}" type="presOf" srcId="{A233A9CD-CC00-4267-80E5-0D561753DA2C}" destId="{6EE20340-29AD-4D2F-9B4E-D467C0602735}" srcOrd="1" destOrd="0" presId="urn:microsoft.com/office/officeart/2005/8/layout/hierarchy2"/>
    <dgm:cxn modelId="{B5A58035-B31E-4533-81E0-9F065D600A11}" type="presOf" srcId="{74248184-C4FF-4A18-8590-31E03BECCE8B}" destId="{637485F3-F26C-47F5-BF30-9BBA7E5CD715}" srcOrd="1" destOrd="0" presId="urn:microsoft.com/office/officeart/2005/8/layout/hierarchy2"/>
    <dgm:cxn modelId="{E6E7DD9D-6586-4846-BB95-81B436702C55}" type="presOf" srcId="{CE74B96E-5E32-4A5A-B86E-20D7F8A6D1FA}" destId="{07467AD6-C6DE-472C-919C-63E8DFC11DA2}" srcOrd="0" destOrd="0" presId="urn:microsoft.com/office/officeart/2005/8/layout/hierarchy2"/>
    <dgm:cxn modelId="{D592880D-1701-4215-8009-9922A11791E1}" type="presOf" srcId="{0835CD0C-79AF-40CB-A598-A409DC98B435}" destId="{FC9AAE02-F0D4-43D9-BB01-DE02FE757B9E}" srcOrd="1" destOrd="0" presId="urn:microsoft.com/office/officeart/2005/8/layout/hierarchy2"/>
    <dgm:cxn modelId="{B2CD32F7-50FA-41AA-AAFB-DBE0E8EF2B23}" srcId="{EDEFA7E4-A7CB-4F5C-88C5-10524354DCED}" destId="{7440A040-7F5B-4118-B2F2-AFB261751E04}" srcOrd="0" destOrd="0" parTransId="{840D36B2-9EDC-4DED-AB2C-5925476B37AA}" sibTransId="{A5F31F09-38C7-4D08-A7F0-87DF481E5E8A}"/>
    <dgm:cxn modelId="{DC235A0B-49A0-4DA4-973B-FBF7CC0074DC}" type="presOf" srcId="{5804242A-5AD6-4C25-BB48-8D20E41ACFD5}" destId="{D2E634C8-292F-4DA7-8771-2E919B1280C0}" srcOrd="0" destOrd="0" presId="urn:microsoft.com/office/officeart/2005/8/layout/hierarchy2"/>
    <dgm:cxn modelId="{DD53BAE5-2C8E-4DFB-991F-B7496EED31D2}" srcId="{526E9514-CAA0-4B4E-9646-ECE9DA9793A2}" destId="{813ABD1C-1E78-47B5-BA52-4020C752BD5F}" srcOrd="0" destOrd="0" parTransId="{A4646CB9-E772-41F0-8E05-00C4C4195C25}" sibTransId="{AF6E5FFE-5641-4967-AA31-B214AA36034C}"/>
    <dgm:cxn modelId="{37CE3938-8449-4F13-8487-EBEEB2012BBD}" srcId="{A5728837-E6F4-4EA9-B79A-DDEDB29CE861}" destId="{10F21202-0C39-4F7D-ACCE-5564478B4E48}" srcOrd="3" destOrd="0" parTransId="{522C86C5-195D-485D-9A1F-6CD97937E59A}" sibTransId="{562E3493-9BCB-4368-AF43-F61D0FAF643C}"/>
    <dgm:cxn modelId="{3DB0DD66-096C-4EEF-B20D-329C72D50C1F}" type="presOf" srcId="{F50CFAE7-986D-4721-BBFE-DCEED98B536C}" destId="{A5F80010-8909-4C83-89B8-4147A07BC2F4}" srcOrd="0" destOrd="0" presId="urn:microsoft.com/office/officeart/2005/8/layout/hierarchy2"/>
    <dgm:cxn modelId="{DB5CE0EC-25D3-4839-8235-B11586A05586}" type="presOf" srcId="{CE74B96E-5E32-4A5A-B86E-20D7F8A6D1FA}" destId="{F3C17C67-EF4E-48D1-9255-A4BEB614936D}" srcOrd="1" destOrd="0" presId="urn:microsoft.com/office/officeart/2005/8/layout/hierarchy2"/>
    <dgm:cxn modelId="{DB47C910-2382-46FD-9990-8FE2B21D5C11}" type="presOf" srcId="{A4646CB9-E772-41F0-8E05-00C4C4195C25}" destId="{40A7F1D3-85B1-4B36-8E90-76D0356C1651}" srcOrd="0" destOrd="0" presId="urn:microsoft.com/office/officeart/2005/8/layout/hierarchy2"/>
    <dgm:cxn modelId="{7F14D8A0-F6A7-4E3E-BA5A-2E0D01601096}" type="presOf" srcId="{342F95C8-826A-4BD7-97A8-2EE4843664BF}" destId="{666567A7-03CF-42A6-B554-71069C772FC1}" srcOrd="0" destOrd="0" presId="urn:microsoft.com/office/officeart/2005/8/layout/hierarchy2"/>
    <dgm:cxn modelId="{E24DF266-024B-483C-910C-949C7206942D}" type="presOf" srcId="{D8FFF4B0-C1EB-4545-AF58-7051098100AD}" destId="{684F2F57-7600-48EF-BB7C-0B99BCE4F0F2}" srcOrd="1" destOrd="0" presId="urn:microsoft.com/office/officeart/2005/8/layout/hierarchy2"/>
    <dgm:cxn modelId="{4BC5067F-9648-463D-ACB0-D3FA25C1FA0C}" srcId="{A5728837-E6F4-4EA9-B79A-DDEDB29CE861}" destId="{EAEF64DE-3B64-4CE8-87BD-01CA7F5BB00F}" srcOrd="2" destOrd="0" parTransId="{74248184-C4FF-4A18-8590-31E03BECCE8B}" sibTransId="{A5C09653-C166-4DC6-BEEF-AAC5E286ADFF}"/>
    <dgm:cxn modelId="{5C466948-F8E9-405D-8A51-63FC44695B36}" type="presOf" srcId="{D8FFF4B0-C1EB-4545-AF58-7051098100AD}" destId="{54477D43-3080-4237-A1CE-87F4013128AF}" srcOrd="0" destOrd="0" presId="urn:microsoft.com/office/officeart/2005/8/layout/hierarchy2"/>
    <dgm:cxn modelId="{F5F94ECB-D189-436E-BDF1-45F6F2197EF4}" type="presOf" srcId="{D8246DEF-9616-4794-BB97-14F4934C1B2B}" destId="{5210F641-0F2D-4F26-A168-7A96F94C7337}" srcOrd="0" destOrd="0" presId="urn:microsoft.com/office/officeart/2005/8/layout/hierarchy2"/>
    <dgm:cxn modelId="{A8B02BEF-A2BA-407C-ACC9-2B03FDF9458D}" type="presOf" srcId="{248F1153-E1B3-4EA0-AD34-D25D929A2617}" destId="{91A9FCCE-24A0-40E1-B5D6-3A12FF23E63F}" srcOrd="1" destOrd="0" presId="urn:microsoft.com/office/officeart/2005/8/layout/hierarchy2"/>
    <dgm:cxn modelId="{B13069B3-B5B3-4CDE-9B2D-D370D4693595}" srcId="{C9B072DC-FF97-4EB7-88F5-4AEAED0502BB}" destId="{1240D1C6-1F93-4E9B-AAB8-DC959310D3E9}" srcOrd="2" destOrd="0" parTransId="{CE74B96E-5E32-4A5A-B86E-20D7F8A6D1FA}" sibTransId="{5FF88950-45E8-4B74-AB7A-4E9C4BE10C6B}"/>
    <dgm:cxn modelId="{75FC0F87-B710-464E-956B-57B6D1A07E09}" type="presOf" srcId="{248F1153-E1B3-4EA0-AD34-D25D929A2617}" destId="{AC1E3324-8642-4879-9CCB-6E36AAC1DDFE}" srcOrd="0" destOrd="0" presId="urn:microsoft.com/office/officeart/2005/8/layout/hierarchy2"/>
    <dgm:cxn modelId="{93F3DF1C-A8D6-4B69-B347-DCD2FAD78CCF}" type="presOf" srcId="{10F21202-0C39-4F7D-ACCE-5564478B4E48}" destId="{13AD9681-FCB9-49DD-9783-3596274AC169}" srcOrd="0" destOrd="0" presId="urn:microsoft.com/office/officeart/2005/8/layout/hierarchy2"/>
    <dgm:cxn modelId="{D01FA5F1-8E08-4545-BCA9-4EAA951C4B5C}" srcId="{10F21202-0C39-4F7D-ACCE-5564478B4E48}" destId="{948A728A-2F70-4F21-80F2-443000AE71AF}" srcOrd="1" destOrd="0" parTransId="{D8FFF4B0-C1EB-4545-AF58-7051098100AD}" sibTransId="{52474F33-EC34-4D5D-82D8-CB5E479A0A1C}"/>
    <dgm:cxn modelId="{C1F5A02D-96C9-47DC-A42A-48D3DD41C733}" type="presOf" srcId="{3801E434-5EC5-4183-8382-FA074C1F51AC}" destId="{BFAC4962-4395-4A28-B721-469760EDC772}" srcOrd="0" destOrd="0" presId="urn:microsoft.com/office/officeart/2005/8/layout/hierarchy2"/>
    <dgm:cxn modelId="{98D0636C-B711-431A-8729-388E28973F91}" type="presOf" srcId="{33F673DA-F0EC-4449-84CD-369BA1DFCA77}" destId="{FE9F233A-D14B-44AC-BB91-A76E48FC488A}" srcOrd="0" destOrd="0" presId="urn:microsoft.com/office/officeart/2005/8/layout/hierarchy2"/>
    <dgm:cxn modelId="{F7B52506-8A74-49CD-82E1-3C023E3BA13B}" type="presOf" srcId="{633E9B7E-BA76-4883-87C6-F473E29860E4}" destId="{EE47A227-C43D-4512-9AEB-82D6A14F684C}" srcOrd="1" destOrd="0" presId="urn:microsoft.com/office/officeart/2005/8/layout/hierarchy2"/>
    <dgm:cxn modelId="{6AEDCF34-B8DB-4C56-8171-D6E53CC11177}" type="presOf" srcId="{AB4616ED-1619-49F1-B5E4-3C7B9E323BF4}" destId="{31F99935-915C-4DDA-AED6-4BC82E11DAF2}" srcOrd="1" destOrd="0" presId="urn:microsoft.com/office/officeart/2005/8/layout/hierarchy2"/>
    <dgm:cxn modelId="{1A057A51-140E-4234-A36C-7FF5AE7EACE9}" srcId="{A5728837-E6F4-4EA9-B79A-DDEDB29CE861}" destId="{C9B072DC-FF97-4EB7-88F5-4AEAED0502BB}" srcOrd="1" destOrd="0" parTransId="{92A21219-3A4F-4C28-9850-E1728EC4E1CF}" sibTransId="{6B4D965A-BDFE-4579-9A0D-2D63B5624A0D}"/>
    <dgm:cxn modelId="{AB3FEE21-D024-4775-B9EB-0DB68039E9E9}" srcId="{C9B072DC-FF97-4EB7-88F5-4AEAED0502BB}" destId="{F50CFAE7-986D-4721-BBFE-DCEED98B536C}" srcOrd="1" destOrd="0" parTransId="{3A74AE57-382E-46AE-AC29-DEDD091167F4}" sibTransId="{18B17675-04D3-4E2F-9CE0-FD6CE4B9099A}"/>
    <dgm:cxn modelId="{02A9DD8A-8E80-40C9-9363-2B25BB099CEC}" type="presOf" srcId="{342F95C8-826A-4BD7-97A8-2EE4843664BF}" destId="{3B0E524A-8EF8-4EB0-AFD4-B5B6AE7CD828}" srcOrd="1" destOrd="0" presId="urn:microsoft.com/office/officeart/2005/8/layout/hierarchy2"/>
    <dgm:cxn modelId="{D9508DF4-4448-4198-8052-A2E272457CD6}" type="presOf" srcId="{632636FD-3F77-47BC-8303-AF22683D0157}" destId="{B7F397D6-701E-4AE4-B043-2E28E272C7D4}" srcOrd="0" destOrd="0" presId="urn:microsoft.com/office/officeart/2005/8/layout/hierarchy2"/>
    <dgm:cxn modelId="{10D5E9DA-A74A-4799-8038-DBD6983F8D06}" type="presOf" srcId="{DE73D421-67D9-427A-9082-711B80C9DFE0}" destId="{F9216CEA-D599-4E4D-AF8D-5C4DC5781B49}" srcOrd="0" destOrd="0" presId="urn:microsoft.com/office/officeart/2005/8/layout/hierarchy2"/>
    <dgm:cxn modelId="{0D3A1DAC-2A5D-4083-A660-D4A6ECE18405}" type="presOf" srcId="{6A6EB76C-7AE0-4B79-A1C8-27D6B3E1B3B2}" destId="{0129E4E3-8E47-4F36-8EFF-BB4139CD0A7F}" srcOrd="0" destOrd="0" presId="urn:microsoft.com/office/officeart/2005/8/layout/hierarchy2"/>
    <dgm:cxn modelId="{6A1650EE-C3F9-4C69-8212-0AE244DCB0A7}" type="presOf" srcId="{92A21219-3A4F-4C28-9850-E1728EC4E1CF}" destId="{CE974821-33AC-41B6-A3F8-22AF5882C018}" srcOrd="1" destOrd="0" presId="urn:microsoft.com/office/officeart/2005/8/layout/hierarchy2"/>
    <dgm:cxn modelId="{FC8AB809-067B-41EA-876B-01FED507B2FA}" type="presOf" srcId="{A4646CB9-E772-41F0-8E05-00C4C4195C25}" destId="{A64618FD-8F11-4A86-83C7-3D2656DAE20A}" srcOrd="1" destOrd="0" presId="urn:microsoft.com/office/officeart/2005/8/layout/hierarchy2"/>
    <dgm:cxn modelId="{AD742BD5-A5A5-4F14-B16A-F1A83DDDDB42}" type="presOf" srcId="{840D36B2-9EDC-4DED-AB2C-5925476B37AA}" destId="{AECAEA5C-F505-4D15-8E3E-ACA4BB1D953E}" srcOrd="0" destOrd="0" presId="urn:microsoft.com/office/officeart/2005/8/layout/hierarchy2"/>
    <dgm:cxn modelId="{3F85099A-4986-4FAC-A3DB-216C0D32E6A0}" type="presOf" srcId="{3A74AE57-382E-46AE-AC29-DEDD091167F4}" destId="{388C3656-1AF2-4BC3-B3AA-6C72424E9AA2}" srcOrd="0" destOrd="0" presId="urn:microsoft.com/office/officeart/2005/8/layout/hierarchy2"/>
    <dgm:cxn modelId="{81EAF8D0-FCCF-466C-A5F5-2230CBA92159}" type="presOf" srcId="{0325AFB0-1FA4-4D7A-B61E-A578AB8E50E2}" destId="{D9F6801F-DAF4-4F65-9EC0-F0BBCF74D12D}" srcOrd="1" destOrd="0" presId="urn:microsoft.com/office/officeart/2005/8/layout/hierarchy2"/>
    <dgm:cxn modelId="{74998F9F-B19E-4F6C-B837-9F7CF4E22332}" type="presOf" srcId="{511B6C74-7D9D-4B24-8F3F-A0EC557A20DD}" destId="{835C8AC0-D075-467A-AF6E-68EE01FEC9A3}" srcOrd="0" destOrd="0" presId="urn:microsoft.com/office/officeart/2005/8/layout/hierarchy2"/>
    <dgm:cxn modelId="{E043D05B-2D96-40D7-8D18-9843BC051578}" type="presOf" srcId="{ED97E1AC-6455-4ECD-ADE3-98842CF05F7B}" destId="{F73FD82F-99DB-4845-B776-DE8FCDD043CE}" srcOrd="1" destOrd="0" presId="urn:microsoft.com/office/officeart/2005/8/layout/hierarchy2"/>
    <dgm:cxn modelId="{9D7C4CA1-2E29-48CB-B8BE-ABC3FA8867EE}" type="presOf" srcId="{511B6C74-7D9D-4B24-8F3F-A0EC557A20DD}" destId="{AE9EAE4B-3A9A-4E3C-A412-EBC8DE8B4774}" srcOrd="1" destOrd="0" presId="urn:microsoft.com/office/officeart/2005/8/layout/hierarchy2"/>
    <dgm:cxn modelId="{7C8215B9-7B50-4548-993C-EFE0A9DCB171}" type="presOf" srcId="{6AC0A78D-C8B5-4106-BC92-C43A0EF24FCA}" destId="{9D7CF736-ED06-45B0-8788-AED5933B3FD3}" srcOrd="1" destOrd="0" presId="urn:microsoft.com/office/officeart/2005/8/layout/hierarchy2"/>
    <dgm:cxn modelId="{C6902D2F-B56D-4D5F-9721-4CE6BC5CFD00}" srcId="{A5728837-E6F4-4EA9-B79A-DDEDB29CE861}" destId="{33F673DA-F0EC-4449-84CD-369BA1DFCA77}" srcOrd="0" destOrd="0" parTransId="{C557DEB8-D2BF-4060-869E-6F3248BE6D6F}" sibTransId="{4504C304-CF70-4FBD-AB62-50C754725A04}"/>
    <dgm:cxn modelId="{7BF05E05-E87D-42EE-A30A-8A7703206A0D}" type="presOf" srcId="{21B385D6-D4A2-4812-9839-7F6D9837E16B}" destId="{0B45A16D-8939-42EF-98E8-D5B6F2C50487}" srcOrd="0" destOrd="0" presId="urn:microsoft.com/office/officeart/2005/8/layout/hierarchy2"/>
    <dgm:cxn modelId="{4E8D899F-5AD0-41F0-9CE8-78B7C194C627}" type="presOf" srcId="{9DF3E986-0235-43E0-881A-8D23C46E9680}" destId="{AAB715AA-D8BB-4D6D-BFFC-407A6626A70B}" srcOrd="0" destOrd="0" presId="urn:microsoft.com/office/officeart/2005/8/layout/hierarchy2"/>
    <dgm:cxn modelId="{CF892F07-7DC7-4C7B-A7E3-C4D88123953E}" type="presOf" srcId="{522C86C5-195D-485D-9A1F-6CD97937E59A}" destId="{44709D4F-0036-43D8-83C2-B75F2D5BDDA8}" srcOrd="1" destOrd="0" presId="urn:microsoft.com/office/officeart/2005/8/layout/hierarchy2"/>
    <dgm:cxn modelId="{2500CE21-FCE5-4FE7-B52A-89C6902049CF}" type="presOf" srcId="{C9B072DC-FF97-4EB7-88F5-4AEAED0502BB}" destId="{D6DE6D47-533D-4E4F-A462-6F43ABC5261A}" srcOrd="0" destOrd="0" presId="urn:microsoft.com/office/officeart/2005/8/layout/hierarchy2"/>
    <dgm:cxn modelId="{EE690D84-9C97-43F4-AA65-A65CC631BEEF}" srcId="{F09C670F-3C70-4178-8C38-CA4C3155DC00}" destId="{FD8853D3-D831-4C6E-8A68-490FEEA5CC84}" srcOrd="2" destOrd="0" parTransId="{A233A9CD-CC00-4267-80E5-0D561753DA2C}" sibTransId="{2FB525B9-1818-4B1E-BB4A-7122EAFDC519}"/>
    <dgm:cxn modelId="{458FEF41-AF09-4319-B9A2-23208805E485}" type="presOf" srcId="{74248184-C4FF-4A18-8590-31E03BECCE8B}" destId="{47A2405E-3C58-4276-AC10-451638C6F323}" srcOrd="0" destOrd="0" presId="urn:microsoft.com/office/officeart/2005/8/layout/hierarchy2"/>
    <dgm:cxn modelId="{FB9F926B-9AF6-43E5-A636-F4722B0913D6}" type="presOf" srcId="{0835CD0C-79AF-40CB-A598-A409DC98B435}" destId="{49415E4A-69B7-4C40-9ECB-AE47EA1AE40B}" srcOrd="0" destOrd="0" presId="urn:microsoft.com/office/officeart/2005/8/layout/hierarchy2"/>
    <dgm:cxn modelId="{B8A388C0-A32E-49E8-8EAF-C58501A5AFF3}" srcId="{EAEF64DE-3B64-4CE8-87BD-01CA7F5BB00F}" destId="{D8246DEF-9616-4794-BB97-14F4934C1B2B}" srcOrd="0" destOrd="0" parTransId="{ED235AE8-FDE1-440F-BF73-2A2E71EF56FF}" sibTransId="{FBCC495C-493B-4A39-B53B-6628A313B5DC}"/>
    <dgm:cxn modelId="{CC38814E-1E37-405E-9C69-D231130F94CD}" srcId="{DE73D421-67D9-427A-9082-711B80C9DFE0}" destId="{526E9514-CAA0-4B4E-9646-ECE9DA9793A2}" srcOrd="0" destOrd="0" parTransId="{0835CD0C-79AF-40CB-A598-A409DC98B435}" sibTransId="{FC3E9543-D1FC-4324-A275-B652E277DDB2}"/>
    <dgm:cxn modelId="{809633AA-B14D-4612-B78C-96E092BC2011}" srcId="{3801E434-5EC5-4183-8382-FA074C1F51AC}" destId="{21B385D6-D4A2-4812-9839-7F6D9837E16B}" srcOrd="0" destOrd="0" parTransId="{ED97E1AC-6455-4ECD-ADE3-98842CF05F7B}" sibTransId="{EB778F8F-3D44-41AD-8D15-C45950FD7ECF}"/>
    <dgm:cxn modelId="{49206AB7-1599-40DA-9DA2-E19D9C8743FA}" type="presOf" srcId="{0325AFB0-1FA4-4D7A-B61E-A578AB8E50E2}" destId="{F3D704EC-535D-4B3B-A53A-10FB7BC7AB20}" srcOrd="0" destOrd="0" presId="urn:microsoft.com/office/officeart/2005/8/layout/hierarchy2"/>
    <dgm:cxn modelId="{80427206-0E3B-4339-858C-DD7A6D257E7A}" type="presOf" srcId="{633E9B7E-BA76-4883-87C6-F473E29860E4}" destId="{A8DD4482-2A65-4F70-9032-F764EA2AF080}" srcOrd="0" destOrd="0" presId="urn:microsoft.com/office/officeart/2005/8/layout/hierarchy2"/>
    <dgm:cxn modelId="{44FFDDF4-5245-4444-8ECE-58EAA9FDE1E9}" type="presOf" srcId="{AB4616ED-1619-49F1-B5E4-3C7B9E323BF4}" destId="{5D2E3887-A82E-4953-8EFC-7E3EE70BC16B}" srcOrd="0" destOrd="0" presId="urn:microsoft.com/office/officeart/2005/8/layout/hierarchy2"/>
    <dgm:cxn modelId="{C81B3817-0CBA-47D6-AF3B-91F1820AE485}" srcId="{F50CFAE7-986D-4721-BBFE-DCEED98B536C}" destId="{49A61F97-BE46-4684-A2A0-139BF3B81832}" srcOrd="0" destOrd="0" parTransId="{260BAFBF-A7C9-4A60-AEA4-C4FA88321446}" sibTransId="{4C4743CD-EB91-4D9B-9604-E5AB69523362}"/>
    <dgm:cxn modelId="{04196C17-72E4-4F9C-869E-124F9E80C0AA}" type="presOf" srcId="{EAEF64DE-3B64-4CE8-87BD-01CA7F5BB00F}" destId="{4981ABC5-B2D6-44FA-9CA4-350B0FC93A05}" srcOrd="0" destOrd="0" presId="urn:microsoft.com/office/officeart/2005/8/layout/hierarchy2"/>
    <dgm:cxn modelId="{1DF4F519-9C1F-4699-ABD5-14D20F404D38}" type="presOf" srcId="{522C86C5-195D-485D-9A1F-6CD97937E59A}" destId="{E7EC61D6-F0AC-4F71-9E8C-4365A9533C08}" srcOrd="0" destOrd="0" presId="urn:microsoft.com/office/officeart/2005/8/layout/hierarchy2"/>
    <dgm:cxn modelId="{4429F39D-6BFB-49EC-877D-67BE9F0CA072}" srcId="{F09C670F-3C70-4178-8C38-CA4C3155DC00}" destId="{B9EFEE65-47D8-467B-BDC8-5ADB4A2EDE6D}" srcOrd="0" destOrd="0" parTransId="{0325AFB0-1FA4-4D7A-B61E-A578AB8E50E2}" sibTransId="{AAFF2724-964D-4ADD-84E0-48918C49AF48}"/>
    <dgm:cxn modelId="{53DB3755-C4E9-4043-849F-D74AE0B0B854}" type="presOf" srcId="{6A6EB76C-7AE0-4B79-A1C8-27D6B3E1B3B2}" destId="{1AB62D73-21B9-4861-852D-2FD12E9148DB}" srcOrd="1" destOrd="0" presId="urn:microsoft.com/office/officeart/2005/8/layout/hierarchy2"/>
    <dgm:cxn modelId="{782B9F3E-A248-4964-89B0-550BF019E4C4}" type="presOf" srcId="{813ABD1C-1E78-47B5-BA52-4020C752BD5F}" destId="{149EDCE1-C38C-4DAF-9125-25C1B5F8FD2A}" srcOrd="0" destOrd="0" presId="urn:microsoft.com/office/officeart/2005/8/layout/hierarchy2"/>
    <dgm:cxn modelId="{4C79A17E-1755-4071-B054-EC8C432EF3EB}" type="presOf" srcId="{A233A9CD-CC00-4267-80E5-0D561753DA2C}" destId="{522B6000-47AE-4D5E-9AF1-30E7910D1E47}" srcOrd="0" destOrd="0" presId="urn:microsoft.com/office/officeart/2005/8/layout/hierarchy2"/>
    <dgm:cxn modelId="{85C157C7-1338-4298-AF99-F89F0018B722}" srcId="{541E3D22-65CA-4807-A504-A51C1963CE71}" destId="{EDEFA7E4-A7CB-4F5C-88C5-10524354DCED}" srcOrd="0" destOrd="0" parTransId="{511B6C74-7D9D-4B24-8F3F-A0EC557A20DD}" sibTransId="{A189014F-DAE7-4A65-9342-343388519B33}"/>
    <dgm:cxn modelId="{3D38B106-3DEC-4523-836B-313EAF5FCBF2}" type="presOf" srcId="{B9EFEE65-47D8-467B-BDC8-5ADB4A2EDE6D}" destId="{3DA3938B-4908-45DE-9F9C-AEA67BFAB289}" srcOrd="0" destOrd="0" presId="urn:microsoft.com/office/officeart/2005/8/layout/hierarchy2"/>
    <dgm:cxn modelId="{CEC049B9-481F-4D8F-B116-A7F6298444C9}" srcId="{C9B072DC-FF97-4EB7-88F5-4AEAED0502BB}" destId="{D7AC8A15-B754-4660-B029-DE7625129E83}" srcOrd="0" destOrd="0" parTransId="{6A6EB76C-7AE0-4B79-A1C8-27D6B3E1B3B2}" sibTransId="{D84BC1DB-1871-49F8-A6EF-78CD598826B2}"/>
    <dgm:cxn modelId="{A274D4CA-516E-43E8-B5B0-596087760D27}" type="presOf" srcId="{ABE1BA22-9B68-49B6-B66C-66380B8521AF}" destId="{448A7E16-6954-495A-85BB-EF6A915287EA}" srcOrd="0" destOrd="0" presId="urn:microsoft.com/office/officeart/2005/8/layout/hierarchy2"/>
    <dgm:cxn modelId="{6C5CC7F6-B241-4085-B50E-B9A758564276}" type="presOf" srcId="{D7AC8A15-B754-4660-B029-DE7625129E83}" destId="{F2282DC4-E476-48D7-95C6-C16FA675EB47}" srcOrd="0" destOrd="0" presId="urn:microsoft.com/office/officeart/2005/8/layout/hierarchy2"/>
    <dgm:cxn modelId="{5861FDE0-F378-4B61-8E11-851273F3B848}" type="presOf" srcId="{EDEFA7E4-A7CB-4F5C-88C5-10524354DCED}" destId="{6272A78B-67B8-430E-927F-40EB7BFA93A2}" srcOrd="0" destOrd="0" presId="urn:microsoft.com/office/officeart/2005/8/layout/hierarchy2"/>
    <dgm:cxn modelId="{1CFD4505-A865-450A-9E27-5AE8B344F4A8}" srcId="{33F673DA-F0EC-4449-84CD-369BA1DFCA77}" destId="{F09C670F-3C70-4178-8C38-CA4C3155DC00}" srcOrd="1" destOrd="0" parTransId="{C4F5EC8C-3224-4A79-86BA-A00BC60B502F}" sibTransId="{7EC9F880-5CDD-43BC-877E-57D97FA9D384}"/>
    <dgm:cxn modelId="{256CFB71-FFD5-4EBA-A7E4-84F252688786}" type="presOf" srcId="{526E9514-CAA0-4B4E-9646-ECE9DA9793A2}" destId="{AED0EB7F-4F14-4703-B37D-564C6CC22DB3}" srcOrd="0" destOrd="0" presId="urn:microsoft.com/office/officeart/2005/8/layout/hierarchy2"/>
    <dgm:cxn modelId="{9BD20429-FFA6-4D81-B50F-C7873590B3A5}" type="presOf" srcId="{632636FD-3F77-47BC-8303-AF22683D0157}" destId="{A29CB22D-9D27-4226-B1C4-5737618C29C2}" srcOrd="1" destOrd="0" presId="urn:microsoft.com/office/officeart/2005/8/layout/hierarchy2"/>
    <dgm:cxn modelId="{1DC16FAA-A22F-4608-884B-CE2B247CA339}" type="presOf" srcId="{840D36B2-9EDC-4DED-AB2C-5925476B37AA}" destId="{5A3BA678-B0C6-4186-96B9-DBBE80D98C94}" srcOrd="1" destOrd="0" presId="urn:microsoft.com/office/officeart/2005/8/layout/hierarchy2"/>
    <dgm:cxn modelId="{20B6379E-A8BD-44A5-AA97-A702C6066283}" srcId="{D8246DEF-9616-4794-BB97-14F4934C1B2B}" destId="{541E3D22-65CA-4807-A504-A51C1963CE71}" srcOrd="1" destOrd="0" parTransId="{C4DD5A53-1E5C-4C68-97AF-346BC4161212}" sibTransId="{33C8A568-3FF1-43C5-83F5-7452AED20900}"/>
    <dgm:cxn modelId="{9CF012BD-917D-4C4B-A532-AB8585141891}" type="presOf" srcId="{A5728837-E6F4-4EA9-B79A-DDEDB29CE861}" destId="{D980FDEE-318C-438A-9779-5C18F6699B6A}" srcOrd="0" destOrd="0" presId="urn:microsoft.com/office/officeart/2005/8/layout/hierarchy2"/>
    <dgm:cxn modelId="{28230765-BC6C-4C2F-B7F1-DE1959779FEB}" type="presOf" srcId="{ED97E1AC-6455-4ECD-ADE3-98842CF05F7B}" destId="{0AD07A4A-0173-467E-BD9B-5BE302B1865E}" srcOrd="0" destOrd="0" presId="urn:microsoft.com/office/officeart/2005/8/layout/hierarchy2"/>
    <dgm:cxn modelId="{AFEE2637-5D95-4997-8606-58F7DB1F7108}" type="presOf" srcId="{260BAFBF-A7C9-4A60-AEA4-C4FA88321446}" destId="{6A292694-2594-4764-A7E2-94F87749EFDE}" srcOrd="0" destOrd="0" presId="urn:microsoft.com/office/officeart/2005/8/layout/hierarchy2"/>
    <dgm:cxn modelId="{3B3864BF-ED41-456D-93D5-68734C00A25A}" type="presOf" srcId="{3A74AE57-382E-46AE-AC29-DEDD091167F4}" destId="{7080B26F-2589-4C14-BCFA-61FDCFDC55D9}" srcOrd="1" destOrd="0" presId="urn:microsoft.com/office/officeart/2005/8/layout/hierarchy2"/>
    <dgm:cxn modelId="{D01330C0-2221-4E28-BF5D-DF7E6EACD476}" type="presOf" srcId="{447E11D1-3562-4ECE-BF56-208062CB9BB8}" destId="{5E45B833-B9BA-4644-97DA-5A339E4E64DF}" srcOrd="0" destOrd="0" presId="urn:microsoft.com/office/officeart/2005/8/layout/hierarchy2"/>
    <dgm:cxn modelId="{8C289A51-7DB9-4288-BDEC-3E1E056E7132}" type="presOf" srcId="{27A9ED6E-B087-4FD9-B790-809B3A71E388}" destId="{4F43709B-5A47-4233-9099-FDA04786941E}" srcOrd="0" destOrd="0" presId="urn:microsoft.com/office/officeart/2005/8/layout/hierarchy2"/>
    <dgm:cxn modelId="{00196E05-BE64-4D1C-B447-DFA968CE07A4}" type="presOf" srcId="{49A61F97-BE46-4684-A2A0-139BF3B81832}" destId="{4CB8ED6A-714C-42FE-A83F-A5CAF62157DC}" srcOrd="0" destOrd="0" presId="urn:microsoft.com/office/officeart/2005/8/layout/hierarchy2"/>
    <dgm:cxn modelId="{567CEF35-3F7D-4A1E-A015-1DEB7B4278C9}" type="presOf" srcId="{92A21219-3A4F-4C28-9850-E1728EC4E1CF}" destId="{A69B717A-D753-4276-949E-CFDB8A5F9160}" srcOrd="0" destOrd="0" presId="urn:microsoft.com/office/officeart/2005/8/layout/hierarchy2"/>
    <dgm:cxn modelId="{3E852919-F817-432E-ADC6-CD39CE32F1BE}" type="presOf" srcId="{1240D1C6-1F93-4E9B-AAB8-DC959310D3E9}" destId="{77DF3F54-1CF3-404B-B070-20812775A908}" srcOrd="0" destOrd="0" presId="urn:microsoft.com/office/officeart/2005/8/layout/hierarchy2"/>
    <dgm:cxn modelId="{B924E85D-A41F-4555-8B6A-1D984493D75D}" type="presOf" srcId="{6AC0A78D-C8B5-4106-BC92-C43A0EF24FCA}" destId="{A10D1C5A-7352-436A-9629-673794401483}" srcOrd="0" destOrd="0" presId="urn:microsoft.com/office/officeart/2005/8/layout/hierarchy2"/>
    <dgm:cxn modelId="{6E9FC20F-46AE-453F-8A4A-875D4B449D0E}" type="presOf" srcId="{260BAFBF-A7C9-4A60-AEA4-C4FA88321446}" destId="{1065903C-FCAE-42C6-8B45-C2B447F71B2F}" srcOrd="1" destOrd="0" presId="urn:microsoft.com/office/officeart/2005/8/layout/hierarchy2"/>
    <dgm:cxn modelId="{60CF8CC9-96A8-499E-B961-EE60907FA155}" type="presOf" srcId="{F09C670F-3C70-4178-8C38-CA4C3155DC00}" destId="{B385C74A-71C8-4945-B099-2ABE34F72E9F}" srcOrd="0" destOrd="0" presId="urn:microsoft.com/office/officeart/2005/8/layout/hierarchy2"/>
    <dgm:cxn modelId="{240BFBAF-CDEC-4A17-B402-B0C6685DB81F}" type="presParOf" srcId="{D2E634C8-292F-4DA7-8771-2E919B1280C0}" destId="{61EE5726-BC69-4229-84EF-5D02A0AAB048}" srcOrd="0" destOrd="0" presId="urn:microsoft.com/office/officeart/2005/8/layout/hierarchy2"/>
    <dgm:cxn modelId="{1875A9FC-A1EB-4C89-97E9-0BFC55CC7919}" type="presParOf" srcId="{61EE5726-BC69-4229-84EF-5D02A0AAB048}" destId="{D980FDEE-318C-438A-9779-5C18F6699B6A}" srcOrd="0" destOrd="0" presId="urn:microsoft.com/office/officeart/2005/8/layout/hierarchy2"/>
    <dgm:cxn modelId="{94B919FD-8982-4946-8241-7D32D030B86B}" type="presParOf" srcId="{61EE5726-BC69-4229-84EF-5D02A0AAB048}" destId="{17F13064-9F16-451C-9857-3554D5160BD6}" srcOrd="1" destOrd="0" presId="urn:microsoft.com/office/officeart/2005/8/layout/hierarchy2"/>
    <dgm:cxn modelId="{950970D4-81CE-4587-9987-4CF32A5DE48C}" type="presParOf" srcId="{17F13064-9F16-451C-9857-3554D5160BD6}" destId="{5B9E9D0B-5E65-4787-9E81-0F09A499722E}" srcOrd="0" destOrd="0" presId="urn:microsoft.com/office/officeart/2005/8/layout/hierarchy2"/>
    <dgm:cxn modelId="{9AE833D9-BEDE-42FE-8D1D-C450F1E3F9CF}" type="presParOf" srcId="{5B9E9D0B-5E65-4787-9E81-0F09A499722E}" destId="{5449570D-1D55-4A23-BB30-32FA54B7AE72}" srcOrd="0" destOrd="0" presId="urn:microsoft.com/office/officeart/2005/8/layout/hierarchy2"/>
    <dgm:cxn modelId="{CAEAD56F-83E4-4C44-8A56-4400E58D3F18}" type="presParOf" srcId="{17F13064-9F16-451C-9857-3554D5160BD6}" destId="{7443E0AB-463D-4E14-9C08-7DA36FFC8858}" srcOrd="1" destOrd="0" presId="urn:microsoft.com/office/officeart/2005/8/layout/hierarchy2"/>
    <dgm:cxn modelId="{B3D84AD1-E394-447E-93FF-FD0713C7A307}" type="presParOf" srcId="{7443E0AB-463D-4E14-9C08-7DA36FFC8858}" destId="{FE9F233A-D14B-44AC-BB91-A76E48FC488A}" srcOrd="0" destOrd="0" presId="urn:microsoft.com/office/officeart/2005/8/layout/hierarchy2"/>
    <dgm:cxn modelId="{27E4B9FF-8D2C-4ECB-A493-472862694A87}" type="presParOf" srcId="{7443E0AB-463D-4E14-9C08-7DA36FFC8858}" destId="{36327711-80AF-4227-AFE0-AF8702C63A97}" srcOrd="1" destOrd="0" presId="urn:microsoft.com/office/officeart/2005/8/layout/hierarchy2"/>
    <dgm:cxn modelId="{923FEB2C-5233-45D9-8E27-EFFA4E495C97}" type="presParOf" srcId="{36327711-80AF-4227-AFE0-AF8702C63A97}" destId="{AC1E3324-8642-4879-9CCB-6E36AAC1DDFE}" srcOrd="0" destOrd="0" presId="urn:microsoft.com/office/officeart/2005/8/layout/hierarchy2"/>
    <dgm:cxn modelId="{1BCEC273-1934-4CD9-BC9D-E93231E475FE}" type="presParOf" srcId="{AC1E3324-8642-4879-9CCB-6E36AAC1DDFE}" destId="{91A9FCCE-24A0-40E1-B5D6-3A12FF23E63F}" srcOrd="0" destOrd="0" presId="urn:microsoft.com/office/officeart/2005/8/layout/hierarchy2"/>
    <dgm:cxn modelId="{F4D84BE5-055A-4452-801F-68B10381C90F}" type="presParOf" srcId="{36327711-80AF-4227-AFE0-AF8702C63A97}" destId="{5BB6E3FD-BCB1-4832-A752-A5B7EDA1CFCC}" srcOrd="1" destOrd="0" presId="urn:microsoft.com/office/officeart/2005/8/layout/hierarchy2"/>
    <dgm:cxn modelId="{449D3CC4-AB8F-40AD-8253-E32E62BEF3D7}" type="presParOf" srcId="{5BB6E3FD-BCB1-4832-A752-A5B7EDA1CFCC}" destId="{448A7E16-6954-495A-85BB-EF6A915287EA}" srcOrd="0" destOrd="0" presId="urn:microsoft.com/office/officeart/2005/8/layout/hierarchy2"/>
    <dgm:cxn modelId="{76B99D86-EC46-47A7-830E-C847C2BBA6E8}" type="presParOf" srcId="{5BB6E3FD-BCB1-4832-A752-A5B7EDA1CFCC}" destId="{87D9407D-DB72-4BDB-8D9B-0E5BC45D85F3}" srcOrd="1" destOrd="0" presId="urn:microsoft.com/office/officeart/2005/8/layout/hierarchy2"/>
    <dgm:cxn modelId="{2ADB2F27-94D4-4559-BD80-3D190A673D8D}" type="presParOf" srcId="{87D9407D-DB72-4BDB-8D9B-0E5BC45D85F3}" destId="{666567A7-03CF-42A6-B554-71069C772FC1}" srcOrd="0" destOrd="0" presId="urn:microsoft.com/office/officeart/2005/8/layout/hierarchy2"/>
    <dgm:cxn modelId="{1EB4C2FC-E4E3-4231-AFDF-6903CE21D182}" type="presParOf" srcId="{666567A7-03CF-42A6-B554-71069C772FC1}" destId="{3B0E524A-8EF8-4EB0-AFD4-B5B6AE7CD828}" srcOrd="0" destOrd="0" presId="urn:microsoft.com/office/officeart/2005/8/layout/hierarchy2"/>
    <dgm:cxn modelId="{D13C58F8-784A-4EC1-BA41-AA3A84BAE38F}" type="presParOf" srcId="{87D9407D-DB72-4BDB-8D9B-0E5BC45D85F3}" destId="{2DD65279-5A4E-448F-BB96-3D4EB6D8A065}" srcOrd="1" destOrd="0" presId="urn:microsoft.com/office/officeart/2005/8/layout/hierarchy2"/>
    <dgm:cxn modelId="{AFC9A169-BD94-4743-BCB0-85566CDBAC2E}" type="presParOf" srcId="{2DD65279-5A4E-448F-BB96-3D4EB6D8A065}" destId="{BFAC4962-4395-4A28-B721-469760EDC772}" srcOrd="0" destOrd="0" presId="urn:microsoft.com/office/officeart/2005/8/layout/hierarchy2"/>
    <dgm:cxn modelId="{F6CA9DF9-EEA5-49B3-A66F-04CA3D0A58FB}" type="presParOf" srcId="{2DD65279-5A4E-448F-BB96-3D4EB6D8A065}" destId="{87955C0E-6EB3-4045-8E3E-F1CB55FEE2F3}" srcOrd="1" destOrd="0" presId="urn:microsoft.com/office/officeart/2005/8/layout/hierarchy2"/>
    <dgm:cxn modelId="{9FBF0E91-4B9E-406B-8675-335A80F0F29A}" type="presParOf" srcId="{87955C0E-6EB3-4045-8E3E-F1CB55FEE2F3}" destId="{0AD07A4A-0173-467E-BD9B-5BE302B1865E}" srcOrd="0" destOrd="0" presId="urn:microsoft.com/office/officeart/2005/8/layout/hierarchy2"/>
    <dgm:cxn modelId="{217C0403-FEE0-4E85-958D-1D9B7C8139A2}" type="presParOf" srcId="{0AD07A4A-0173-467E-BD9B-5BE302B1865E}" destId="{F73FD82F-99DB-4845-B776-DE8FCDD043CE}" srcOrd="0" destOrd="0" presId="urn:microsoft.com/office/officeart/2005/8/layout/hierarchy2"/>
    <dgm:cxn modelId="{B92F7A7A-0D3C-4A22-B48E-675DDADAD322}" type="presParOf" srcId="{87955C0E-6EB3-4045-8E3E-F1CB55FEE2F3}" destId="{B4B50D8B-2FA0-49DC-9D1A-3CEC9ECC9299}" srcOrd="1" destOrd="0" presId="urn:microsoft.com/office/officeart/2005/8/layout/hierarchy2"/>
    <dgm:cxn modelId="{E8384197-0E2E-4B6A-A65F-779448C4480E}" type="presParOf" srcId="{B4B50D8B-2FA0-49DC-9D1A-3CEC9ECC9299}" destId="{0B45A16D-8939-42EF-98E8-D5B6F2C50487}" srcOrd="0" destOrd="0" presId="urn:microsoft.com/office/officeart/2005/8/layout/hierarchy2"/>
    <dgm:cxn modelId="{7ACD8D62-02C0-416D-A394-A9B210B77C6C}" type="presParOf" srcId="{B4B50D8B-2FA0-49DC-9D1A-3CEC9ECC9299}" destId="{E1B91768-92E1-43DC-9E22-772667686677}" srcOrd="1" destOrd="0" presId="urn:microsoft.com/office/officeart/2005/8/layout/hierarchy2"/>
    <dgm:cxn modelId="{C2388059-8921-403A-9156-AB9E551D58EE}" type="presParOf" srcId="{36327711-80AF-4227-AFE0-AF8702C63A97}" destId="{D4233D90-464A-4DC0-B6BC-94BCE3EDA184}" srcOrd="2" destOrd="0" presId="urn:microsoft.com/office/officeart/2005/8/layout/hierarchy2"/>
    <dgm:cxn modelId="{BCB51DB7-1765-46FB-94E4-56277BF85B20}" type="presParOf" srcId="{D4233D90-464A-4DC0-B6BC-94BCE3EDA184}" destId="{086BE5CB-C922-4173-BE56-7640E5746350}" srcOrd="0" destOrd="0" presId="urn:microsoft.com/office/officeart/2005/8/layout/hierarchy2"/>
    <dgm:cxn modelId="{B0E9F27E-FD82-45D0-9EE6-948BCA9E14D6}" type="presParOf" srcId="{36327711-80AF-4227-AFE0-AF8702C63A97}" destId="{47AD96D2-F372-4AC9-B9AE-D97F922DBCB3}" srcOrd="3" destOrd="0" presId="urn:microsoft.com/office/officeart/2005/8/layout/hierarchy2"/>
    <dgm:cxn modelId="{E7BFFD33-1CC1-438B-9D9B-166A76B2999F}" type="presParOf" srcId="{47AD96D2-F372-4AC9-B9AE-D97F922DBCB3}" destId="{B385C74A-71C8-4945-B099-2ABE34F72E9F}" srcOrd="0" destOrd="0" presId="urn:microsoft.com/office/officeart/2005/8/layout/hierarchy2"/>
    <dgm:cxn modelId="{04EEE107-3A58-481D-87B8-DD3F838C4A39}" type="presParOf" srcId="{47AD96D2-F372-4AC9-B9AE-D97F922DBCB3}" destId="{B2FA0E6A-844F-482C-9E6A-52EED436F59E}" srcOrd="1" destOrd="0" presId="urn:microsoft.com/office/officeart/2005/8/layout/hierarchy2"/>
    <dgm:cxn modelId="{D4BE98FD-6EAE-4361-A9B6-F44B12A84E2B}" type="presParOf" srcId="{B2FA0E6A-844F-482C-9E6A-52EED436F59E}" destId="{F3D704EC-535D-4B3B-A53A-10FB7BC7AB20}" srcOrd="0" destOrd="0" presId="urn:microsoft.com/office/officeart/2005/8/layout/hierarchy2"/>
    <dgm:cxn modelId="{523D6EC8-9188-43D5-8C96-004DEE35FE1C}" type="presParOf" srcId="{F3D704EC-535D-4B3B-A53A-10FB7BC7AB20}" destId="{D9F6801F-DAF4-4F65-9EC0-F0BBCF74D12D}" srcOrd="0" destOrd="0" presId="urn:microsoft.com/office/officeart/2005/8/layout/hierarchy2"/>
    <dgm:cxn modelId="{0A84B964-C9D6-430F-880D-B0F6F87B3619}" type="presParOf" srcId="{B2FA0E6A-844F-482C-9E6A-52EED436F59E}" destId="{C8FCB349-D726-47EB-85E9-57796B88888E}" srcOrd="1" destOrd="0" presId="urn:microsoft.com/office/officeart/2005/8/layout/hierarchy2"/>
    <dgm:cxn modelId="{596DD752-828E-40E9-9F95-AF12068BD1AD}" type="presParOf" srcId="{C8FCB349-D726-47EB-85E9-57796B88888E}" destId="{3DA3938B-4908-45DE-9F9C-AEA67BFAB289}" srcOrd="0" destOrd="0" presId="urn:microsoft.com/office/officeart/2005/8/layout/hierarchy2"/>
    <dgm:cxn modelId="{2263CD78-077C-4857-8914-3C490B418BE5}" type="presParOf" srcId="{C8FCB349-D726-47EB-85E9-57796B88888E}" destId="{4627471E-9382-4FC5-9C24-03931EA77B44}" srcOrd="1" destOrd="0" presId="urn:microsoft.com/office/officeart/2005/8/layout/hierarchy2"/>
    <dgm:cxn modelId="{279FB17C-791B-4960-B566-77C09B7A6DCB}" type="presParOf" srcId="{B2FA0E6A-844F-482C-9E6A-52EED436F59E}" destId="{B7F397D6-701E-4AE4-B043-2E28E272C7D4}" srcOrd="2" destOrd="0" presId="urn:microsoft.com/office/officeart/2005/8/layout/hierarchy2"/>
    <dgm:cxn modelId="{25EC5C05-BC95-4877-A7AE-49D57356FD3D}" type="presParOf" srcId="{B7F397D6-701E-4AE4-B043-2E28E272C7D4}" destId="{A29CB22D-9D27-4226-B1C4-5737618C29C2}" srcOrd="0" destOrd="0" presId="urn:microsoft.com/office/officeart/2005/8/layout/hierarchy2"/>
    <dgm:cxn modelId="{11624C7C-660C-4848-B53C-5BF4241F4484}" type="presParOf" srcId="{B2FA0E6A-844F-482C-9E6A-52EED436F59E}" destId="{A158C164-69FD-4A98-80C1-13A7B4568418}" srcOrd="3" destOrd="0" presId="urn:microsoft.com/office/officeart/2005/8/layout/hierarchy2"/>
    <dgm:cxn modelId="{6BAC0E65-7FBD-403E-A3DD-E27A092CC2B8}" type="presParOf" srcId="{A158C164-69FD-4A98-80C1-13A7B4568418}" destId="{AAB715AA-D8BB-4D6D-BFFC-407A6626A70B}" srcOrd="0" destOrd="0" presId="urn:microsoft.com/office/officeart/2005/8/layout/hierarchy2"/>
    <dgm:cxn modelId="{3EBE7E59-449A-4E8C-9C16-E9B74C443560}" type="presParOf" srcId="{A158C164-69FD-4A98-80C1-13A7B4568418}" destId="{A5EA1B8C-19FF-4A53-B598-8EBCA3B71485}" srcOrd="1" destOrd="0" presId="urn:microsoft.com/office/officeart/2005/8/layout/hierarchy2"/>
    <dgm:cxn modelId="{1A6A950F-DA56-4CE6-B031-38D008F786DC}" type="presParOf" srcId="{B2FA0E6A-844F-482C-9E6A-52EED436F59E}" destId="{522B6000-47AE-4D5E-9AF1-30E7910D1E47}" srcOrd="4" destOrd="0" presId="urn:microsoft.com/office/officeart/2005/8/layout/hierarchy2"/>
    <dgm:cxn modelId="{9383A679-E252-4E0A-B6BD-146F6316C435}" type="presParOf" srcId="{522B6000-47AE-4D5E-9AF1-30E7910D1E47}" destId="{6EE20340-29AD-4D2F-9B4E-D467C0602735}" srcOrd="0" destOrd="0" presId="urn:microsoft.com/office/officeart/2005/8/layout/hierarchy2"/>
    <dgm:cxn modelId="{C4521A67-4120-4E2A-A787-9CF7F46C4ED2}" type="presParOf" srcId="{B2FA0E6A-844F-482C-9E6A-52EED436F59E}" destId="{16B6957E-81ED-4C07-A028-056CBC71DCB5}" srcOrd="5" destOrd="0" presId="urn:microsoft.com/office/officeart/2005/8/layout/hierarchy2"/>
    <dgm:cxn modelId="{C9E52744-7D8C-43E8-9510-DBA805DBC449}" type="presParOf" srcId="{16B6957E-81ED-4C07-A028-056CBC71DCB5}" destId="{5EE5B67E-6DCA-41E4-8724-C10C4DB87816}" srcOrd="0" destOrd="0" presId="urn:microsoft.com/office/officeart/2005/8/layout/hierarchy2"/>
    <dgm:cxn modelId="{325CF1B8-91C9-41D3-8F4D-48CC364B43C6}" type="presParOf" srcId="{16B6957E-81ED-4C07-A028-056CBC71DCB5}" destId="{53D16DF3-61D1-4CE8-91A2-0572C7865D0D}" srcOrd="1" destOrd="0" presId="urn:microsoft.com/office/officeart/2005/8/layout/hierarchy2"/>
    <dgm:cxn modelId="{B8776EBA-9C6B-4BB0-A4F5-C201215AB3D6}" type="presParOf" srcId="{17F13064-9F16-451C-9857-3554D5160BD6}" destId="{A69B717A-D753-4276-949E-CFDB8A5F9160}" srcOrd="2" destOrd="0" presId="urn:microsoft.com/office/officeart/2005/8/layout/hierarchy2"/>
    <dgm:cxn modelId="{3A4E8115-5630-44B3-AAE1-395E8B37EF70}" type="presParOf" srcId="{A69B717A-D753-4276-949E-CFDB8A5F9160}" destId="{CE974821-33AC-41B6-A3F8-22AF5882C018}" srcOrd="0" destOrd="0" presId="urn:microsoft.com/office/officeart/2005/8/layout/hierarchy2"/>
    <dgm:cxn modelId="{023C3E3B-C734-4C4A-97C3-32C02493CD4B}" type="presParOf" srcId="{17F13064-9F16-451C-9857-3554D5160BD6}" destId="{1D403E60-5A96-4FFF-952F-5A7BD487BD84}" srcOrd="3" destOrd="0" presId="urn:microsoft.com/office/officeart/2005/8/layout/hierarchy2"/>
    <dgm:cxn modelId="{96DA96E3-6F11-43EA-94F4-23C6E12E5354}" type="presParOf" srcId="{1D403E60-5A96-4FFF-952F-5A7BD487BD84}" destId="{D6DE6D47-533D-4E4F-A462-6F43ABC5261A}" srcOrd="0" destOrd="0" presId="urn:microsoft.com/office/officeart/2005/8/layout/hierarchy2"/>
    <dgm:cxn modelId="{FF612A10-4229-4BD1-BA0C-8C4C1F0E031F}" type="presParOf" srcId="{1D403E60-5A96-4FFF-952F-5A7BD487BD84}" destId="{2E74A456-D42C-4146-8B7C-057AFBF17846}" srcOrd="1" destOrd="0" presId="urn:microsoft.com/office/officeart/2005/8/layout/hierarchy2"/>
    <dgm:cxn modelId="{520E7083-995C-4F84-84B9-FD4CF4326C9A}" type="presParOf" srcId="{2E74A456-D42C-4146-8B7C-057AFBF17846}" destId="{0129E4E3-8E47-4F36-8EFF-BB4139CD0A7F}" srcOrd="0" destOrd="0" presId="urn:microsoft.com/office/officeart/2005/8/layout/hierarchy2"/>
    <dgm:cxn modelId="{E77380AE-A865-472D-AA01-B987EE83F673}" type="presParOf" srcId="{0129E4E3-8E47-4F36-8EFF-BB4139CD0A7F}" destId="{1AB62D73-21B9-4861-852D-2FD12E9148DB}" srcOrd="0" destOrd="0" presId="urn:microsoft.com/office/officeart/2005/8/layout/hierarchy2"/>
    <dgm:cxn modelId="{D6188BB2-D1F4-42C3-A4C2-28893028B593}" type="presParOf" srcId="{2E74A456-D42C-4146-8B7C-057AFBF17846}" destId="{96B96D13-7CE2-4C71-9C06-E35219FDCFC8}" srcOrd="1" destOrd="0" presId="urn:microsoft.com/office/officeart/2005/8/layout/hierarchy2"/>
    <dgm:cxn modelId="{2845EE4F-0FED-434B-B27C-5D1AD68A0074}" type="presParOf" srcId="{96B96D13-7CE2-4C71-9C06-E35219FDCFC8}" destId="{F2282DC4-E476-48D7-95C6-C16FA675EB47}" srcOrd="0" destOrd="0" presId="urn:microsoft.com/office/officeart/2005/8/layout/hierarchy2"/>
    <dgm:cxn modelId="{3925AD41-E925-41B4-886C-2A63CF22DBF0}" type="presParOf" srcId="{96B96D13-7CE2-4C71-9C06-E35219FDCFC8}" destId="{B0598A7E-8BAE-4191-8410-AC0B2BF4E1C1}" srcOrd="1" destOrd="0" presId="urn:microsoft.com/office/officeart/2005/8/layout/hierarchy2"/>
    <dgm:cxn modelId="{6426D7F3-6488-487C-A8D3-B768CDFB3887}" type="presParOf" srcId="{2E74A456-D42C-4146-8B7C-057AFBF17846}" destId="{388C3656-1AF2-4BC3-B3AA-6C72424E9AA2}" srcOrd="2" destOrd="0" presId="urn:microsoft.com/office/officeart/2005/8/layout/hierarchy2"/>
    <dgm:cxn modelId="{E660B73A-331E-4685-9A10-75C8B65E0C74}" type="presParOf" srcId="{388C3656-1AF2-4BC3-B3AA-6C72424E9AA2}" destId="{7080B26F-2589-4C14-BCFA-61FDCFDC55D9}" srcOrd="0" destOrd="0" presId="urn:microsoft.com/office/officeart/2005/8/layout/hierarchy2"/>
    <dgm:cxn modelId="{2FB057D0-E8D0-4B15-B9EB-78E913CA8B2B}" type="presParOf" srcId="{2E74A456-D42C-4146-8B7C-057AFBF17846}" destId="{938E24B2-65F9-4A6E-B8E8-E0C3B36522EC}" srcOrd="3" destOrd="0" presId="urn:microsoft.com/office/officeart/2005/8/layout/hierarchy2"/>
    <dgm:cxn modelId="{F6969E20-8F02-4032-8EEF-EDB54A398860}" type="presParOf" srcId="{938E24B2-65F9-4A6E-B8E8-E0C3B36522EC}" destId="{A5F80010-8909-4C83-89B8-4147A07BC2F4}" srcOrd="0" destOrd="0" presId="urn:microsoft.com/office/officeart/2005/8/layout/hierarchy2"/>
    <dgm:cxn modelId="{71323914-0579-466B-9333-A8899A846DC5}" type="presParOf" srcId="{938E24B2-65F9-4A6E-B8E8-E0C3B36522EC}" destId="{5ED2D0B4-99D0-4D04-86D2-53DD254C6805}" srcOrd="1" destOrd="0" presId="urn:microsoft.com/office/officeart/2005/8/layout/hierarchy2"/>
    <dgm:cxn modelId="{91EF5356-7E20-45C6-B3F2-FECF6288EFB3}" type="presParOf" srcId="{5ED2D0B4-99D0-4D04-86D2-53DD254C6805}" destId="{6A292694-2594-4764-A7E2-94F87749EFDE}" srcOrd="0" destOrd="0" presId="urn:microsoft.com/office/officeart/2005/8/layout/hierarchy2"/>
    <dgm:cxn modelId="{4347D6D6-9131-467F-87D6-12BE5D967D7B}" type="presParOf" srcId="{6A292694-2594-4764-A7E2-94F87749EFDE}" destId="{1065903C-FCAE-42C6-8B45-C2B447F71B2F}" srcOrd="0" destOrd="0" presId="urn:microsoft.com/office/officeart/2005/8/layout/hierarchy2"/>
    <dgm:cxn modelId="{9A512C7D-AC98-46B4-921B-972F8AD41741}" type="presParOf" srcId="{5ED2D0B4-99D0-4D04-86D2-53DD254C6805}" destId="{71485B22-BC4E-4F5A-8342-00B20485CBD9}" srcOrd="1" destOrd="0" presId="urn:microsoft.com/office/officeart/2005/8/layout/hierarchy2"/>
    <dgm:cxn modelId="{49F997F6-71D5-438E-B633-F758CC242DEC}" type="presParOf" srcId="{71485B22-BC4E-4F5A-8342-00B20485CBD9}" destId="{4CB8ED6A-714C-42FE-A83F-A5CAF62157DC}" srcOrd="0" destOrd="0" presId="urn:microsoft.com/office/officeart/2005/8/layout/hierarchy2"/>
    <dgm:cxn modelId="{F18FF106-1447-43B1-A3DF-A8DE7F7F3486}" type="presParOf" srcId="{71485B22-BC4E-4F5A-8342-00B20485CBD9}" destId="{B3473F8D-46D5-4700-BE36-6995867BB827}" srcOrd="1" destOrd="0" presId="urn:microsoft.com/office/officeart/2005/8/layout/hierarchy2"/>
    <dgm:cxn modelId="{1185D907-BCD1-426A-8DA7-BAABDAC24FCF}" type="presParOf" srcId="{2E74A456-D42C-4146-8B7C-057AFBF17846}" destId="{07467AD6-C6DE-472C-919C-63E8DFC11DA2}" srcOrd="4" destOrd="0" presId="urn:microsoft.com/office/officeart/2005/8/layout/hierarchy2"/>
    <dgm:cxn modelId="{3F9FF060-857F-4E13-B72E-125711173A0D}" type="presParOf" srcId="{07467AD6-C6DE-472C-919C-63E8DFC11DA2}" destId="{F3C17C67-EF4E-48D1-9255-A4BEB614936D}" srcOrd="0" destOrd="0" presId="urn:microsoft.com/office/officeart/2005/8/layout/hierarchy2"/>
    <dgm:cxn modelId="{092ADED0-5586-4088-B58C-32860910D98F}" type="presParOf" srcId="{2E74A456-D42C-4146-8B7C-057AFBF17846}" destId="{D7E8C513-4EB7-402D-8461-1ABDA9238054}" srcOrd="5" destOrd="0" presId="urn:microsoft.com/office/officeart/2005/8/layout/hierarchy2"/>
    <dgm:cxn modelId="{39A173C9-E006-478A-AFD8-64667913C287}" type="presParOf" srcId="{D7E8C513-4EB7-402D-8461-1ABDA9238054}" destId="{77DF3F54-1CF3-404B-B070-20812775A908}" srcOrd="0" destOrd="0" presId="urn:microsoft.com/office/officeart/2005/8/layout/hierarchy2"/>
    <dgm:cxn modelId="{1FED7D6E-E36E-41EB-9492-A373586DFAB9}" type="presParOf" srcId="{D7E8C513-4EB7-402D-8461-1ABDA9238054}" destId="{793BE236-72E2-488A-A98C-F6630FEBCCBC}" srcOrd="1" destOrd="0" presId="urn:microsoft.com/office/officeart/2005/8/layout/hierarchy2"/>
    <dgm:cxn modelId="{1E73B9AC-79D2-4575-A486-923946D300F0}" type="presParOf" srcId="{17F13064-9F16-451C-9857-3554D5160BD6}" destId="{47A2405E-3C58-4276-AC10-451638C6F323}" srcOrd="4" destOrd="0" presId="urn:microsoft.com/office/officeart/2005/8/layout/hierarchy2"/>
    <dgm:cxn modelId="{A482D99F-0793-4EAB-A148-B9E9515A2C87}" type="presParOf" srcId="{47A2405E-3C58-4276-AC10-451638C6F323}" destId="{637485F3-F26C-47F5-BF30-9BBA7E5CD715}" srcOrd="0" destOrd="0" presId="urn:microsoft.com/office/officeart/2005/8/layout/hierarchy2"/>
    <dgm:cxn modelId="{DA868AF1-66DF-47AA-BC15-AECBBB775EE7}" type="presParOf" srcId="{17F13064-9F16-451C-9857-3554D5160BD6}" destId="{BEB54F18-0DEF-4176-9D5E-899C21C24108}" srcOrd="5" destOrd="0" presId="urn:microsoft.com/office/officeart/2005/8/layout/hierarchy2"/>
    <dgm:cxn modelId="{7BCCC6FA-B37F-48B6-BAED-699151EF1C6C}" type="presParOf" srcId="{BEB54F18-0DEF-4176-9D5E-899C21C24108}" destId="{4981ABC5-B2D6-44FA-9CA4-350B0FC93A05}" srcOrd="0" destOrd="0" presId="urn:microsoft.com/office/officeart/2005/8/layout/hierarchy2"/>
    <dgm:cxn modelId="{C77E5D37-DF37-477C-B01F-33F653CCFC38}" type="presParOf" srcId="{BEB54F18-0DEF-4176-9D5E-899C21C24108}" destId="{B8984F35-9DAD-48DB-ADA8-468753ACDFD1}" srcOrd="1" destOrd="0" presId="urn:microsoft.com/office/officeart/2005/8/layout/hierarchy2"/>
    <dgm:cxn modelId="{41EB7E6C-1D26-4564-8C92-32C9BE351696}" type="presParOf" srcId="{B8984F35-9DAD-48DB-ADA8-468753ACDFD1}" destId="{11F684DC-3AE5-46E7-8A40-F182B9454BFE}" srcOrd="0" destOrd="0" presId="urn:microsoft.com/office/officeart/2005/8/layout/hierarchy2"/>
    <dgm:cxn modelId="{31BB3427-015E-4D0B-BBDB-F88919359B8C}" type="presParOf" srcId="{11F684DC-3AE5-46E7-8A40-F182B9454BFE}" destId="{FB2AABA0-7A03-42EF-916E-5C0C40581D2B}" srcOrd="0" destOrd="0" presId="urn:microsoft.com/office/officeart/2005/8/layout/hierarchy2"/>
    <dgm:cxn modelId="{64CD9D20-DB13-49D1-AA3B-92638B8DFCA0}" type="presParOf" srcId="{B8984F35-9DAD-48DB-ADA8-468753ACDFD1}" destId="{02F2DD44-A3F4-48D7-877D-7D77A7B3C998}" srcOrd="1" destOrd="0" presId="urn:microsoft.com/office/officeart/2005/8/layout/hierarchy2"/>
    <dgm:cxn modelId="{640E8C7A-F21C-4DF8-B994-EB006C66CA68}" type="presParOf" srcId="{02F2DD44-A3F4-48D7-877D-7D77A7B3C998}" destId="{5210F641-0F2D-4F26-A168-7A96F94C7337}" srcOrd="0" destOrd="0" presId="urn:microsoft.com/office/officeart/2005/8/layout/hierarchy2"/>
    <dgm:cxn modelId="{71E76E8B-0D2B-4389-BBA7-677F359B9009}" type="presParOf" srcId="{02F2DD44-A3F4-48D7-877D-7D77A7B3C998}" destId="{DAFBF6A7-C0CE-42EC-944E-534C11C25643}" srcOrd="1" destOrd="0" presId="urn:microsoft.com/office/officeart/2005/8/layout/hierarchy2"/>
    <dgm:cxn modelId="{3BA6111A-552C-42A6-B546-1C8EB906EC4C}" type="presParOf" srcId="{DAFBF6A7-C0CE-42EC-944E-534C11C25643}" destId="{5D2E3887-A82E-4953-8EFC-7E3EE70BC16B}" srcOrd="0" destOrd="0" presId="urn:microsoft.com/office/officeart/2005/8/layout/hierarchy2"/>
    <dgm:cxn modelId="{474CC939-7877-4BD0-B985-9BA9AE1550D1}" type="presParOf" srcId="{5D2E3887-A82E-4953-8EFC-7E3EE70BC16B}" destId="{31F99935-915C-4DDA-AED6-4BC82E11DAF2}" srcOrd="0" destOrd="0" presId="urn:microsoft.com/office/officeart/2005/8/layout/hierarchy2"/>
    <dgm:cxn modelId="{D89C6D3C-3098-4052-A7AF-D183EECA1C46}" type="presParOf" srcId="{DAFBF6A7-C0CE-42EC-944E-534C11C25643}" destId="{6AC1977C-D43E-4DFC-9B1D-51A53D972B75}" srcOrd="1" destOrd="0" presId="urn:microsoft.com/office/officeart/2005/8/layout/hierarchy2"/>
    <dgm:cxn modelId="{FEAD4314-2A6C-447C-8040-2EF3B81AD38C}" type="presParOf" srcId="{6AC1977C-D43E-4DFC-9B1D-51A53D972B75}" destId="{F9216CEA-D599-4E4D-AF8D-5C4DC5781B49}" srcOrd="0" destOrd="0" presId="urn:microsoft.com/office/officeart/2005/8/layout/hierarchy2"/>
    <dgm:cxn modelId="{103865E7-E375-4FDB-8378-0185FC54FFB7}" type="presParOf" srcId="{6AC1977C-D43E-4DFC-9B1D-51A53D972B75}" destId="{CA98B700-E6CF-466F-8E31-854BCD89C71A}" srcOrd="1" destOrd="0" presId="urn:microsoft.com/office/officeart/2005/8/layout/hierarchy2"/>
    <dgm:cxn modelId="{9CCB2519-9189-4EBA-926B-7E277982DAD8}" type="presParOf" srcId="{CA98B700-E6CF-466F-8E31-854BCD89C71A}" destId="{49415E4A-69B7-4C40-9ECB-AE47EA1AE40B}" srcOrd="0" destOrd="0" presId="urn:microsoft.com/office/officeart/2005/8/layout/hierarchy2"/>
    <dgm:cxn modelId="{69089D72-C9BF-4603-899D-C7805B4F3B46}" type="presParOf" srcId="{49415E4A-69B7-4C40-9ECB-AE47EA1AE40B}" destId="{FC9AAE02-F0D4-43D9-BB01-DE02FE757B9E}" srcOrd="0" destOrd="0" presId="urn:microsoft.com/office/officeart/2005/8/layout/hierarchy2"/>
    <dgm:cxn modelId="{1092F3DF-0FB1-4563-8800-FDE3807361F3}" type="presParOf" srcId="{CA98B700-E6CF-466F-8E31-854BCD89C71A}" destId="{7396B591-67EA-494B-BCDE-99492247FD61}" srcOrd="1" destOrd="0" presId="urn:microsoft.com/office/officeart/2005/8/layout/hierarchy2"/>
    <dgm:cxn modelId="{AEC55EEC-3E06-42B5-8F48-7131905D2445}" type="presParOf" srcId="{7396B591-67EA-494B-BCDE-99492247FD61}" destId="{AED0EB7F-4F14-4703-B37D-564C6CC22DB3}" srcOrd="0" destOrd="0" presId="urn:microsoft.com/office/officeart/2005/8/layout/hierarchy2"/>
    <dgm:cxn modelId="{933B10E1-EC97-4C37-A0FA-80B096F432B9}" type="presParOf" srcId="{7396B591-67EA-494B-BCDE-99492247FD61}" destId="{346082B1-507D-4A01-82FA-853F3E2B8CC1}" srcOrd="1" destOrd="0" presId="urn:microsoft.com/office/officeart/2005/8/layout/hierarchy2"/>
    <dgm:cxn modelId="{A44A4A26-08E8-40FF-9495-85268CE671C3}" type="presParOf" srcId="{346082B1-507D-4A01-82FA-853F3E2B8CC1}" destId="{40A7F1D3-85B1-4B36-8E90-76D0356C1651}" srcOrd="0" destOrd="0" presId="urn:microsoft.com/office/officeart/2005/8/layout/hierarchy2"/>
    <dgm:cxn modelId="{A355607A-9966-47BD-8B4D-8F67B6B7D4DD}" type="presParOf" srcId="{40A7F1D3-85B1-4B36-8E90-76D0356C1651}" destId="{A64618FD-8F11-4A86-83C7-3D2656DAE20A}" srcOrd="0" destOrd="0" presId="urn:microsoft.com/office/officeart/2005/8/layout/hierarchy2"/>
    <dgm:cxn modelId="{9FC3CFCC-325D-4EA1-9700-2C7B054788AE}" type="presParOf" srcId="{346082B1-507D-4A01-82FA-853F3E2B8CC1}" destId="{B85B2F76-6353-4F2D-B1BA-831DAC5F7E45}" srcOrd="1" destOrd="0" presId="urn:microsoft.com/office/officeart/2005/8/layout/hierarchy2"/>
    <dgm:cxn modelId="{9BCF56F4-7C69-4684-B352-6C2AE89ACA7A}" type="presParOf" srcId="{B85B2F76-6353-4F2D-B1BA-831DAC5F7E45}" destId="{149EDCE1-C38C-4DAF-9125-25C1B5F8FD2A}" srcOrd="0" destOrd="0" presId="urn:microsoft.com/office/officeart/2005/8/layout/hierarchy2"/>
    <dgm:cxn modelId="{C3895F0E-0508-438E-82D1-90485676142E}" type="presParOf" srcId="{B85B2F76-6353-4F2D-B1BA-831DAC5F7E45}" destId="{5E9D5611-FFF5-49C3-8FC7-B711A7A89CF6}" srcOrd="1" destOrd="0" presId="urn:microsoft.com/office/officeart/2005/8/layout/hierarchy2"/>
    <dgm:cxn modelId="{70D0BF56-7B42-4A27-BC9E-633F3AE473C0}" type="presParOf" srcId="{5E9D5611-FFF5-49C3-8FC7-B711A7A89CF6}" destId="{A8DD4482-2A65-4F70-9032-F764EA2AF080}" srcOrd="0" destOrd="0" presId="urn:microsoft.com/office/officeart/2005/8/layout/hierarchy2"/>
    <dgm:cxn modelId="{CDB805D0-4AED-4F83-81A9-A2689F2145C1}" type="presParOf" srcId="{A8DD4482-2A65-4F70-9032-F764EA2AF080}" destId="{EE47A227-C43D-4512-9AEB-82D6A14F684C}" srcOrd="0" destOrd="0" presId="urn:microsoft.com/office/officeart/2005/8/layout/hierarchy2"/>
    <dgm:cxn modelId="{F2CEBDA1-5712-4807-B35B-ED93CFB7532B}" type="presParOf" srcId="{5E9D5611-FFF5-49C3-8FC7-B711A7A89CF6}" destId="{650C2E9B-BFE6-4169-89DF-49F4360E8A9F}" srcOrd="1" destOrd="0" presId="urn:microsoft.com/office/officeart/2005/8/layout/hierarchy2"/>
    <dgm:cxn modelId="{B531C09C-5770-472F-99A4-5A184B4F2565}" type="presParOf" srcId="{650C2E9B-BFE6-4169-89DF-49F4360E8A9F}" destId="{5E45B833-B9BA-4644-97DA-5A339E4E64DF}" srcOrd="0" destOrd="0" presId="urn:microsoft.com/office/officeart/2005/8/layout/hierarchy2"/>
    <dgm:cxn modelId="{0236C39B-2602-45B0-9F1E-8C0E6411867D}" type="presParOf" srcId="{650C2E9B-BFE6-4169-89DF-49F4360E8A9F}" destId="{9EE489DF-A4E2-4CB6-BF45-D14DDA57BEA2}" srcOrd="1" destOrd="0" presId="urn:microsoft.com/office/officeart/2005/8/layout/hierarchy2"/>
    <dgm:cxn modelId="{BB3C6A36-EB45-49FD-887D-6F6F184E24DF}" type="presParOf" srcId="{DAFBF6A7-C0CE-42EC-944E-534C11C25643}" destId="{C2EA029D-1565-4E56-8752-3A96D98B708B}" srcOrd="2" destOrd="0" presId="urn:microsoft.com/office/officeart/2005/8/layout/hierarchy2"/>
    <dgm:cxn modelId="{27C843F4-7ED9-4D91-A510-C6ABE6456609}" type="presParOf" srcId="{C2EA029D-1565-4E56-8752-3A96D98B708B}" destId="{70B487FA-3969-44F4-BA8C-5E96C76EBDA1}" srcOrd="0" destOrd="0" presId="urn:microsoft.com/office/officeart/2005/8/layout/hierarchy2"/>
    <dgm:cxn modelId="{52AF5F8E-FDC6-47BC-B95E-09F3C8C74B9E}" type="presParOf" srcId="{DAFBF6A7-C0CE-42EC-944E-534C11C25643}" destId="{1CDD5FC4-8DE8-4AFF-AC76-0BD512C71151}" srcOrd="3" destOrd="0" presId="urn:microsoft.com/office/officeart/2005/8/layout/hierarchy2"/>
    <dgm:cxn modelId="{FADF4ED5-C0CD-4BD9-AB2B-26871E7F366C}" type="presParOf" srcId="{1CDD5FC4-8DE8-4AFF-AC76-0BD512C71151}" destId="{FC8B5F5A-109F-4D7D-A992-00390444F3DF}" srcOrd="0" destOrd="0" presId="urn:microsoft.com/office/officeart/2005/8/layout/hierarchy2"/>
    <dgm:cxn modelId="{DF61A71F-1B9B-4092-B68D-33913011BBBA}" type="presParOf" srcId="{1CDD5FC4-8DE8-4AFF-AC76-0BD512C71151}" destId="{8DA3A957-F27C-4FE3-B787-6CD9E65BC535}" srcOrd="1" destOrd="0" presId="urn:microsoft.com/office/officeart/2005/8/layout/hierarchy2"/>
    <dgm:cxn modelId="{3A2F17D9-318C-410A-B338-8A01275ADCC4}" type="presParOf" srcId="{8DA3A957-F27C-4FE3-B787-6CD9E65BC535}" destId="{835C8AC0-D075-467A-AF6E-68EE01FEC9A3}" srcOrd="0" destOrd="0" presId="urn:microsoft.com/office/officeart/2005/8/layout/hierarchy2"/>
    <dgm:cxn modelId="{C34252D0-BDD3-44F4-9DF3-9F5024EF9D4E}" type="presParOf" srcId="{835C8AC0-D075-467A-AF6E-68EE01FEC9A3}" destId="{AE9EAE4B-3A9A-4E3C-A412-EBC8DE8B4774}" srcOrd="0" destOrd="0" presId="urn:microsoft.com/office/officeart/2005/8/layout/hierarchy2"/>
    <dgm:cxn modelId="{9044F352-3AFF-4AE1-8BF4-360FB4D5361B}" type="presParOf" srcId="{8DA3A957-F27C-4FE3-B787-6CD9E65BC535}" destId="{C0921063-F02D-4C43-98C1-21E6B41858E4}" srcOrd="1" destOrd="0" presId="urn:microsoft.com/office/officeart/2005/8/layout/hierarchy2"/>
    <dgm:cxn modelId="{72201A54-C8C9-4AA7-8C80-35E0F3B324BF}" type="presParOf" srcId="{C0921063-F02D-4C43-98C1-21E6B41858E4}" destId="{6272A78B-67B8-430E-927F-40EB7BFA93A2}" srcOrd="0" destOrd="0" presId="urn:microsoft.com/office/officeart/2005/8/layout/hierarchy2"/>
    <dgm:cxn modelId="{79EC7728-E7ED-45AE-B736-58038F1EEE46}" type="presParOf" srcId="{C0921063-F02D-4C43-98C1-21E6B41858E4}" destId="{9BFE71D0-4572-42DE-AAEE-C9B1E9FCD704}" srcOrd="1" destOrd="0" presId="urn:microsoft.com/office/officeart/2005/8/layout/hierarchy2"/>
    <dgm:cxn modelId="{D61CCB40-A288-4EF4-B8B8-CF110871B016}" type="presParOf" srcId="{9BFE71D0-4572-42DE-AAEE-C9B1E9FCD704}" destId="{AECAEA5C-F505-4D15-8E3E-ACA4BB1D953E}" srcOrd="0" destOrd="0" presId="urn:microsoft.com/office/officeart/2005/8/layout/hierarchy2"/>
    <dgm:cxn modelId="{F57D3ABF-335A-49A4-BEFB-B53246F9A327}" type="presParOf" srcId="{AECAEA5C-F505-4D15-8E3E-ACA4BB1D953E}" destId="{5A3BA678-B0C6-4186-96B9-DBBE80D98C94}" srcOrd="0" destOrd="0" presId="urn:microsoft.com/office/officeart/2005/8/layout/hierarchy2"/>
    <dgm:cxn modelId="{11E247BD-364E-419B-8E7A-2480B467BD3F}" type="presParOf" srcId="{9BFE71D0-4572-42DE-AAEE-C9B1E9FCD704}" destId="{053A30C1-A01A-45A5-B932-1D9C8DE619D7}" srcOrd="1" destOrd="0" presId="urn:microsoft.com/office/officeart/2005/8/layout/hierarchy2"/>
    <dgm:cxn modelId="{E5DB2EE2-333D-47DA-938E-6C77A022260F}" type="presParOf" srcId="{053A30C1-A01A-45A5-B932-1D9C8DE619D7}" destId="{C4076D11-A5EC-464C-A0E9-21DDE95ABC6C}" srcOrd="0" destOrd="0" presId="urn:microsoft.com/office/officeart/2005/8/layout/hierarchy2"/>
    <dgm:cxn modelId="{7524932A-2714-4C31-9F3F-86F59FA23DCF}" type="presParOf" srcId="{053A30C1-A01A-45A5-B932-1D9C8DE619D7}" destId="{653EE65B-1104-42BD-A457-C3C59B65099B}" srcOrd="1" destOrd="0" presId="urn:microsoft.com/office/officeart/2005/8/layout/hierarchy2"/>
    <dgm:cxn modelId="{270D84EB-6368-4A9C-9F8A-E4AF5EC47442}" type="presParOf" srcId="{17F13064-9F16-451C-9857-3554D5160BD6}" destId="{E7EC61D6-F0AC-4F71-9E8C-4365A9533C08}" srcOrd="6" destOrd="0" presId="urn:microsoft.com/office/officeart/2005/8/layout/hierarchy2"/>
    <dgm:cxn modelId="{B63725C0-1664-44E8-AD8F-B3C4808048E3}" type="presParOf" srcId="{E7EC61D6-F0AC-4F71-9E8C-4365A9533C08}" destId="{44709D4F-0036-43D8-83C2-B75F2D5BDDA8}" srcOrd="0" destOrd="0" presId="urn:microsoft.com/office/officeart/2005/8/layout/hierarchy2"/>
    <dgm:cxn modelId="{6171ADC0-A292-49C5-BF9D-ED9F71BC5393}" type="presParOf" srcId="{17F13064-9F16-451C-9857-3554D5160BD6}" destId="{2B562D11-87DA-47D1-8BA2-82B4B4322F64}" srcOrd="7" destOrd="0" presId="urn:microsoft.com/office/officeart/2005/8/layout/hierarchy2"/>
    <dgm:cxn modelId="{DF737D6C-56AE-462D-9BDE-870A041F76F2}" type="presParOf" srcId="{2B562D11-87DA-47D1-8BA2-82B4B4322F64}" destId="{13AD9681-FCB9-49DD-9783-3596274AC169}" srcOrd="0" destOrd="0" presId="urn:microsoft.com/office/officeart/2005/8/layout/hierarchy2"/>
    <dgm:cxn modelId="{CDD972C3-0E8D-423A-9602-E21F53F2A19F}" type="presParOf" srcId="{2B562D11-87DA-47D1-8BA2-82B4B4322F64}" destId="{96948CAC-A7FD-4B99-A920-CE86F59A8297}" srcOrd="1" destOrd="0" presId="urn:microsoft.com/office/officeart/2005/8/layout/hierarchy2"/>
    <dgm:cxn modelId="{939569E3-FF2E-49B7-AAC2-3468ABBBEAC4}" type="presParOf" srcId="{96948CAC-A7FD-4B99-A920-CE86F59A8297}" destId="{A10D1C5A-7352-436A-9629-673794401483}" srcOrd="0" destOrd="0" presId="urn:microsoft.com/office/officeart/2005/8/layout/hierarchy2"/>
    <dgm:cxn modelId="{C04E75FF-98B4-4725-8C87-25C9CF3876E0}" type="presParOf" srcId="{A10D1C5A-7352-436A-9629-673794401483}" destId="{9D7CF736-ED06-45B0-8788-AED5933B3FD3}" srcOrd="0" destOrd="0" presId="urn:microsoft.com/office/officeart/2005/8/layout/hierarchy2"/>
    <dgm:cxn modelId="{80DA5CA7-44CD-4305-A1FD-70F74A624E11}" type="presParOf" srcId="{96948CAC-A7FD-4B99-A920-CE86F59A8297}" destId="{176E77A8-ADBA-4F09-9A06-22A60F523EBC}" srcOrd="1" destOrd="0" presId="urn:microsoft.com/office/officeart/2005/8/layout/hierarchy2"/>
    <dgm:cxn modelId="{F3697CD4-B5C2-4527-89F4-FCE7E7839EA1}" type="presParOf" srcId="{176E77A8-ADBA-4F09-9A06-22A60F523EBC}" destId="{4F43709B-5A47-4233-9099-FDA04786941E}" srcOrd="0" destOrd="0" presId="urn:microsoft.com/office/officeart/2005/8/layout/hierarchy2"/>
    <dgm:cxn modelId="{DBCA87BD-DBB6-4D51-938D-FFB80ED21E32}" type="presParOf" srcId="{176E77A8-ADBA-4F09-9A06-22A60F523EBC}" destId="{95155B3E-BC2E-4678-A1CF-172825B6F157}" srcOrd="1" destOrd="0" presId="urn:microsoft.com/office/officeart/2005/8/layout/hierarchy2"/>
    <dgm:cxn modelId="{96942419-38C7-4565-A260-494FC95A3916}" type="presParOf" srcId="{96948CAC-A7FD-4B99-A920-CE86F59A8297}" destId="{54477D43-3080-4237-A1CE-87F4013128AF}" srcOrd="2" destOrd="0" presId="urn:microsoft.com/office/officeart/2005/8/layout/hierarchy2"/>
    <dgm:cxn modelId="{3F0AC6C3-791D-408B-8350-BB42A687C079}" type="presParOf" srcId="{54477D43-3080-4237-A1CE-87F4013128AF}" destId="{684F2F57-7600-48EF-BB7C-0B99BCE4F0F2}" srcOrd="0" destOrd="0" presId="urn:microsoft.com/office/officeart/2005/8/layout/hierarchy2"/>
    <dgm:cxn modelId="{C33E62B6-6890-45A3-9DDC-4F15E66FDA31}" type="presParOf" srcId="{96948CAC-A7FD-4B99-A920-CE86F59A8297}" destId="{DB4851CB-5569-4D44-8329-FEA0F38E1B3D}" srcOrd="3" destOrd="0" presId="urn:microsoft.com/office/officeart/2005/8/layout/hierarchy2"/>
    <dgm:cxn modelId="{4B4ECB89-03A3-4FA4-BC23-B6397C859B1D}" type="presParOf" srcId="{DB4851CB-5569-4D44-8329-FEA0F38E1B3D}" destId="{49FB1EFC-32DD-4672-930F-5D7D4D8F0303}" srcOrd="0" destOrd="0" presId="urn:microsoft.com/office/officeart/2005/8/layout/hierarchy2"/>
    <dgm:cxn modelId="{4CB4EEC1-7326-42A9-970B-F9D4B64083EF}" type="presParOf" srcId="{DB4851CB-5569-4D44-8329-FEA0F38E1B3D}" destId="{EDD4464A-EF64-4CA5-B24B-F45C80CBDC5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80FDEE-318C-438A-9779-5C18F6699B6A}">
      <dsp:nvSpPr>
        <dsp:cNvPr id="0" name=""/>
        <dsp:cNvSpPr/>
      </dsp:nvSpPr>
      <dsp:spPr>
        <a:xfrm>
          <a:off x="0" y="2134421"/>
          <a:ext cx="1436687" cy="718343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Download App &amp; go to homepage</a:t>
          </a:r>
          <a:endParaRPr lang="en-US" sz="1100" kern="1200" dirty="0"/>
        </a:p>
      </dsp:txBody>
      <dsp:txXfrm>
        <a:off x="21040" y="2155461"/>
        <a:ext cx="1394607" cy="676263"/>
      </dsp:txXfrm>
    </dsp:sp>
    <dsp:sp modelId="{5B9E9D0B-5E65-4787-9E81-0F09A499722E}">
      <dsp:nvSpPr>
        <dsp:cNvPr id="0" name=""/>
        <dsp:cNvSpPr/>
      </dsp:nvSpPr>
      <dsp:spPr>
        <a:xfrm rot="17377795">
          <a:off x="911050" y="1736111"/>
          <a:ext cx="1583109" cy="23862"/>
        </a:xfrm>
        <a:custGeom>
          <a:avLst/>
          <a:gdLst/>
          <a:ahLst/>
          <a:cxnLst/>
          <a:rect l="0" t="0" r="0" b="0"/>
          <a:pathLst>
            <a:path>
              <a:moveTo>
                <a:pt x="0" y="11931"/>
              </a:moveTo>
              <a:lnTo>
                <a:pt x="1583109" y="1193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663027" y="1708464"/>
        <a:ext cx="79155" cy="79155"/>
      </dsp:txXfrm>
    </dsp:sp>
    <dsp:sp modelId="{FE9F233A-D14B-44AC-BB91-A76E48FC488A}">
      <dsp:nvSpPr>
        <dsp:cNvPr id="0" name=""/>
        <dsp:cNvSpPr/>
      </dsp:nvSpPr>
      <dsp:spPr>
        <a:xfrm>
          <a:off x="1968522" y="643319"/>
          <a:ext cx="1436687" cy="718343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Create Account</a:t>
          </a:r>
          <a:endParaRPr lang="en-US" sz="1100" kern="1200" dirty="0"/>
        </a:p>
      </dsp:txBody>
      <dsp:txXfrm>
        <a:off x="1989562" y="664359"/>
        <a:ext cx="1394607" cy="676263"/>
      </dsp:txXfrm>
    </dsp:sp>
    <dsp:sp modelId="{AC1E3324-8642-4879-9CCB-6E36AAC1DDFE}">
      <dsp:nvSpPr>
        <dsp:cNvPr id="0" name=""/>
        <dsp:cNvSpPr/>
      </dsp:nvSpPr>
      <dsp:spPr>
        <a:xfrm rot="66495">
          <a:off x="3405154" y="996357"/>
          <a:ext cx="599440" cy="23862"/>
        </a:xfrm>
        <a:custGeom>
          <a:avLst/>
          <a:gdLst/>
          <a:ahLst/>
          <a:cxnLst/>
          <a:rect l="0" t="0" r="0" b="0"/>
          <a:pathLst>
            <a:path>
              <a:moveTo>
                <a:pt x="0" y="11931"/>
              </a:moveTo>
              <a:lnTo>
                <a:pt x="599440" y="1193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89888" y="993302"/>
        <a:ext cx="29972" cy="29972"/>
      </dsp:txXfrm>
    </dsp:sp>
    <dsp:sp modelId="{448A7E16-6954-495A-85BB-EF6A915287EA}">
      <dsp:nvSpPr>
        <dsp:cNvPr id="0" name=""/>
        <dsp:cNvSpPr/>
      </dsp:nvSpPr>
      <dsp:spPr>
        <a:xfrm>
          <a:off x="4004539" y="654913"/>
          <a:ext cx="1436687" cy="718343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Ask for permissions</a:t>
          </a:r>
          <a:endParaRPr lang="en-US" sz="1100" kern="1200" dirty="0"/>
        </a:p>
      </dsp:txBody>
      <dsp:txXfrm>
        <a:off x="4025579" y="675953"/>
        <a:ext cx="1394607" cy="676263"/>
      </dsp:txXfrm>
    </dsp:sp>
    <dsp:sp modelId="{666567A7-03CF-42A6-B554-71069C772FC1}">
      <dsp:nvSpPr>
        <dsp:cNvPr id="0" name=""/>
        <dsp:cNvSpPr/>
      </dsp:nvSpPr>
      <dsp:spPr>
        <a:xfrm>
          <a:off x="5441226" y="1002154"/>
          <a:ext cx="292653" cy="23862"/>
        </a:xfrm>
        <a:custGeom>
          <a:avLst/>
          <a:gdLst/>
          <a:ahLst/>
          <a:cxnLst/>
          <a:rect l="0" t="0" r="0" b="0"/>
          <a:pathLst>
            <a:path>
              <a:moveTo>
                <a:pt x="0" y="11931"/>
              </a:moveTo>
              <a:lnTo>
                <a:pt x="292653" y="1193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80236" y="1006768"/>
        <a:ext cx="14632" cy="14632"/>
      </dsp:txXfrm>
    </dsp:sp>
    <dsp:sp modelId="{BFAC4962-4395-4A28-B721-469760EDC772}">
      <dsp:nvSpPr>
        <dsp:cNvPr id="0" name=""/>
        <dsp:cNvSpPr/>
      </dsp:nvSpPr>
      <dsp:spPr>
        <a:xfrm>
          <a:off x="5733879" y="654913"/>
          <a:ext cx="1436687" cy="718343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Request basic details &amp; complete EULA/registration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Issue </a:t>
          </a:r>
          <a:r>
            <a:rPr lang="en-US" sz="1100" b="1" kern="1200" dirty="0" smtClean="0">
              <a:solidFill>
                <a:srgbClr val="FFFF00"/>
              </a:solidFill>
            </a:rPr>
            <a:t>PROFILE ID</a:t>
          </a:r>
          <a:endParaRPr lang="en-US" sz="1100" b="1" kern="1200" dirty="0">
            <a:solidFill>
              <a:srgbClr val="FFFF00"/>
            </a:solidFill>
          </a:endParaRPr>
        </a:p>
      </dsp:txBody>
      <dsp:txXfrm>
        <a:off x="5754919" y="675953"/>
        <a:ext cx="1394607" cy="676263"/>
      </dsp:txXfrm>
    </dsp:sp>
    <dsp:sp modelId="{C19F3BBF-B066-4B23-B478-EC1D773C84C7}">
      <dsp:nvSpPr>
        <dsp:cNvPr id="0" name=""/>
        <dsp:cNvSpPr/>
      </dsp:nvSpPr>
      <dsp:spPr>
        <a:xfrm>
          <a:off x="7170567" y="1002154"/>
          <a:ext cx="282582" cy="23862"/>
        </a:xfrm>
        <a:custGeom>
          <a:avLst/>
          <a:gdLst/>
          <a:ahLst/>
          <a:cxnLst/>
          <a:rect l="0" t="0" r="0" b="0"/>
          <a:pathLst>
            <a:path>
              <a:moveTo>
                <a:pt x="0" y="11931"/>
              </a:moveTo>
              <a:lnTo>
                <a:pt x="282582" y="1193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304793" y="1007020"/>
        <a:ext cx="14129" cy="14129"/>
      </dsp:txXfrm>
    </dsp:sp>
    <dsp:sp modelId="{1D8979E1-F87B-4512-A3A1-3107583A4964}">
      <dsp:nvSpPr>
        <dsp:cNvPr id="0" name=""/>
        <dsp:cNvSpPr/>
      </dsp:nvSpPr>
      <dsp:spPr>
        <a:xfrm>
          <a:off x="7453149" y="654913"/>
          <a:ext cx="1436687" cy="718343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Add profile &amp; KYC information, wait for approval/activation</a:t>
          </a:r>
          <a:endParaRPr lang="en-US" sz="1100" kern="1200" dirty="0"/>
        </a:p>
      </dsp:txBody>
      <dsp:txXfrm>
        <a:off x="7474189" y="675953"/>
        <a:ext cx="1394607" cy="676263"/>
      </dsp:txXfrm>
    </dsp:sp>
    <dsp:sp modelId="{0296F18D-D932-4062-A957-AEEE3C0F98A7}">
      <dsp:nvSpPr>
        <dsp:cNvPr id="0" name=""/>
        <dsp:cNvSpPr/>
      </dsp:nvSpPr>
      <dsp:spPr>
        <a:xfrm rot="4172332">
          <a:off x="906463" y="3245423"/>
          <a:ext cx="1630383" cy="23862"/>
        </a:xfrm>
        <a:custGeom>
          <a:avLst/>
          <a:gdLst/>
          <a:ahLst/>
          <a:cxnLst/>
          <a:rect l="0" t="0" r="0" b="0"/>
          <a:pathLst>
            <a:path>
              <a:moveTo>
                <a:pt x="0" y="11931"/>
              </a:moveTo>
              <a:lnTo>
                <a:pt x="1630383" y="1193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1680896" y="3216594"/>
        <a:ext cx="81519" cy="81519"/>
      </dsp:txXfrm>
    </dsp:sp>
    <dsp:sp modelId="{77301809-C484-444C-B1A7-B2090EF16889}">
      <dsp:nvSpPr>
        <dsp:cNvPr id="0" name=""/>
        <dsp:cNvSpPr/>
      </dsp:nvSpPr>
      <dsp:spPr>
        <a:xfrm>
          <a:off x="2006623" y="3661943"/>
          <a:ext cx="1436687" cy="718343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Forgot Password</a:t>
          </a:r>
          <a:endParaRPr lang="en-US" sz="1100" kern="1200" dirty="0"/>
        </a:p>
      </dsp:txBody>
      <dsp:txXfrm>
        <a:off x="2027663" y="3682983"/>
        <a:ext cx="1394607" cy="676263"/>
      </dsp:txXfrm>
    </dsp:sp>
    <dsp:sp modelId="{13D86948-9BD2-4620-9EFE-ED73C4391113}">
      <dsp:nvSpPr>
        <dsp:cNvPr id="0" name=""/>
        <dsp:cNvSpPr/>
      </dsp:nvSpPr>
      <dsp:spPr>
        <a:xfrm rot="21554923">
          <a:off x="3443285" y="4005247"/>
          <a:ext cx="600443" cy="23862"/>
        </a:xfrm>
        <a:custGeom>
          <a:avLst/>
          <a:gdLst/>
          <a:ahLst/>
          <a:cxnLst/>
          <a:rect l="0" t="0" r="0" b="0"/>
          <a:pathLst>
            <a:path>
              <a:moveTo>
                <a:pt x="0" y="11931"/>
              </a:moveTo>
              <a:lnTo>
                <a:pt x="600443" y="1193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28496" y="4002167"/>
        <a:ext cx="30022" cy="30022"/>
      </dsp:txXfrm>
    </dsp:sp>
    <dsp:sp modelId="{DB92DD36-0E93-402D-A66D-6F99BCFF6105}">
      <dsp:nvSpPr>
        <dsp:cNvPr id="0" name=""/>
        <dsp:cNvSpPr/>
      </dsp:nvSpPr>
      <dsp:spPr>
        <a:xfrm>
          <a:off x="4043703" y="3654070"/>
          <a:ext cx="1436687" cy="718343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Trouble logging in? Login with email.</a:t>
          </a:r>
          <a:endParaRPr lang="en-US" sz="1100" kern="1200" dirty="0"/>
        </a:p>
      </dsp:txBody>
      <dsp:txXfrm>
        <a:off x="4064743" y="3675110"/>
        <a:ext cx="1394607" cy="676263"/>
      </dsp:txXfrm>
    </dsp:sp>
    <dsp:sp modelId="{D36BBE96-9427-430E-8A98-2BF41C08DC15}">
      <dsp:nvSpPr>
        <dsp:cNvPr id="0" name=""/>
        <dsp:cNvSpPr/>
      </dsp:nvSpPr>
      <dsp:spPr>
        <a:xfrm rot="21561593">
          <a:off x="5480381" y="3999727"/>
          <a:ext cx="283562" cy="23862"/>
        </a:xfrm>
        <a:custGeom>
          <a:avLst/>
          <a:gdLst/>
          <a:ahLst/>
          <a:cxnLst/>
          <a:rect l="0" t="0" r="0" b="0"/>
          <a:pathLst>
            <a:path>
              <a:moveTo>
                <a:pt x="0" y="11931"/>
              </a:moveTo>
              <a:lnTo>
                <a:pt x="283562" y="1193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615073" y="4004569"/>
        <a:ext cx="14178" cy="14178"/>
      </dsp:txXfrm>
    </dsp:sp>
    <dsp:sp modelId="{043CB2A0-AB15-4417-9631-9DC729FF4CB1}">
      <dsp:nvSpPr>
        <dsp:cNvPr id="0" name=""/>
        <dsp:cNvSpPr/>
      </dsp:nvSpPr>
      <dsp:spPr>
        <a:xfrm>
          <a:off x="5763935" y="3650902"/>
          <a:ext cx="1436687" cy="718343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Send activation link on email</a:t>
          </a:r>
          <a:endParaRPr lang="en-US" sz="1100" kern="1200" dirty="0"/>
        </a:p>
      </dsp:txBody>
      <dsp:txXfrm>
        <a:off x="5784975" y="3671942"/>
        <a:ext cx="1394607" cy="676263"/>
      </dsp:txXfrm>
    </dsp:sp>
    <dsp:sp modelId="{2668C01B-23DC-4B8B-B4BD-0C38FABBD5FC}">
      <dsp:nvSpPr>
        <dsp:cNvPr id="0" name=""/>
        <dsp:cNvSpPr/>
      </dsp:nvSpPr>
      <dsp:spPr>
        <a:xfrm rot="37624">
          <a:off x="7200613" y="3999781"/>
          <a:ext cx="299308" cy="23862"/>
        </a:xfrm>
        <a:custGeom>
          <a:avLst/>
          <a:gdLst/>
          <a:ahLst/>
          <a:cxnLst/>
          <a:rect l="0" t="0" r="0" b="0"/>
          <a:pathLst>
            <a:path>
              <a:moveTo>
                <a:pt x="0" y="11931"/>
              </a:moveTo>
              <a:lnTo>
                <a:pt x="299308" y="1193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342785" y="4004229"/>
        <a:ext cx="14965" cy="14965"/>
      </dsp:txXfrm>
    </dsp:sp>
    <dsp:sp modelId="{2819EBC7-CA83-4543-B754-2CEE8CDC1DAC}">
      <dsp:nvSpPr>
        <dsp:cNvPr id="0" name=""/>
        <dsp:cNvSpPr/>
      </dsp:nvSpPr>
      <dsp:spPr>
        <a:xfrm>
          <a:off x="7499913" y="3654178"/>
          <a:ext cx="1436687" cy="718343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Open email, click on activation link, done.</a:t>
          </a:r>
          <a:endParaRPr lang="en-US" sz="1100" kern="1200" dirty="0"/>
        </a:p>
      </dsp:txBody>
      <dsp:txXfrm>
        <a:off x="7520953" y="3675218"/>
        <a:ext cx="1394607" cy="676263"/>
      </dsp:txXfrm>
    </dsp:sp>
    <dsp:sp modelId="{5157E60C-A44D-42D5-9645-37ED36623372}">
      <dsp:nvSpPr>
        <dsp:cNvPr id="0" name=""/>
        <dsp:cNvSpPr/>
      </dsp:nvSpPr>
      <dsp:spPr>
        <a:xfrm rot="10022">
          <a:off x="1436686" y="2482455"/>
          <a:ext cx="544537" cy="23862"/>
        </a:xfrm>
        <a:custGeom>
          <a:avLst/>
          <a:gdLst/>
          <a:ahLst/>
          <a:cxnLst/>
          <a:rect l="0" t="0" r="0" b="0"/>
          <a:pathLst>
            <a:path>
              <a:moveTo>
                <a:pt x="0" y="11931"/>
              </a:moveTo>
              <a:lnTo>
                <a:pt x="544537" y="1193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695341" y="2480773"/>
        <a:ext cx="27226" cy="27226"/>
      </dsp:txXfrm>
    </dsp:sp>
    <dsp:sp modelId="{6F51206F-3B74-4871-AB2D-2D681901BDD1}">
      <dsp:nvSpPr>
        <dsp:cNvPr id="0" name=""/>
        <dsp:cNvSpPr/>
      </dsp:nvSpPr>
      <dsp:spPr>
        <a:xfrm>
          <a:off x="1981223" y="2136008"/>
          <a:ext cx="1436687" cy="718343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Login using social account</a:t>
          </a:r>
          <a:endParaRPr lang="en-US" sz="1100" kern="1200" dirty="0"/>
        </a:p>
      </dsp:txBody>
      <dsp:txXfrm>
        <a:off x="2002263" y="2157048"/>
        <a:ext cx="1394607" cy="676263"/>
      </dsp:txXfrm>
    </dsp:sp>
    <dsp:sp modelId="{EBA21E0F-989D-4EBC-B105-CAAF731B6CC3}">
      <dsp:nvSpPr>
        <dsp:cNvPr id="0" name=""/>
        <dsp:cNvSpPr/>
      </dsp:nvSpPr>
      <dsp:spPr>
        <a:xfrm rot="3472">
          <a:off x="3417910" y="2483554"/>
          <a:ext cx="604615" cy="23862"/>
        </a:xfrm>
        <a:custGeom>
          <a:avLst/>
          <a:gdLst/>
          <a:ahLst/>
          <a:cxnLst/>
          <a:rect l="0" t="0" r="0" b="0"/>
          <a:pathLst>
            <a:path>
              <a:moveTo>
                <a:pt x="0" y="11931"/>
              </a:moveTo>
              <a:lnTo>
                <a:pt x="604615" y="1193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05103" y="2480370"/>
        <a:ext cx="30230" cy="30230"/>
      </dsp:txXfrm>
    </dsp:sp>
    <dsp:sp modelId="{41019F1D-9E6B-42AC-ADC1-422498F4898C}">
      <dsp:nvSpPr>
        <dsp:cNvPr id="0" name=""/>
        <dsp:cNvSpPr/>
      </dsp:nvSpPr>
      <dsp:spPr>
        <a:xfrm>
          <a:off x="4022526" y="2136619"/>
          <a:ext cx="1436687" cy="718343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Confirm – BS to extract social media profile</a:t>
          </a:r>
          <a:endParaRPr lang="en-US" sz="1200" kern="1200" dirty="0"/>
        </a:p>
      </dsp:txBody>
      <dsp:txXfrm>
        <a:off x="4043566" y="2157659"/>
        <a:ext cx="1394607" cy="676263"/>
      </dsp:txXfrm>
    </dsp:sp>
    <dsp:sp modelId="{16D38B0A-CBB8-453F-9B27-1FB977F73533}">
      <dsp:nvSpPr>
        <dsp:cNvPr id="0" name=""/>
        <dsp:cNvSpPr/>
      </dsp:nvSpPr>
      <dsp:spPr>
        <a:xfrm rot="21580866">
          <a:off x="5459211" y="2482980"/>
          <a:ext cx="316205" cy="23862"/>
        </a:xfrm>
        <a:custGeom>
          <a:avLst/>
          <a:gdLst/>
          <a:ahLst/>
          <a:cxnLst/>
          <a:rect l="0" t="0" r="0" b="0"/>
          <a:pathLst>
            <a:path>
              <a:moveTo>
                <a:pt x="0" y="11931"/>
              </a:moveTo>
              <a:lnTo>
                <a:pt x="316205" y="1193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609409" y="2487006"/>
        <a:ext cx="15810" cy="15810"/>
      </dsp:txXfrm>
    </dsp:sp>
    <dsp:sp modelId="{7868B446-F39E-4A6F-8133-3C5CB5E65E8C}">
      <dsp:nvSpPr>
        <dsp:cNvPr id="0" name=""/>
        <dsp:cNvSpPr/>
      </dsp:nvSpPr>
      <dsp:spPr>
        <a:xfrm>
          <a:off x="5775414" y="2134859"/>
          <a:ext cx="1436687" cy="718343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Ask to select social media and Login</a:t>
          </a:r>
          <a:endParaRPr lang="en-US" sz="1100" kern="1200" dirty="0"/>
        </a:p>
      </dsp:txBody>
      <dsp:txXfrm>
        <a:off x="5796454" y="2155899"/>
        <a:ext cx="1394607" cy="6762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80FDEE-318C-438A-9779-5C18F6699B6A}">
      <dsp:nvSpPr>
        <dsp:cNvPr id="0" name=""/>
        <dsp:cNvSpPr/>
      </dsp:nvSpPr>
      <dsp:spPr>
        <a:xfrm>
          <a:off x="0" y="2192372"/>
          <a:ext cx="2000119" cy="833007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Dashboard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Show tier, points, favorites, offers</a:t>
          </a:r>
          <a:endParaRPr lang="en-US" sz="900" kern="1200" dirty="0"/>
        </a:p>
      </dsp:txBody>
      <dsp:txXfrm>
        <a:off x="24398" y="2216770"/>
        <a:ext cx="1951323" cy="784211"/>
      </dsp:txXfrm>
    </dsp:sp>
    <dsp:sp modelId="{5B9E9D0B-5E65-4787-9E81-0F09A499722E}">
      <dsp:nvSpPr>
        <dsp:cNvPr id="0" name=""/>
        <dsp:cNvSpPr/>
      </dsp:nvSpPr>
      <dsp:spPr>
        <a:xfrm rot="17136499">
          <a:off x="1133616" y="1449128"/>
          <a:ext cx="2370925" cy="35999"/>
        </a:xfrm>
        <a:custGeom>
          <a:avLst/>
          <a:gdLst/>
          <a:ahLst/>
          <a:cxnLst/>
          <a:rect l="0" t="0" r="0" b="0"/>
          <a:pathLst>
            <a:path>
              <a:moveTo>
                <a:pt x="0" y="17999"/>
              </a:moveTo>
              <a:lnTo>
                <a:pt x="2370925" y="1799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2259806" y="1407855"/>
        <a:ext cx="118546" cy="118546"/>
      </dsp:txXfrm>
    </dsp:sp>
    <dsp:sp modelId="{FE9F233A-D14B-44AC-BB91-A76E48FC488A}">
      <dsp:nvSpPr>
        <dsp:cNvPr id="0" name=""/>
        <dsp:cNvSpPr/>
      </dsp:nvSpPr>
      <dsp:spPr>
        <a:xfrm>
          <a:off x="2638040" y="0"/>
          <a:ext cx="1588757" cy="650762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Search</a:t>
          </a:r>
          <a:endParaRPr lang="en-US" sz="1100" b="1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Based on interest, event, beer choices </a:t>
          </a:r>
          <a:r>
            <a:rPr lang="en-US" sz="800" kern="1200" dirty="0" err="1" smtClean="0"/>
            <a:t>etc</a:t>
          </a:r>
          <a:r>
            <a:rPr lang="en-US" sz="800" kern="1200" dirty="0" smtClean="0"/>
            <a:t> (set keywords)</a:t>
          </a:r>
          <a:endParaRPr lang="en-US" sz="800" kern="1200" dirty="0"/>
        </a:p>
      </dsp:txBody>
      <dsp:txXfrm>
        <a:off x="2657100" y="19060"/>
        <a:ext cx="1550637" cy="612642"/>
      </dsp:txXfrm>
    </dsp:sp>
    <dsp:sp modelId="{AC1E3324-8642-4879-9CCB-6E36AAC1DDFE}">
      <dsp:nvSpPr>
        <dsp:cNvPr id="0" name=""/>
        <dsp:cNvSpPr/>
      </dsp:nvSpPr>
      <dsp:spPr>
        <a:xfrm>
          <a:off x="4226797" y="307381"/>
          <a:ext cx="999585" cy="35999"/>
        </a:xfrm>
        <a:custGeom>
          <a:avLst/>
          <a:gdLst/>
          <a:ahLst/>
          <a:cxnLst/>
          <a:rect l="0" t="0" r="0" b="0"/>
          <a:pathLst>
            <a:path>
              <a:moveTo>
                <a:pt x="0" y="17999"/>
              </a:moveTo>
              <a:lnTo>
                <a:pt x="999585" y="1799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01600" y="300391"/>
        <a:ext cx="49979" cy="49979"/>
      </dsp:txXfrm>
    </dsp:sp>
    <dsp:sp modelId="{448A7E16-6954-495A-85BB-EF6A915287EA}">
      <dsp:nvSpPr>
        <dsp:cNvPr id="0" name=""/>
        <dsp:cNvSpPr/>
      </dsp:nvSpPr>
      <dsp:spPr>
        <a:xfrm>
          <a:off x="5226382" y="0"/>
          <a:ext cx="1434360" cy="650762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Multiple Options</a:t>
          </a:r>
          <a:endParaRPr lang="en-US" sz="1400" kern="1200" dirty="0"/>
        </a:p>
      </dsp:txBody>
      <dsp:txXfrm>
        <a:off x="5245442" y="19060"/>
        <a:ext cx="1396240" cy="612642"/>
      </dsp:txXfrm>
    </dsp:sp>
    <dsp:sp modelId="{0296F18D-D932-4062-A957-AEEE3C0F98A7}">
      <dsp:nvSpPr>
        <dsp:cNvPr id="0" name=""/>
        <dsp:cNvSpPr/>
      </dsp:nvSpPr>
      <dsp:spPr>
        <a:xfrm rot="4213646">
          <a:off x="1373915" y="3481420"/>
          <a:ext cx="1892676" cy="35999"/>
        </a:xfrm>
        <a:custGeom>
          <a:avLst/>
          <a:gdLst/>
          <a:ahLst/>
          <a:cxnLst/>
          <a:rect l="0" t="0" r="0" b="0"/>
          <a:pathLst>
            <a:path>
              <a:moveTo>
                <a:pt x="0" y="17999"/>
              </a:moveTo>
              <a:lnTo>
                <a:pt x="1892676" y="1799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2272937" y="3452103"/>
        <a:ext cx="94633" cy="94633"/>
      </dsp:txXfrm>
    </dsp:sp>
    <dsp:sp modelId="{77301809-C484-444C-B1A7-B2090EF16889}">
      <dsp:nvSpPr>
        <dsp:cNvPr id="0" name=""/>
        <dsp:cNvSpPr/>
      </dsp:nvSpPr>
      <dsp:spPr>
        <a:xfrm>
          <a:off x="2640388" y="4039855"/>
          <a:ext cx="1760423" cy="700219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Profile</a:t>
          </a:r>
          <a:endParaRPr lang="en-US" sz="1400" kern="1200" dirty="0"/>
        </a:p>
      </dsp:txBody>
      <dsp:txXfrm>
        <a:off x="2660897" y="4060364"/>
        <a:ext cx="1719405" cy="659201"/>
      </dsp:txXfrm>
    </dsp:sp>
    <dsp:sp modelId="{13D86948-9BD2-4620-9EFE-ED73C4391113}">
      <dsp:nvSpPr>
        <dsp:cNvPr id="0" name=""/>
        <dsp:cNvSpPr/>
      </dsp:nvSpPr>
      <dsp:spPr>
        <a:xfrm>
          <a:off x="4400811" y="4371965"/>
          <a:ext cx="874767" cy="35999"/>
        </a:xfrm>
        <a:custGeom>
          <a:avLst/>
          <a:gdLst/>
          <a:ahLst/>
          <a:cxnLst/>
          <a:rect l="0" t="0" r="0" b="0"/>
          <a:pathLst>
            <a:path>
              <a:moveTo>
                <a:pt x="0" y="17999"/>
              </a:moveTo>
              <a:lnTo>
                <a:pt x="874767" y="1799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816326" y="4368096"/>
        <a:ext cx="43738" cy="43738"/>
      </dsp:txXfrm>
    </dsp:sp>
    <dsp:sp modelId="{DB92DD36-0E93-402D-A66D-6F99BCFF6105}">
      <dsp:nvSpPr>
        <dsp:cNvPr id="0" name=""/>
        <dsp:cNvSpPr/>
      </dsp:nvSpPr>
      <dsp:spPr>
        <a:xfrm>
          <a:off x="5275579" y="4039855"/>
          <a:ext cx="1760423" cy="700219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Multiple Options</a:t>
          </a:r>
          <a:endParaRPr lang="en-US" sz="1400" kern="1200" dirty="0"/>
        </a:p>
      </dsp:txBody>
      <dsp:txXfrm>
        <a:off x="5296088" y="4060364"/>
        <a:ext cx="1719405" cy="659201"/>
      </dsp:txXfrm>
    </dsp:sp>
    <dsp:sp modelId="{ED7B5C51-20E7-4DD7-9F5C-11F5AA19C8C7}">
      <dsp:nvSpPr>
        <dsp:cNvPr id="0" name=""/>
        <dsp:cNvSpPr/>
      </dsp:nvSpPr>
      <dsp:spPr>
        <a:xfrm rot="4633602">
          <a:off x="848816" y="4032399"/>
          <a:ext cx="2956206" cy="35999"/>
        </a:xfrm>
        <a:custGeom>
          <a:avLst/>
          <a:gdLst/>
          <a:ahLst/>
          <a:cxnLst/>
          <a:rect l="0" t="0" r="0" b="0"/>
          <a:pathLst>
            <a:path>
              <a:moveTo>
                <a:pt x="0" y="17999"/>
              </a:moveTo>
              <a:lnTo>
                <a:pt x="2956206" y="1799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253014" y="3976494"/>
        <a:ext cx="147810" cy="147810"/>
      </dsp:txXfrm>
    </dsp:sp>
    <dsp:sp modelId="{AF62EBBE-F7ED-44EE-9F91-8176845E6659}">
      <dsp:nvSpPr>
        <dsp:cNvPr id="0" name=""/>
        <dsp:cNvSpPr/>
      </dsp:nvSpPr>
      <dsp:spPr>
        <a:xfrm>
          <a:off x="2653719" y="5115560"/>
          <a:ext cx="1700884" cy="752725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WhatsOn</a:t>
          </a:r>
          <a:endParaRPr lang="en-US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Top10, last played games, events, FL4</a:t>
          </a:r>
          <a:endParaRPr lang="en-US" sz="1000" kern="1200" dirty="0"/>
        </a:p>
      </dsp:txBody>
      <dsp:txXfrm>
        <a:off x="2675766" y="5137607"/>
        <a:ext cx="1656790" cy="708631"/>
      </dsp:txXfrm>
    </dsp:sp>
    <dsp:sp modelId="{2420A68E-0529-4509-9AE3-72AA1CC48A8D}">
      <dsp:nvSpPr>
        <dsp:cNvPr id="0" name=""/>
        <dsp:cNvSpPr/>
      </dsp:nvSpPr>
      <dsp:spPr>
        <a:xfrm>
          <a:off x="4354603" y="5473923"/>
          <a:ext cx="934970" cy="35999"/>
        </a:xfrm>
        <a:custGeom>
          <a:avLst/>
          <a:gdLst/>
          <a:ahLst/>
          <a:cxnLst/>
          <a:rect l="0" t="0" r="0" b="0"/>
          <a:pathLst>
            <a:path>
              <a:moveTo>
                <a:pt x="0" y="17999"/>
              </a:moveTo>
              <a:lnTo>
                <a:pt x="934970" y="1799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98714" y="5468548"/>
        <a:ext cx="46748" cy="46748"/>
      </dsp:txXfrm>
    </dsp:sp>
    <dsp:sp modelId="{73ACFB30-1768-4AD5-BB2E-A3A30E64BDDF}">
      <dsp:nvSpPr>
        <dsp:cNvPr id="0" name=""/>
        <dsp:cNvSpPr/>
      </dsp:nvSpPr>
      <dsp:spPr>
        <a:xfrm>
          <a:off x="5289574" y="5110650"/>
          <a:ext cx="1700884" cy="762545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Search for FL3</a:t>
          </a:r>
          <a:endParaRPr lang="en-US" sz="1400" kern="1200" dirty="0"/>
        </a:p>
      </dsp:txBody>
      <dsp:txXfrm>
        <a:off x="5311908" y="5132984"/>
        <a:ext cx="1656216" cy="717877"/>
      </dsp:txXfrm>
    </dsp:sp>
    <dsp:sp modelId="{5157E60C-A44D-42D5-9645-37ED36623372}">
      <dsp:nvSpPr>
        <dsp:cNvPr id="0" name=""/>
        <dsp:cNvSpPr/>
      </dsp:nvSpPr>
      <dsp:spPr>
        <a:xfrm rot="17741218">
          <a:off x="1578572" y="1920342"/>
          <a:ext cx="1488130" cy="35999"/>
        </a:xfrm>
        <a:custGeom>
          <a:avLst/>
          <a:gdLst/>
          <a:ahLst/>
          <a:cxnLst/>
          <a:rect l="0" t="0" r="0" b="0"/>
          <a:pathLst>
            <a:path>
              <a:moveTo>
                <a:pt x="0" y="17999"/>
              </a:moveTo>
              <a:lnTo>
                <a:pt x="1488130" y="1799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285434" y="1901139"/>
        <a:ext cx="74406" cy="74406"/>
      </dsp:txXfrm>
    </dsp:sp>
    <dsp:sp modelId="{6F51206F-3B74-4871-AB2D-2D681901BDD1}">
      <dsp:nvSpPr>
        <dsp:cNvPr id="0" name=""/>
        <dsp:cNvSpPr/>
      </dsp:nvSpPr>
      <dsp:spPr>
        <a:xfrm>
          <a:off x="2645156" y="946021"/>
          <a:ext cx="1633897" cy="643575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Account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Show logo</a:t>
          </a:r>
          <a:endParaRPr lang="en-US" sz="1400" kern="1200" dirty="0"/>
        </a:p>
      </dsp:txBody>
      <dsp:txXfrm>
        <a:off x="2664006" y="964871"/>
        <a:ext cx="1596197" cy="605875"/>
      </dsp:txXfrm>
    </dsp:sp>
    <dsp:sp modelId="{EBA21E0F-989D-4EBC-B105-CAAF731B6CC3}">
      <dsp:nvSpPr>
        <dsp:cNvPr id="0" name=""/>
        <dsp:cNvSpPr/>
      </dsp:nvSpPr>
      <dsp:spPr>
        <a:xfrm rot="21591793">
          <a:off x="4279052" y="1248658"/>
          <a:ext cx="963841" cy="35999"/>
        </a:xfrm>
        <a:custGeom>
          <a:avLst/>
          <a:gdLst/>
          <a:ahLst/>
          <a:cxnLst/>
          <a:rect l="0" t="0" r="0" b="0"/>
          <a:pathLst>
            <a:path>
              <a:moveTo>
                <a:pt x="0" y="17999"/>
              </a:moveTo>
              <a:lnTo>
                <a:pt x="963841" y="1799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36877" y="1242562"/>
        <a:ext cx="48192" cy="48192"/>
      </dsp:txXfrm>
    </dsp:sp>
    <dsp:sp modelId="{41019F1D-9E6B-42AC-ADC1-422498F4898C}">
      <dsp:nvSpPr>
        <dsp:cNvPr id="0" name=""/>
        <dsp:cNvSpPr/>
      </dsp:nvSpPr>
      <dsp:spPr>
        <a:xfrm>
          <a:off x="5242892" y="930158"/>
          <a:ext cx="1425346" cy="670699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Multiple Options</a:t>
          </a:r>
          <a:endParaRPr lang="en-US" sz="1400" kern="1200" dirty="0"/>
        </a:p>
      </dsp:txBody>
      <dsp:txXfrm>
        <a:off x="5262536" y="949802"/>
        <a:ext cx="1386058" cy="631411"/>
      </dsp:txXfrm>
    </dsp:sp>
    <dsp:sp modelId="{251213B6-2E8A-42DB-A336-3FDDCE727804}">
      <dsp:nvSpPr>
        <dsp:cNvPr id="0" name=""/>
        <dsp:cNvSpPr/>
      </dsp:nvSpPr>
      <dsp:spPr>
        <a:xfrm rot="20089156">
          <a:off x="1967225" y="2443597"/>
          <a:ext cx="692299" cy="35999"/>
        </a:xfrm>
        <a:custGeom>
          <a:avLst/>
          <a:gdLst/>
          <a:ahLst/>
          <a:cxnLst/>
          <a:rect l="0" t="0" r="0" b="0"/>
          <a:pathLst>
            <a:path>
              <a:moveTo>
                <a:pt x="0" y="17999"/>
              </a:moveTo>
              <a:lnTo>
                <a:pt x="692299" y="1799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296067" y="2444290"/>
        <a:ext cx="34614" cy="34614"/>
      </dsp:txXfrm>
    </dsp:sp>
    <dsp:sp modelId="{4384640F-91DD-4B91-8FFC-825E24306024}">
      <dsp:nvSpPr>
        <dsp:cNvPr id="0" name=""/>
        <dsp:cNvSpPr/>
      </dsp:nvSpPr>
      <dsp:spPr>
        <a:xfrm>
          <a:off x="2626630" y="1967459"/>
          <a:ext cx="1676452" cy="693720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Notification</a:t>
          </a:r>
          <a:endParaRPr lang="en-US" sz="2800" kern="1200" dirty="0"/>
        </a:p>
      </dsp:txBody>
      <dsp:txXfrm>
        <a:off x="2646948" y="1987777"/>
        <a:ext cx="1635816" cy="653084"/>
      </dsp:txXfrm>
    </dsp:sp>
    <dsp:sp modelId="{E6F77890-BEE7-479E-8386-698350282D77}">
      <dsp:nvSpPr>
        <dsp:cNvPr id="0" name=""/>
        <dsp:cNvSpPr/>
      </dsp:nvSpPr>
      <dsp:spPr>
        <a:xfrm>
          <a:off x="4303082" y="2296319"/>
          <a:ext cx="939596" cy="35999"/>
        </a:xfrm>
        <a:custGeom>
          <a:avLst/>
          <a:gdLst/>
          <a:ahLst/>
          <a:cxnLst/>
          <a:rect l="0" t="0" r="0" b="0"/>
          <a:pathLst>
            <a:path>
              <a:moveTo>
                <a:pt x="0" y="17999"/>
              </a:moveTo>
              <a:lnTo>
                <a:pt x="939596" y="1799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49390" y="2290829"/>
        <a:ext cx="46979" cy="46979"/>
      </dsp:txXfrm>
    </dsp:sp>
    <dsp:sp modelId="{6CA2FD0A-E7E0-43EA-981A-2EE8D0AB4D6B}">
      <dsp:nvSpPr>
        <dsp:cNvPr id="0" name=""/>
        <dsp:cNvSpPr/>
      </dsp:nvSpPr>
      <dsp:spPr>
        <a:xfrm>
          <a:off x="5242678" y="1967459"/>
          <a:ext cx="3906590" cy="693720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Signed up events, </a:t>
          </a:r>
          <a:r>
            <a:rPr lang="en-US" sz="1200" kern="1200" dirty="0" smtClean="0"/>
            <a:t>Offers, Expiring points, Set point limit, Membership expiring, Chat, Exception (FL3/FL4/Group), New FL3 in </a:t>
          </a:r>
          <a:r>
            <a:rPr lang="en-US" sz="1200" kern="1200" dirty="0" err="1" smtClean="0"/>
            <a:t>pincode</a:t>
          </a:r>
          <a:r>
            <a:rPr lang="en-US" sz="1200" kern="1200" dirty="0" smtClean="0"/>
            <a:t>, points credited/debited, upcoming events</a:t>
          </a:r>
        </a:p>
      </dsp:txBody>
      <dsp:txXfrm>
        <a:off x="5262996" y="1987777"/>
        <a:ext cx="3865954" cy="653084"/>
      </dsp:txXfrm>
    </dsp:sp>
    <dsp:sp modelId="{89644D23-758B-4E43-AABF-875B970B4BAC}">
      <dsp:nvSpPr>
        <dsp:cNvPr id="0" name=""/>
        <dsp:cNvSpPr/>
      </dsp:nvSpPr>
      <dsp:spPr>
        <a:xfrm rot="3004354">
          <a:off x="1819474" y="2977631"/>
          <a:ext cx="1008675" cy="35999"/>
        </a:xfrm>
        <a:custGeom>
          <a:avLst/>
          <a:gdLst/>
          <a:ahLst/>
          <a:cxnLst/>
          <a:rect l="0" t="0" r="0" b="0"/>
          <a:pathLst>
            <a:path>
              <a:moveTo>
                <a:pt x="0" y="17999"/>
              </a:moveTo>
              <a:lnTo>
                <a:pt x="1008675" y="1799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298595" y="2970414"/>
        <a:ext cx="50433" cy="50433"/>
      </dsp:txXfrm>
    </dsp:sp>
    <dsp:sp modelId="{44C8DD98-0855-4257-BDFC-B50BD0B91406}">
      <dsp:nvSpPr>
        <dsp:cNvPr id="0" name=""/>
        <dsp:cNvSpPr/>
      </dsp:nvSpPr>
      <dsp:spPr>
        <a:xfrm>
          <a:off x="2647504" y="3046840"/>
          <a:ext cx="1682477" cy="671090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Chat</a:t>
          </a:r>
          <a:endParaRPr lang="en-US" sz="1400" kern="1200" dirty="0"/>
        </a:p>
      </dsp:txBody>
      <dsp:txXfrm>
        <a:off x="2667160" y="3066496"/>
        <a:ext cx="1643165" cy="631778"/>
      </dsp:txXfrm>
    </dsp:sp>
    <dsp:sp modelId="{DB69CBE3-00A3-403C-8B65-056491CDE314}">
      <dsp:nvSpPr>
        <dsp:cNvPr id="0" name=""/>
        <dsp:cNvSpPr/>
      </dsp:nvSpPr>
      <dsp:spPr>
        <a:xfrm>
          <a:off x="4329981" y="3364386"/>
          <a:ext cx="931175" cy="35999"/>
        </a:xfrm>
        <a:custGeom>
          <a:avLst/>
          <a:gdLst/>
          <a:ahLst/>
          <a:cxnLst/>
          <a:rect l="0" t="0" r="0" b="0"/>
          <a:pathLst>
            <a:path>
              <a:moveTo>
                <a:pt x="0" y="17999"/>
              </a:moveTo>
              <a:lnTo>
                <a:pt x="931175" y="1799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72290" y="3359106"/>
        <a:ext cx="46558" cy="46558"/>
      </dsp:txXfrm>
    </dsp:sp>
    <dsp:sp modelId="{4B27F512-E795-462B-A2C5-9EB78E4F6D2F}">
      <dsp:nvSpPr>
        <dsp:cNvPr id="0" name=""/>
        <dsp:cNvSpPr/>
      </dsp:nvSpPr>
      <dsp:spPr>
        <a:xfrm>
          <a:off x="5261157" y="3046840"/>
          <a:ext cx="1682477" cy="671090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Multiple Options</a:t>
          </a:r>
          <a:endParaRPr lang="en-US" sz="1400" kern="1200" dirty="0"/>
        </a:p>
      </dsp:txBody>
      <dsp:txXfrm>
        <a:off x="5280813" y="3066496"/>
        <a:ext cx="1643165" cy="6317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80FDEE-318C-438A-9779-5C18F6699B6A}">
      <dsp:nvSpPr>
        <dsp:cNvPr id="0" name=""/>
        <dsp:cNvSpPr/>
      </dsp:nvSpPr>
      <dsp:spPr>
        <a:xfrm>
          <a:off x="0" y="2235004"/>
          <a:ext cx="1185333" cy="592666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Search</a:t>
          </a:r>
          <a:endParaRPr lang="en-US" sz="1000" kern="1200" dirty="0"/>
        </a:p>
      </dsp:txBody>
      <dsp:txXfrm>
        <a:off x="17359" y="2252363"/>
        <a:ext cx="1150615" cy="557948"/>
      </dsp:txXfrm>
    </dsp:sp>
    <dsp:sp modelId="{5B9E9D0B-5E65-4787-9E81-0F09A499722E}">
      <dsp:nvSpPr>
        <dsp:cNvPr id="0" name=""/>
        <dsp:cNvSpPr/>
      </dsp:nvSpPr>
      <dsp:spPr>
        <a:xfrm rot="30066">
          <a:off x="1185327" y="2522827"/>
          <a:ext cx="304952" cy="19687"/>
        </a:xfrm>
        <a:custGeom>
          <a:avLst/>
          <a:gdLst/>
          <a:ahLst/>
          <a:cxnLst/>
          <a:rect l="0" t="0" r="0" b="0"/>
          <a:pathLst>
            <a:path>
              <a:moveTo>
                <a:pt x="0" y="9843"/>
              </a:moveTo>
              <a:lnTo>
                <a:pt x="304952" y="984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30179" y="2525047"/>
        <a:ext cx="15247" cy="15247"/>
      </dsp:txXfrm>
    </dsp:sp>
    <dsp:sp modelId="{FE9F233A-D14B-44AC-BB91-A76E48FC488A}">
      <dsp:nvSpPr>
        <dsp:cNvPr id="0" name=""/>
        <dsp:cNvSpPr/>
      </dsp:nvSpPr>
      <dsp:spPr>
        <a:xfrm>
          <a:off x="1490273" y="2237671"/>
          <a:ext cx="1185333" cy="592666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View FL3</a:t>
          </a:r>
          <a:endParaRPr lang="en-US" sz="1000" kern="1200" dirty="0"/>
        </a:p>
      </dsp:txBody>
      <dsp:txXfrm>
        <a:off x="1507632" y="2255030"/>
        <a:ext cx="1150615" cy="557948"/>
      </dsp:txXfrm>
    </dsp:sp>
    <dsp:sp modelId="{AC1E3324-8642-4879-9CCB-6E36AAC1DDFE}">
      <dsp:nvSpPr>
        <dsp:cNvPr id="0" name=""/>
        <dsp:cNvSpPr/>
      </dsp:nvSpPr>
      <dsp:spPr>
        <a:xfrm rot="16966098">
          <a:off x="2041144" y="1729833"/>
          <a:ext cx="1628935" cy="19687"/>
        </a:xfrm>
        <a:custGeom>
          <a:avLst/>
          <a:gdLst/>
          <a:ahLst/>
          <a:cxnLst/>
          <a:rect l="0" t="0" r="0" b="0"/>
          <a:pathLst>
            <a:path>
              <a:moveTo>
                <a:pt x="0" y="9843"/>
              </a:moveTo>
              <a:lnTo>
                <a:pt x="1628935" y="984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2814888" y="1698954"/>
        <a:ext cx="81446" cy="81446"/>
      </dsp:txXfrm>
    </dsp:sp>
    <dsp:sp modelId="{448A7E16-6954-495A-85BB-EF6A915287EA}">
      <dsp:nvSpPr>
        <dsp:cNvPr id="0" name=""/>
        <dsp:cNvSpPr/>
      </dsp:nvSpPr>
      <dsp:spPr>
        <a:xfrm>
          <a:off x="3035616" y="649016"/>
          <a:ext cx="1185333" cy="592666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Check-in</a:t>
          </a:r>
          <a:endParaRPr lang="en-US" sz="1000" kern="1200" dirty="0"/>
        </a:p>
      </dsp:txBody>
      <dsp:txXfrm>
        <a:off x="3052975" y="666375"/>
        <a:ext cx="1150615" cy="557948"/>
      </dsp:txXfrm>
    </dsp:sp>
    <dsp:sp modelId="{666567A7-03CF-42A6-B554-71069C772FC1}">
      <dsp:nvSpPr>
        <dsp:cNvPr id="0" name=""/>
        <dsp:cNvSpPr/>
      </dsp:nvSpPr>
      <dsp:spPr>
        <a:xfrm rot="6868">
          <a:off x="4220949" y="935787"/>
          <a:ext cx="281837" cy="19687"/>
        </a:xfrm>
        <a:custGeom>
          <a:avLst/>
          <a:gdLst/>
          <a:ahLst/>
          <a:cxnLst/>
          <a:rect l="0" t="0" r="0" b="0"/>
          <a:pathLst>
            <a:path>
              <a:moveTo>
                <a:pt x="0" y="9843"/>
              </a:moveTo>
              <a:lnTo>
                <a:pt x="281837" y="984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354822" y="938585"/>
        <a:ext cx="14091" cy="14091"/>
      </dsp:txXfrm>
    </dsp:sp>
    <dsp:sp modelId="{BFAC4962-4395-4A28-B721-469760EDC772}">
      <dsp:nvSpPr>
        <dsp:cNvPr id="0" name=""/>
        <dsp:cNvSpPr/>
      </dsp:nvSpPr>
      <dsp:spPr>
        <a:xfrm>
          <a:off x="4502786" y="649579"/>
          <a:ext cx="1185333" cy="592666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See ongoing/upcoming events &amp; games</a:t>
          </a:r>
          <a:endParaRPr lang="en-US" sz="1000" b="1" kern="1200" dirty="0">
            <a:solidFill>
              <a:srgbClr val="FFFF00"/>
            </a:solidFill>
          </a:endParaRPr>
        </a:p>
      </dsp:txBody>
      <dsp:txXfrm>
        <a:off x="4520145" y="666938"/>
        <a:ext cx="1150615" cy="557948"/>
      </dsp:txXfrm>
    </dsp:sp>
    <dsp:sp modelId="{0AD07A4A-0173-467E-BD9B-5BE302B1865E}">
      <dsp:nvSpPr>
        <dsp:cNvPr id="0" name=""/>
        <dsp:cNvSpPr/>
      </dsp:nvSpPr>
      <dsp:spPr>
        <a:xfrm>
          <a:off x="5688120" y="936069"/>
          <a:ext cx="303184" cy="19687"/>
        </a:xfrm>
        <a:custGeom>
          <a:avLst/>
          <a:gdLst/>
          <a:ahLst/>
          <a:cxnLst/>
          <a:rect l="0" t="0" r="0" b="0"/>
          <a:pathLst>
            <a:path>
              <a:moveTo>
                <a:pt x="0" y="9843"/>
              </a:moveTo>
              <a:lnTo>
                <a:pt x="303184" y="984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832133" y="938333"/>
        <a:ext cx="15159" cy="15159"/>
      </dsp:txXfrm>
    </dsp:sp>
    <dsp:sp modelId="{0B45A16D-8939-42EF-98E8-D5B6F2C50487}">
      <dsp:nvSpPr>
        <dsp:cNvPr id="0" name=""/>
        <dsp:cNvSpPr/>
      </dsp:nvSpPr>
      <dsp:spPr>
        <a:xfrm>
          <a:off x="5991304" y="649579"/>
          <a:ext cx="1185333" cy="592666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Play games</a:t>
          </a:r>
          <a:endParaRPr lang="en-US" sz="1000" b="1" kern="1200" dirty="0">
            <a:solidFill>
              <a:srgbClr val="FFFF00"/>
            </a:solidFill>
          </a:endParaRPr>
        </a:p>
      </dsp:txBody>
      <dsp:txXfrm>
        <a:off x="6008663" y="666938"/>
        <a:ext cx="1150615" cy="557948"/>
      </dsp:txXfrm>
    </dsp:sp>
    <dsp:sp modelId="{D4233D90-464A-4DC0-B6BC-94BCE3EDA184}">
      <dsp:nvSpPr>
        <dsp:cNvPr id="0" name=""/>
        <dsp:cNvSpPr/>
      </dsp:nvSpPr>
      <dsp:spPr>
        <a:xfrm rot="18151955">
          <a:off x="2515794" y="2232663"/>
          <a:ext cx="691500" cy="19687"/>
        </a:xfrm>
        <a:custGeom>
          <a:avLst/>
          <a:gdLst/>
          <a:ahLst/>
          <a:cxnLst/>
          <a:rect l="0" t="0" r="0" b="0"/>
          <a:pathLst>
            <a:path>
              <a:moveTo>
                <a:pt x="0" y="9843"/>
              </a:moveTo>
              <a:lnTo>
                <a:pt x="691500" y="984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44257" y="2225220"/>
        <a:ext cx="34575" cy="34575"/>
      </dsp:txXfrm>
    </dsp:sp>
    <dsp:sp modelId="{B385C74A-71C8-4945-B099-2ABE34F72E9F}">
      <dsp:nvSpPr>
        <dsp:cNvPr id="0" name=""/>
        <dsp:cNvSpPr/>
      </dsp:nvSpPr>
      <dsp:spPr>
        <a:xfrm>
          <a:off x="3047482" y="1654677"/>
          <a:ext cx="1178731" cy="592666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Select ongoing game</a:t>
          </a:r>
          <a:endParaRPr lang="en-US" sz="1000" kern="1200" dirty="0"/>
        </a:p>
      </dsp:txBody>
      <dsp:txXfrm>
        <a:off x="3064841" y="1672036"/>
        <a:ext cx="1144013" cy="557948"/>
      </dsp:txXfrm>
    </dsp:sp>
    <dsp:sp modelId="{F3D704EC-535D-4B3B-A53A-10FB7BC7AB20}">
      <dsp:nvSpPr>
        <dsp:cNvPr id="0" name=""/>
        <dsp:cNvSpPr/>
      </dsp:nvSpPr>
      <dsp:spPr>
        <a:xfrm rot="21574147">
          <a:off x="4226208" y="1939990"/>
          <a:ext cx="312877" cy="19687"/>
        </a:xfrm>
        <a:custGeom>
          <a:avLst/>
          <a:gdLst/>
          <a:ahLst/>
          <a:cxnLst/>
          <a:rect l="0" t="0" r="0" b="0"/>
          <a:pathLst>
            <a:path>
              <a:moveTo>
                <a:pt x="0" y="9843"/>
              </a:moveTo>
              <a:lnTo>
                <a:pt x="312877" y="984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374825" y="1942012"/>
        <a:ext cx="15643" cy="15643"/>
      </dsp:txXfrm>
    </dsp:sp>
    <dsp:sp modelId="{3DA3938B-4908-45DE-9F9C-AEA67BFAB289}">
      <dsp:nvSpPr>
        <dsp:cNvPr id="0" name=""/>
        <dsp:cNvSpPr/>
      </dsp:nvSpPr>
      <dsp:spPr>
        <a:xfrm>
          <a:off x="4539081" y="1652324"/>
          <a:ext cx="1149963" cy="592666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Show all gaming options &amp; select</a:t>
          </a:r>
          <a:endParaRPr lang="en-US" sz="1000" kern="1200" dirty="0"/>
        </a:p>
      </dsp:txBody>
      <dsp:txXfrm>
        <a:off x="4556440" y="1669683"/>
        <a:ext cx="1115245" cy="557948"/>
      </dsp:txXfrm>
    </dsp:sp>
    <dsp:sp modelId="{D2910E84-EC91-448D-AE3A-FA6F88226991}">
      <dsp:nvSpPr>
        <dsp:cNvPr id="0" name=""/>
        <dsp:cNvSpPr/>
      </dsp:nvSpPr>
      <dsp:spPr>
        <a:xfrm rot="21599938">
          <a:off x="5689044" y="1938810"/>
          <a:ext cx="327448" cy="19687"/>
        </a:xfrm>
        <a:custGeom>
          <a:avLst/>
          <a:gdLst/>
          <a:ahLst/>
          <a:cxnLst/>
          <a:rect l="0" t="0" r="0" b="0"/>
          <a:pathLst>
            <a:path>
              <a:moveTo>
                <a:pt x="0" y="9843"/>
              </a:moveTo>
              <a:lnTo>
                <a:pt x="327448" y="984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844582" y="1940468"/>
        <a:ext cx="16372" cy="16372"/>
      </dsp:txXfrm>
    </dsp:sp>
    <dsp:sp modelId="{0C53107D-044B-45BD-82F7-19F03BE61370}">
      <dsp:nvSpPr>
        <dsp:cNvPr id="0" name=""/>
        <dsp:cNvSpPr/>
      </dsp:nvSpPr>
      <dsp:spPr>
        <a:xfrm>
          <a:off x="6016493" y="1652318"/>
          <a:ext cx="1204120" cy="592666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View opponent &amp; play game</a:t>
          </a:r>
          <a:endParaRPr lang="en-US" sz="1000" kern="1200" dirty="0"/>
        </a:p>
      </dsp:txBody>
      <dsp:txXfrm>
        <a:off x="6033852" y="1669677"/>
        <a:ext cx="1169402" cy="557948"/>
      </dsp:txXfrm>
    </dsp:sp>
    <dsp:sp modelId="{106A168F-693A-4C9B-9C36-B1DBD917F7CA}">
      <dsp:nvSpPr>
        <dsp:cNvPr id="0" name=""/>
        <dsp:cNvSpPr/>
      </dsp:nvSpPr>
      <dsp:spPr>
        <a:xfrm rot="21587038">
          <a:off x="7220613" y="1938244"/>
          <a:ext cx="298658" cy="19687"/>
        </a:xfrm>
        <a:custGeom>
          <a:avLst/>
          <a:gdLst/>
          <a:ahLst/>
          <a:cxnLst/>
          <a:rect l="0" t="0" r="0" b="0"/>
          <a:pathLst>
            <a:path>
              <a:moveTo>
                <a:pt x="0" y="9843"/>
              </a:moveTo>
              <a:lnTo>
                <a:pt x="298658" y="984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362476" y="1940622"/>
        <a:ext cx="14932" cy="14932"/>
      </dsp:txXfrm>
    </dsp:sp>
    <dsp:sp modelId="{FD47B90E-0793-474E-958D-7BA198B729D9}">
      <dsp:nvSpPr>
        <dsp:cNvPr id="0" name=""/>
        <dsp:cNvSpPr/>
      </dsp:nvSpPr>
      <dsp:spPr>
        <a:xfrm>
          <a:off x="7519270" y="1651192"/>
          <a:ext cx="1186981" cy="592666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Chat with opponent &amp; view extended profile</a:t>
          </a:r>
          <a:endParaRPr lang="en-US" sz="1000" kern="1200" dirty="0"/>
        </a:p>
      </dsp:txBody>
      <dsp:txXfrm>
        <a:off x="7536629" y="1668551"/>
        <a:ext cx="1152263" cy="557948"/>
      </dsp:txXfrm>
    </dsp:sp>
    <dsp:sp modelId="{1306F5A7-5CCB-4B23-8DE5-1A93DEAF308A}">
      <dsp:nvSpPr>
        <dsp:cNvPr id="0" name=""/>
        <dsp:cNvSpPr/>
      </dsp:nvSpPr>
      <dsp:spPr>
        <a:xfrm rot="3088043">
          <a:off x="2557231" y="2769759"/>
          <a:ext cx="627924" cy="19687"/>
        </a:xfrm>
        <a:custGeom>
          <a:avLst/>
          <a:gdLst/>
          <a:ahLst/>
          <a:cxnLst/>
          <a:rect l="0" t="0" r="0" b="0"/>
          <a:pathLst>
            <a:path>
              <a:moveTo>
                <a:pt x="0" y="9843"/>
              </a:moveTo>
              <a:lnTo>
                <a:pt x="627924" y="984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55495" y="2763904"/>
        <a:ext cx="31396" cy="31396"/>
      </dsp:txXfrm>
    </dsp:sp>
    <dsp:sp modelId="{B4F615CD-1D88-4F63-97FC-47F5BAC45055}">
      <dsp:nvSpPr>
        <dsp:cNvPr id="0" name=""/>
        <dsp:cNvSpPr/>
      </dsp:nvSpPr>
      <dsp:spPr>
        <a:xfrm>
          <a:off x="3066779" y="2728867"/>
          <a:ext cx="1185333" cy="592666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Show all events/games for next 30 days</a:t>
          </a:r>
          <a:endParaRPr lang="en-US" sz="1000" kern="1200" dirty="0"/>
        </a:p>
      </dsp:txBody>
      <dsp:txXfrm>
        <a:off x="3084138" y="2746226"/>
        <a:ext cx="1150615" cy="557948"/>
      </dsp:txXfrm>
    </dsp:sp>
    <dsp:sp modelId="{B2A2A7F1-9B12-459D-B560-A4D7AE150EA5}">
      <dsp:nvSpPr>
        <dsp:cNvPr id="0" name=""/>
        <dsp:cNvSpPr/>
      </dsp:nvSpPr>
      <dsp:spPr>
        <a:xfrm>
          <a:off x="4252112" y="3015357"/>
          <a:ext cx="298929" cy="19687"/>
        </a:xfrm>
        <a:custGeom>
          <a:avLst/>
          <a:gdLst/>
          <a:ahLst/>
          <a:cxnLst/>
          <a:rect l="0" t="0" r="0" b="0"/>
          <a:pathLst>
            <a:path>
              <a:moveTo>
                <a:pt x="0" y="9843"/>
              </a:moveTo>
              <a:lnTo>
                <a:pt x="298929" y="984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394104" y="3017727"/>
        <a:ext cx="14946" cy="14946"/>
      </dsp:txXfrm>
    </dsp:sp>
    <dsp:sp modelId="{269753B6-6344-41AC-9732-4605695FFD84}">
      <dsp:nvSpPr>
        <dsp:cNvPr id="0" name=""/>
        <dsp:cNvSpPr/>
      </dsp:nvSpPr>
      <dsp:spPr>
        <a:xfrm>
          <a:off x="4551041" y="2728867"/>
          <a:ext cx="1185333" cy="592666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Select upcoming events/game</a:t>
          </a:r>
          <a:endParaRPr lang="en-US" sz="1000" kern="1200" dirty="0"/>
        </a:p>
      </dsp:txBody>
      <dsp:txXfrm>
        <a:off x="4568400" y="2746226"/>
        <a:ext cx="1150615" cy="557948"/>
      </dsp:txXfrm>
    </dsp:sp>
    <dsp:sp modelId="{078A3ACF-3BB7-40C5-A63A-9A21BBB56CB4}">
      <dsp:nvSpPr>
        <dsp:cNvPr id="0" name=""/>
        <dsp:cNvSpPr/>
      </dsp:nvSpPr>
      <dsp:spPr>
        <a:xfrm>
          <a:off x="5736375" y="3015357"/>
          <a:ext cx="312216" cy="19687"/>
        </a:xfrm>
        <a:custGeom>
          <a:avLst/>
          <a:gdLst/>
          <a:ahLst/>
          <a:cxnLst/>
          <a:rect l="0" t="0" r="0" b="0"/>
          <a:pathLst>
            <a:path>
              <a:moveTo>
                <a:pt x="0" y="9843"/>
              </a:moveTo>
              <a:lnTo>
                <a:pt x="312216" y="984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884678" y="3017395"/>
        <a:ext cx="15610" cy="15610"/>
      </dsp:txXfrm>
    </dsp:sp>
    <dsp:sp modelId="{92CBEDCE-6EEC-4862-8F98-9D66E2D8F3D2}">
      <dsp:nvSpPr>
        <dsp:cNvPr id="0" name=""/>
        <dsp:cNvSpPr/>
      </dsp:nvSpPr>
      <dsp:spPr>
        <a:xfrm>
          <a:off x="6048592" y="2728867"/>
          <a:ext cx="1185333" cy="592666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Signup for the game/event</a:t>
          </a:r>
          <a:endParaRPr lang="en-US" sz="1000" kern="1200" dirty="0"/>
        </a:p>
      </dsp:txBody>
      <dsp:txXfrm>
        <a:off x="6065951" y="2746226"/>
        <a:ext cx="1150615" cy="557948"/>
      </dsp:txXfrm>
    </dsp:sp>
    <dsp:sp modelId="{C60BBDC2-A539-4272-A17C-E05A37B729B2}">
      <dsp:nvSpPr>
        <dsp:cNvPr id="0" name=""/>
        <dsp:cNvSpPr/>
      </dsp:nvSpPr>
      <dsp:spPr>
        <a:xfrm>
          <a:off x="7233925" y="3015357"/>
          <a:ext cx="331276" cy="19687"/>
        </a:xfrm>
        <a:custGeom>
          <a:avLst/>
          <a:gdLst/>
          <a:ahLst/>
          <a:cxnLst/>
          <a:rect l="0" t="0" r="0" b="0"/>
          <a:pathLst>
            <a:path>
              <a:moveTo>
                <a:pt x="0" y="9843"/>
              </a:moveTo>
              <a:lnTo>
                <a:pt x="331276" y="984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391282" y="3016919"/>
        <a:ext cx="16563" cy="16563"/>
      </dsp:txXfrm>
    </dsp:sp>
    <dsp:sp modelId="{A84862F4-B498-4072-AB50-88B9363E848C}">
      <dsp:nvSpPr>
        <dsp:cNvPr id="0" name=""/>
        <dsp:cNvSpPr/>
      </dsp:nvSpPr>
      <dsp:spPr>
        <a:xfrm>
          <a:off x="7565202" y="2728867"/>
          <a:ext cx="1185333" cy="592666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Popup upon confirmation</a:t>
          </a:r>
          <a:endParaRPr lang="en-US" sz="1000" kern="1200" dirty="0"/>
        </a:p>
      </dsp:txBody>
      <dsp:txXfrm>
        <a:off x="7582561" y="2746226"/>
        <a:ext cx="1150615" cy="557948"/>
      </dsp:txXfrm>
    </dsp:sp>
    <dsp:sp modelId="{A2003863-671C-4205-9B41-1B696A824370}">
      <dsp:nvSpPr>
        <dsp:cNvPr id="0" name=""/>
        <dsp:cNvSpPr/>
      </dsp:nvSpPr>
      <dsp:spPr>
        <a:xfrm rot="4596446">
          <a:off x="2022251" y="3351343"/>
          <a:ext cx="1700610" cy="19687"/>
        </a:xfrm>
        <a:custGeom>
          <a:avLst/>
          <a:gdLst/>
          <a:ahLst/>
          <a:cxnLst/>
          <a:rect l="0" t="0" r="0" b="0"/>
          <a:pathLst>
            <a:path>
              <a:moveTo>
                <a:pt x="0" y="9843"/>
              </a:moveTo>
              <a:lnTo>
                <a:pt x="1700610" y="984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2830041" y="3318671"/>
        <a:ext cx="85030" cy="85030"/>
      </dsp:txXfrm>
    </dsp:sp>
    <dsp:sp modelId="{59046CAD-C2E1-46D1-B870-A323B28463FB}">
      <dsp:nvSpPr>
        <dsp:cNvPr id="0" name=""/>
        <dsp:cNvSpPr/>
      </dsp:nvSpPr>
      <dsp:spPr>
        <a:xfrm>
          <a:off x="3069505" y="3892035"/>
          <a:ext cx="1185333" cy="592666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Offer a drink</a:t>
          </a:r>
          <a:endParaRPr lang="en-US" sz="1000" kern="1200" dirty="0"/>
        </a:p>
      </dsp:txBody>
      <dsp:txXfrm>
        <a:off x="3086864" y="3909394"/>
        <a:ext cx="1150615" cy="557948"/>
      </dsp:txXfrm>
    </dsp:sp>
    <dsp:sp modelId="{2ABBDF53-3015-47D8-8EE5-0821DDB18980}">
      <dsp:nvSpPr>
        <dsp:cNvPr id="0" name=""/>
        <dsp:cNvSpPr/>
      </dsp:nvSpPr>
      <dsp:spPr>
        <a:xfrm>
          <a:off x="4254838" y="4178525"/>
          <a:ext cx="474133" cy="19687"/>
        </a:xfrm>
        <a:custGeom>
          <a:avLst/>
          <a:gdLst/>
          <a:ahLst/>
          <a:cxnLst/>
          <a:rect l="0" t="0" r="0" b="0"/>
          <a:pathLst>
            <a:path>
              <a:moveTo>
                <a:pt x="0" y="9843"/>
              </a:moveTo>
              <a:lnTo>
                <a:pt x="474133" y="984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80052" y="4176515"/>
        <a:ext cx="23706" cy="23706"/>
      </dsp:txXfrm>
    </dsp:sp>
    <dsp:sp modelId="{A9D642DF-08FF-46E2-96DC-216B29D59404}">
      <dsp:nvSpPr>
        <dsp:cNvPr id="0" name=""/>
        <dsp:cNvSpPr/>
      </dsp:nvSpPr>
      <dsp:spPr>
        <a:xfrm>
          <a:off x="4728972" y="3892035"/>
          <a:ext cx="1185333" cy="592666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Multiple options</a:t>
          </a:r>
          <a:endParaRPr lang="en-US" sz="1000" kern="1200" dirty="0"/>
        </a:p>
      </dsp:txBody>
      <dsp:txXfrm>
        <a:off x="4746331" y="3909394"/>
        <a:ext cx="1150615" cy="5579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B4358D-DCD4-4885-B02E-02B9ABF408BF}">
      <dsp:nvSpPr>
        <dsp:cNvPr id="0" name=""/>
        <dsp:cNvSpPr/>
      </dsp:nvSpPr>
      <dsp:spPr>
        <a:xfrm>
          <a:off x="1818" y="2592491"/>
          <a:ext cx="1437682" cy="718841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Account</a:t>
          </a:r>
          <a:endParaRPr lang="en-US" sz="900" kern="1200" dirty="0"/>
        </a:p>
      </dsp:txBody>
      <dsp:txXfrm>
        <a:off x="22872" y="2613545"/>
        <a:ext cx="1395574" cy="676733"/>
      </dsp:txXfrm>
    </dsp:sp>
    <dsp:sp modelId="{AC1E3324-8642-4879-9CCB-6E36AAC1DDFE}">
      <dsp:nvSpPr>
        <dsp:cNvPr id="0" name=""/>
        <dsp:cNvSpPr/>
      </dsp:nvSpPr>
      <dsp:spPr>
        <a:xfrm rot="16607117">
          <a:off x="597675" y="1993319"/>
          <a:ext cx="1909223" cy="21335"/>
        </a:xfrm>
        <a:custGeom>
          <a:avLst/>
          <a:gdLst/>
          <a:ahLst/>
          <a:cxnLst/>
          <a:rect l="0" t="0" r="0" b="0"/>
          <a:pathLst>
            <a:path>
              <a:moveTo>
                <a:pt x="0" y="10667"/>
              </a:moveTo>
              <a:lnTo>
                <a:pt x="1909223" y="1066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504556" y="1956256"/>
        <a:ext cx="95461" cy="95461"/>
      </dsp:txXfrm>
    </dsp:sp>
    <dsp:sp modelId="{448A7E16-6954-495A-85BB-EF6A915287EA}">
      <dsp:nvSpPr>
        <dsp:cNvPr id="0" name=""/>
        <dsp:cNvSpPr/>
      </dsp:nvSpPr>
      <dsp:spPr>
        <a:xfrm>
          <a:off x="1665073" y="696641"/>
          <a:ext cx="1437682" cy="718841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Privacy</a:t>
          </a:r>
          <a:endParaRPr lang="en-US" sz="900" kern="1200" dirty="0"/>
        </a:p>
      </dsp:txBody>
      <dsp:txXfrm>
        <a:off x="1686127" y="717695"/>
        <a:ext cx="1395574" cy="676733"/>
      </dsp:txXfrm>
    </dsp:sp>
    <dsp:sp modelId="{666567A7-03CF-42A6-B554-71069C772FC1}">
      <dsp:nvSpPr>
        <dsp:cNvPr id="0" name=""/>
        <dsp:cNvSpPr/>
      </dsp:nvSpPr>
      <dsp:spPr>
        <a:xfrm rot="17557095">
          <a:off x="2829255" y="635156"/>
          <a:ext cx="888838" cy="21335"/>
        </a:xfrm>
        <a:custGeom>
          <a:avLst/>
          <a:gdLst/>
          <a:ahLst/>
          <a:cxnLst/>
          <a:rect l="0" t="0" r="0" b="0"/>
          <a:pathLst>
            <a:path>
              <a:moveTo>
                <a:pt x="0" y="10667"/>
              </a:moveTo>
              <a:lnTo>
                <a:pt x="888838" y="1066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251454" y="623602"/>
        <a:ext cx="44441" cy="44441"/>
      </dsp:txXfrm>
    </dsp:sp>
    <dsp:sp modelId="{BFAC4962-4395-4A28-B721-469760EDC772}">
      <dsp:nvSpPr>
        <dsp:cNvPr id="0" name=""/>
        <dsp:cNvSpPr/>
      </dsp:nvSpPr>
      <dsp:spPr>
        <a:xfrm>
          <a:off x="3444594" y="0"/>
          <a:ext cx="3329615" cy="471171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Button switch: 1) Read receipt 2) Status (Share with: Pals/Pals except../Selected) </a:t>
          </a:r>
          <a:endParaRPr lang="en-US" sz="900" b="1" kern="1200" dirty="0">
            <a:solidFill>
              <a:srgbClr val="FFFF00"/>
            </a:solidFill>
          </a:endParaRPr>
        </a:p>
      </dsp:txBody>
      <dsp:txXfrm>
        <a:off x="3458394" y="13800"/>
        <a:ext cx="3302015" cy="443571"/>
      </dsp:txXfrm>
    </dsp:sp>
    <dsp:sp modelId="{D3EEFBCD-F3FC-469F-BE43-4386D6B5A0E3}">
      <dsp:nvSpPr>
        <dsp:cNvPr id="0" name=""/>
        <dsp:cNvSpPr/>
      </dsp:nvSpPr>
      <dsp:spPr>
        <a:xfrm rot="19440355">
          <a:off x="3062423" y="921241"/>
          <a:ext cx="422503" cy="21335"/>
        </a:xfrm>
        <a:custGeom>
          <a:avLst/>
          <a:gdLst/>
          <a:ahLst/>
          <a:cxnLst/>
          <a:rect l="0" t="0" r="0" b="0"/>
          <a:pathLst>
            <a:path>
              <a:moveTo>
                <a:pt x="0" y="10667"/>
              </a:moveTo>
              <a:lnTo>
                <a:pt x="422503" y="1066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263112" y="921346"/>
        <a:ext cx="21125" cy="21125"/>
      </dsp:txXfrm>
    </dsp:sp>
    <dsp:sp modelId="{3ECCE30B-7E71-4AA6-B015-D642914A16B0}">
      <dsp:nvSpPr>
        <dsp:cNvPr id="0" name=""/>
        <dsp:cNvSpPr/>
      </dsp:nvSpPr>
      <dsp:spPr>
        <a:xfrm>
          <a:off x="3444594" y="590342"/>
          <a:ext cx="1437682" cy="434827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Privacy Settings</a:t>
          </a:r>
          <a:endParaRPr lang="en-US" sz="900" b="1" kern="1200" dirty="0">
            <a:solidFill>
              <a:srgbClr val="FFFF00"/>
            </a:solidFill>
          </a:endParaRPr>
        </a:p>
      </dsp:txBody>
      <dsp:txXfrm>
        <a:off x="3457330" y="603078"/>
        <a:ext cx="1412210" cy="409355"/>
      </dsp:txXfrm>
    </dsp:sp>
    <dsp:sp modelId="{9D37F846-0318-4631-AF64-1EC9FDEBEF74}">
      <dsp:nvSpPr>
        <dsp:cNvPr id="0" name=""/>
        <dsp:cNvSpPr/>
      </dsp:nvSpPr>
      <dsp:spPr>
        <a:xfrm>
          <a:off x="4882276" y="797088"/>
          <a:ext cx="395736" cy="21335"/>
        </a:xfrm>
        <a:custGeom>
          <a:avLst/>
          <a:gdLst/>
          <a:ahLst/>
          <a:cxnLst/>
          <a:rect l="0" t="0" r="0" b="0"/>
          <a:pathLst>
            <a:path>
              <a:moveTo>
                <a:pt x="0" y="10667"/>
              </a:moveTo>
              <a:lnTo>
                <a:pt x="395736" y="1066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70251" y="797862"/>
        <a:ext cx="19786" cy="19786"/>
      </dsp:txXfrm>
    </dsp:sp>
    <dsp:sp modelId="{7EDA6625-A63B-46C7-95C2-F270A8C885A2}">
      <dsp:nvSpPr>
        <dsp:cNvPr id="0" name=""/>
        <dsp:cNvSpPr/>
      </dsp:nvSpPr>
      <dsp:spPr>
        <a:xfrm>
          <a:off x="5278013" y="590342"/>
          <a:ext cx="1437682" cy="434827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Edit settings </a:t>
          </a:r>
          <a:endParaRPr lang="en-US" sz="900" b="1" kern="1200" dirty="0">
            <a:solidFill>
              <a:srgbClr val="FFFF00"/>
            </a:solidFill>
          </a:endParaRPr>
        </a:p>
      </dsp:txBody>
      <dsp:txXfrm>
        <a:off x="5290749" y="603078"/>
        <a:ext cx="1412210" cy="409355"/>
      </dsp:txXfrm>
    </dsp:sp>
    <dsp:sp modelId="{A9B6A723-ECB3-482F-9601-CBC0B1F2ED83}">
      <dsp:nvSpPr>
        <dsp:cNvPr id="0" name=""/>
        <dsp:cNvSpPr/>
      </dsp:nvSpPr>
      <dsp:spPr>
        <a:xfrm rot="2445035">
          <a:off x="3048056" y="1192670"/>
          <a:ext cx="451236" cy="21335"/>
        </a:xfrm>
        <a:custGeom>
          <a:avLst/>
          <a:gdLst/>
          <a:ahLst/>
          <a:cxnLst/>
          <a:rect l="0" t="0" r="0" b="0"/>
          <a:pathLst>
            <a:path>
              <a:moveTo>
                <a:pt x="0" y="10667"/>
              </a:moveTo>
              <a:lnTo>
                <a:pt x="451236" y="1066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262394" y="1192057"/>
        <a:ext cx="22561" cy="22561"/>
      </dsp:txXfrm>
    </dsp:sp>
    <dsp:sp modelId="{AADF9FDD-746F-43AE-8CF6-816D97DB85AC}">
      <dsp:nvSpPr>
        <dsp:cNvPr id="0" name=""/>
        <dsp:cNvSpPr/>
      </dsp:nvSpPr>
      <dsp:spPr>
        <a:xfrm>
          <a:off x="3444594" y="1100374"/>
          <a:ext cx="1437682" cy="500478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Profile</a:t>
          </a:r>
          <a:endParaRPr lang="en-US" sz="900" b="1" kern="1200" dirty="0">
            <a:solidFill>
              <a:srgbClr val="FFFF00"/>
            </a:solidFill>
          </a:endParaRPr>
        </a:p>
      </dsp:txBody>
      <dsp:txXfrm>
        <a:off x="3459253" y="1115033"/>
        <a:ext cx="1408364" cy="471160"/>
      </dsp:txXfrm>
    </dsp:sp>
    <dsp:sp modelId="{2556F94C-0E8C-4F91-88CF-455771EAD886}">
      <dsp:nvSpPr>
        <dsp:cNvPr id="0" name=""/>
        <dsp:cNvSpPr/>
      </dsp:nvSpPr>
      <dsp:spPr>
        <a:xfrm>
          <a:off x="4882276" y="1339946"/>
          <a:ext cx="395736" cy="21335"/>
        </a:xfrm>
        <a:custGeom>
          <a:avLst/>
          <a:gdLst/>
          <a:ahLst/>
          <a:cxnLst/>
          <a:rect l="0" t="0" r="0" b="0"/>
          <a:pathLst>
            <a:path>
              <a:moveTo>
                <a:pt x="0" y="10667"/>
              </a:moveTo>
              <a:lnTo>
                <a:pt x="395736" y="1066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70251" y="1340720"/>
        <a:ext cx="19786" cy="19786"/>
      </dsp:txXfrm>
    </dsp:sp>
    <dsp:sp modelId="{2012F19A-8730-408F-8FBC-F50EABAFF60F}">
      <dsp:nvSpPr>
        <dsp:cNvPr id="0" name=""/>
        <dsp:cNvSpPr/>
      </dsp:nvSpPr>
      <dsp:spPr>
        <a:xfrm>
          <a:off x="5278013" y="1100374"/>
          <a:ext cx="1437682" cy="500478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FFFF00"/>
              </a:solidFill>
            </a:rPr>
            <a:t>Multiple options</a:t>
          </a:r>
          <a:endParaRPr lang="en-US" sz="900" b="1" kern="1200" dirty="0">
            <a:solidFill>
              <a:srgbClr val="FFFF00"/>
            </a:solidFill>
          </a:endParaRPr>
        </a:p>
      </dsp:txBody>
      <dsp:txXfrm>
        <a:off x="5292672" y="1115033"/>
        <a:ext cx="1408364" cy="471160"/>
      </dsp:txXfrm>
    </dsp:sp>
    <dsp:sp modelId="{D4233D90-464A-4DC0-B6BC-94BCE3EDA184}">
      <dsp:nvSpPr>
        <dsp:cNvPr id="0" name=""/>
        <dsp:cNvSpPr/>
      </dsp:nvSpPr>
      <dsp:spPr>
        <a:xfrm rot="17029777">
          <a:off x="1057541" y="2453854"/>
          <a:ext cx="1003883" cy="21335"/>
        </a:xfrm>
        <a:custGeom>
          <a:avLst/>
          <a:gdLst/>
          <a:ahLst/>
          <a:cxnLst/>
          <a:rect l="0" t="0" r="0" b="0"/>
          <a:pathLst>
            <a:path>
              <a:moveTo>
                <a:pt x="0" y="10667"/>
              </a:moveTo>
              <a:lnTo>
                <a:pt x="1003883" y="1066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34385" y="2439424"/>
        <a:ext cx="50194" cy="50194"/>
      </dsp:txXfrm>
    </dsp:sp>
    <dsp:sp modelId="{B385C74A-71C8-4945-B099-2ABE34F72E9F}">
      <dsp:nvSpPr>
        <dsp:cNvPr id="0" name=""/>
        <dsp:cNvSpPr/>
      </dsp:nvSpPr>
      <dsp:spPr>
        <a:xfrm>
          <a:off x="1679464" y="1695561"/>
          <a:ext cx="1429674" cy="563140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Security</a:t>
          </a:r>
          <a:endParaRPr lang="en-US" sz="900" kern="1200" dirty="0"/>
        </a:p>
      </dsp:txBody>
      <dsp:txXfrm>
        <a:off x="1695958" y="1712055"/>
        <a:ext cx="1396686" cy="530152"/>
      </dsp:txXfrm>
    </dsp:sp>
    <dsp:sp modelId="{F3D704EC-535D-4B3B-A53A-10FB7BC7AB20}">
      <dsp:nvSpPr>
        <dsp:cNvPr id="0" name=""/>
        <dsp:cNvSpPr/>
      </dsp:nvSpPr>
      <dsp:spPr>
        <a:xfrm rot="21571717">
          <a:off x="3109133" y="1965036"/>
          <a:ext cx="346881" cy="21335"/>
        </a:xfrm>
        <a:custGeom>
          <a:avLst/>
          <a:gdLst/>
          <a:ahLst/>
          <a:cxnLst/>
          <a:rect l="0" t="0" r="0" b="0"/>
          <a:pathLst>
            <a:path>
              <a:moveTo>
                <a:pt x="0" y="10667"/>
              </a:moveTo>
              <a:lnTo>
                <a:pt x="346881" y="1066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273902" y="1967032"/>
        <a:ext cx="17344" cy="17344"/>
      </dsp:txXfrm>
    </dsp:sp>
    <dsp:sp modelId="{3DA3938B-4908-45DE-9F9C-AEA67BFAB289}">
      <dsp:nvSpPr>
        <dsp:cNvPr id="0" name=""/>
        <dsp:cNvSpPr/>
      </dsp:nvSpPr>
      <dsp:spPr>
        <a:xfrm>
          <a:off x="3456009" y="1692707"/>
          <a:ext cx="1394782" cy="563140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FFFF00"/>
              </a:solidFill>
            </a:rPr>
            <a:t>Multiple Options</a:t>
          </a:r>
          <a:endParaRPr lang="en-US" sz="900" kern="1200" dirty="0">
            <a:solidFill>
              <a:srgbClr val="FFFF00"/>
            </a:solidFill>
          </a:endParaRPr>
        </a:p>
      </dsp:txBody>
      <dsp:txXfrm>
        <a:off x="3472503" y="1709201"/>
        <a:ext cx="1361794" cy="530152"/>
      </dsp:txXfrm>
    </dsp:sp>
    <dsp:sp modelId="{1306F5A7-5CCB-4B23-8DE5-1A93DEAF308A}">
      <dsp:nvSpPr>
        <dsp:cNvPr id="0" name=""/>
        <dsp:cNvSpPr/>
      </dsp:nvSpPr>
      <dsp:spPr>
        <a:xfrm rot="19452720">
          <a:off x="1408849" y="2846312"/>
          <a:ext cx="324671" cy="21335"/>
        </a:xfrm>
        <a:custGeom>
          <a:avLst/>
          <a:gdLst/>
          <a:ahLst/>
          <a:cxnLst/>
          <a:rect l="0" t="0" r="0" b="0"/>
          <a:pathLst>
            <a:path>
              <a:moveTo>
                <a:pt x="0" y="10667"/>
              </a:moveTo>
              <a:lnTo>
                <a:pt x="324671" y="1066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63068" y="2848863"/>
        <a:ext cx="16233" cy="16233"/>
      </dsp:txXfrm>
    </dsp:sp>
    <dsp:sp modelId="{B4F615CD-1D88-4F63-97FC-47F5BAC45055}">
      <dsp:nvSpPr>
        <dsp:cNvPr id="0" name=""/>
        <dsp:cNvSpPr/>
      </dsp:nvSpPr>
      <dsp:spPr>
        <a:xfrm>
          <a:off x="1702870" y="2402627"/>
          <a:ext cx="1437682" cy="718841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Photo ID proof</a:t>
          </a:r>
          <a:endParaRPr lang="en-US" sz="900" kern="1200" dirty="0"/>
        </a:p>
      </dsp:txBody>
      <dsp:txXfrm>
        <a:off x="1723924" y="2423681"/>
        <a:ext cx="1395574" cy="676733"/>
      </dsp:txXfrm>
    </dsp:sp>
    <dsp:sp modelId="{B2A2A7F1-9B12-459D-B560-A4D7AE150EA5}">
      <dsp:nvSpPr>
        <dsp:cNvPr id="0" name=""/>
        <dsp:cNvSpPr/>
      </dsp:nvSpPr>
      <dsp:spPr>
        <a:xfrm>
          <a:off x="3140552" y="2751380"/>
          <a:ext cx="346265" cy="21335"/>
        </a:xfrm>
        <a:custGeom>
          <a:avLst/>
          <a:gdLst/>
          <a:ahLst/>
          <a:cxnLst/>
          <a:rect l="0" t="0" r="0" b="0"/>
          <a:pathLst>
            <a:path>
              <a:moveTo>
                <a:pt x="0" y="10667"/>
              </a:moveTo>
              <a:lnTo>
                <a:pt x="346265" y="1066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05029" y="2753392"/>
        <a:ext cx="17313" cy="17313"/>
      </dsp:txXfrm>
    </dsp:sp>
    <dsp:sp modelId="{269753B6-6344-41AC-9732-4605695FFD84}">
      <dsp:nvSpPr>
        <dsp:cNvPr id="0" name=""/>
        <dsp:cNvSpPr/>
      </dsp:nvSpPr>
      <dsp:spPr>
        <a:xfrm>
          <a:off x="3486818" y="2402627"/>
          <a:ext cx="1437682" cy="718841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Show available photo IDs &amp; option to add more</a:t>
          </a:r>
          <a:endParaRPr lang="en-US" sz="900" kern="1200" dirty="0"/>
        </a:p>
      </dsp:txBody>
      <dsp:txXfrm>
        <a:off x="3507872" y="2423681"/>
        <a:ext cx="1395574" cy="676733"/>
      </dsp:txXfrm>
    </dsp:sp>
    <dsp:sp modelId="{078A3ACF-3BB7-40C5-A63A-9A21BBB56CB4}">
      <dsp:nvSpPr>
        <dsp:cNvPr id="0" name=""/>
        <dsp:cNvSpPr/>
      </dsp:nvSpPr>
      <dsp:spPr>
        <a:xfrm>
          <a:off x="4924501" y="2751380"/>
          <a:ext cx="394988" cy="21335"/>
        </a:xfrm>
        <a:custGeom>
          <a:avLst/>
          <a:gdLst/>
          <a:ahLst/>
          <a:cxnLst/>
          <a:rect l="0" t="0" r="0" b="0"/>
          <a:pathLst>
            <a:path>
              <a:moveTo>
                <a:pt x="0" y="10667"/>
              </a:moveTo>
              <a:lnTo>
                <a:pt x="394988" y="1066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112121" y="2752173"/>
        <a:ext cx="19749" cy="19749"/>
      </dsp:txXfrm>
    </dsp:sp>
    <dsp:sp modelId="{92CBEDCE-6EEC-4862-8F98-9D66E2D8F3D2}">
      <dsp:nvSpPr>
        <dsp:cNvPr id="0" name=""/>
        <dsp:cNvSpPr/>
      </dsp:nvSpPr>
      <dsp:spPr>
        <a:xfrm>
          <a:off x="5319490" y="2402627"/>
          <a:ext cx="1437682" cy="718841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Click or upload &amp; submit</a:t>
          </a:r>
          <a:endParaRPr lang="en-US" sz="900" kern="1200" dirty="0"/>
        </a:p>
      </dsp:txBody>
      <dsp:txXfrm>
        <a:off x="5340544" y="2423681"/>
        <a:ext cx="1395574" cy="676733"/>
      </dsp:txXfrm>
    </dsp:sp>
    <dsp:sp modelId="{C60BBDC2-A539-4272-A17C-E05A37B729B2}">
      <dsp:nvSpPr>
        <dsp:cNvPr id="0" name=""/>
        <dsp:cNvSpPr/>
      </dsp:nvSpPr>
      <dsp:spPr>
        <a:xfrm>
          <a:off x="6757173" y="2751380"/>
          <a:ext cx="401803" cy="21335"/>
        </a:xfrm>
        <a:custGeom>
          <a:avLst/>
          <a:gdLst/>
          <a:ahLst/>
          <a:cxnLst/>
          <a:rect l="0" t="0" r="0" b="0"/>
          <a:pathLst>
            <a:path>
              <a:moveTo>
                <a:pt x="0" y="10667"/>
              </a:moveTo>
              <a:lnTo>
                <a:pt x="401803" y="1066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948030" y="2752003"/>
        <a:ext cx="20090" cy="20090"/>
      </dsp:txXfrm>
    </dsp:sp>
    <dsp:sp modelId="{A84862F4-B498-4072-AB50-88B9363E848C}">
      <dsp:nvSpPr>
        <dsp:cNvPr id="0" name=""/>
        <dsp:cNvSpPr/>
      </dsp:nvSpPr>
      <dsp:spPr>
        <a:xfrm>
          <a:off x="7158977" y="2402627"/>
          <a:ext cx="1437682" cy="718841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Await verification &amp; done</a:t>
          </a:r>
          <a:endParaRPr lang="en-US" sz="900" kern="1200" dirty="0"/>
        </a:p>
      </dsp:txBody>
      <dsp:txXfrm>
        <a:off x="7180031" y="2423681"/>
        <a:ext cx="1395574" cy="676733"/>
      </dsp:txXfrm>
    </dsp:sp>
    <dsp:sp modelId="{87F2D5E1-F4C0-4A7A-BA1F-83D5E2955DD2}">
      <dsp:nvSpPr>
        <dsp:cNvPr id="0" name=""/>
        <dsp:cNvSpPr/>
      </dsp:nvSpPr>
      <dsp:spPr>
        <a:xfrm rot="4263323">
          <a:off x="1165570" y="3324888"/>
          <a:ext cx="811229" cy="21335"/>
        </a:xfrm>
        <a:custGeom>
          <a:avLst/>
          <a:gdLst/>
          <a:ahLst/>
          <a:cxnLst/>
          <a:rect l="0" t="0" r="0" b="0"/>
          <a:pathLst>
            <a:path>
              <a:moveTo>
                <a:pt x="0" y="10667"/>
              </a:moveTo>
              <a:lnTo>
                <a:pt x="811229" y="1066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50904" y="3315275"/>
        <a:ext cx="40561" cy="40561"/>
      </dsp:txXfrm>
    </dsp:sp>
    <dsp:sp modelId="{1A2BC9BF-56EA-4ACA-B517-0AC219AA5702}">
      <dsp:nvSpPr>
        <dsp:cNvPr id="0" name=""/>
        <dsp:cNvSpPr/>
      </dsp:nvSpPr>
      <dsp:spPr>
        <a:xfrm>
          <a:off x="1702870" y="3359779"/>
          <a:ext cx="1437682" cy="718841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Login</a:t>
          </a:r>
          <a:endParaRPr lang="en-US" sz="900" kern="1200" dirty="0"/>
        </a:p>
      </dsp:txBody>
      <dsp:txXfrm>
        <a:off x="1723924" y="3380833"/>
        <a:ext cx="1395574" cy="676733"/>
      </dsp:txXfrm>
    </dsp:sp>
    <dsp:sp modelId="{415CE2E0-B0A9-4AA0-B039-EB03B9FAB89A}">
      <dsp:nvSpPr>
        <dsp:cNvPr id="0" name=""/>
        <dsp:cNvSpPr/>
      </dsp:nvSpPr>
      <dsp:spPr>
        <a:xfrm>
          <a:off x="3140552" y="3708532"/>
          <a:ext cx="379433" cy="21335"/>
        </a:xfrm>
        <a:custGeom>
          <a:avLst/>
          <a:gdLst/>
          <a:ahLst/>
          <a:cxnLst/>
          <a:rect l="0" t="0" r="0" b="0"/>
          <a:pathLst>
            <a:path>
              <a:moveTo>
                <a:pt x="0" y="10667"/>
              </a:moveTo>
              <a:lnTo>
                <a:pt x="379433" y="1066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20783" y="3709714"/>
        <a:ext cx="18971" cy="18971"/>
      </dsp:txXfrm>
    </dsp:sp>
    <dsp:sp modelId="{DDFEDECA-953F-4800-B8D1-23D007D31D50}">
      <dsp:nvSpPr>
        <dsp:cNvPr id="0" name=""/>
        <dsp:cNvSpPr/>
      </dsp:nvSpPr>
      <dsp:spPr>
        <a:xfrm>
          <a:off x="3519986" y="3359779"/>
          <a:ext cx="1437682" cy="718841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Edit PROFILE ID, email, phone and password</a:t>
          </a:r>
          <a:endParaRPr lang="en-US" sz="900" kern="1200" dirty="0"/>
        </a:p>
      </dsp:txBody>
      <dsp:txXfrm>
        <a:off x="3541040" y="3380833"/>
        <a:ext cx="1395574" cy="676733"/>
      </dsp:txXfrm>
    </dsp:sp>
    <dsp:sp modelId="{F70E4DE3-9809-4642-ABF2-80AF7012C6E2}">
      <dsp:nvSpPr>
        <dsp:cNvPr id="0" name=""/>
        <dsp:cNvSpPr/>
      </dsp:nvSpPr>
      <dsp:spPr>
        <a:xfrm rot="4986635">
          <a:off x="473387" y="4031116"/>
          <a:ext cx="2195596" cy="21335"/>
        </a:xfrm>
        <a:custGeom>
          <a:avLst/>
          <a:gdLst/>
          <a:ahLst/>
          <a:cxnLst/>
          <a:rect l="0" t="0" r="0" b="0"/>
          <a:pathLst>
            <a:path>
              <a:moveTo>
                <a:pt x="0" y="10667"/>
              </a:moveTo>
              <a:lnTo>
                <a:pt x="2195596" y="1066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516295" y="3986894"/>
        <a:ext cx="109779" cy="109779"/>
      </dsp:txXfrm>
    </dsp:sp>
    <dsp:sp modelId="{8E4BB30D-5177-4D5C-A3F7-753FD0AEDA99}">
      <dsp:nvSpPr>
        <dsp:cNvPr id="0" name=""/>
        <dsp:cNvSpPr/>
      </dsp:nvSpPr>
      <dsp:spPr>
        <a:xfrm>
          <a:off x="1702870" y="4787150"/>
          <a:ext cx="1437682" cy="689009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Hide/Reset/Delete Account</a:t>
          </a:r>
          <a:endParaRPr lang="en-US" sz="900" kern="1200" dirty="0"/>
        </a:p>
      </dsp:txBody>
      <dsp:txXfrm>
        <a:off x="1723050" y="4807330"/>
        <a:ext cx="1397322" cy="648649"/>
      </dsp:txXfrm>
    </dsp:sp>
    <dsp:sp modelId="{5310CA42-832A-4A1E-B9A4-BAB3381BE41E}">
      <dsp:nvSpPr>
        <dsp:cNvPr id="0" name=""/>
        <dsp:cNvSpPr/>
      </dsp:nvSpPr>
      <dsp:spPr>
        <a:xfrm rot="18023352">
          <a:off x="2955240" y="4797484"/>
          <a:ext cx="750058" cy="21335"/>
        </a:xfrm>
        <a:custGeom>
          <a:avLst/>
          <a:gdLst/>
          <a:ahLst/>
          <a:cxnLst/>
          <a:rect l="0" t="0" r="0" b="0"/>
          <a:pathLst>
            <a:path>
              <a:moveTo>
                <a:pt x="0" y="10667"/>
              </a:moveTo>
              <a:lnTo>
                <a:pt x="750058" y="1066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11518" y="4789400"/>
        <a:ext cx="37502" cy="37502"/>
      </dsp:txXfrm>
    </dsp:sp>
    <dsp:sp modelId="{72607388-9A80-40B0-98DD-C33D5AA1434A}">
      <dsp:nvSpPr>
        <dsp:cNvPr id="0" name=""/>
        <dsp:cNvSpPr/>
      </dsp:nvSpPr>
      <dsp:spPr>
        <a:xfrm>
          <a:off x="3519986" y="4201607"/>
          <a:ext cx="1437682" cy="566080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Hide Account</a:t>
          </a:r>
          <a:endParaRPr lang="en-US" sz="900" kern="1200" dirty="0"/>
        </a:p>
      </dsp:txBody>
      <dsp:txXfrm>
        <a:off x="3536566" y="4218187"/>
        <a:ext cx="1404522" cy="532920"/>
      </dsp:txXfrm>
    </dsp:sp>
    <dsp:sp modelId="{5C0BE0A9-6973-499B-B349-E88C51A3FD60}">
      <dsp:nvSpPr>
        <dsp:cNvPr id="0" name=""/>
        <dsp:cNvSpPr/>
      </dsp:nvSpPr>
      <dsp:spPr>
        <a:xfrm>
          <a:off x="4957669" y="4473980"/>
          <a:ext cx="575073" cy="21335"/>
        </a:xfrm>
        <a:custGeom>
          <a:avLst/>
          <a:gdLst/>
          <a:ahLst/>
          <a:cxnLst/>
          <a:rect l="0" t="0" r="0" b="0"/>
          <a:pathLst>
            <a:path>
              <a:moveTo>
                <a:pt x="0" y="10667"/>
              </a:moveTo>
              <a:lnTo>
                <a:pt x="575073" y="1066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30828" y="4470271"/>
        <a:ext cx="28753" cy="28753"/>
      </dsp:txXfrm>
    </dsp:sp>
    <dsp:sp modelId="{B17E251C-D95E-43F2-BD6B-622854D5E7D8}">
      <dsp:nvSpPr>
        <dsp:cNvPr id="0" name=""/>
        <dsp:cNvSpPr/>
      </dsp:nvSpPr>
      <dsp:spPr>
        <a:xfrm>
          <a:off x="5532742" y="4201607"/>
          <a:ext cx="1437682" cy="566080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Hide account to be invisible to everyone</a:t>
          </a:r>
          <a:endParaRPr lang="en-US" sz="900" kern="1200" dirty="0"/>
        </a:p>
      </dsp:txBody>
      <dsp:txXfrm>
        <a:off x="5549322" y="4218187"/>
        <a:ext cx="1404522" cy="532920"/>
      </dsp:txXfrm>
    </dsp:sp>
    <dsp:sp modelId="{D8D94B48-5A02-48AD-9FBA-803ED8315B4A}">
      <dsp:nvSpPr>
        <dsp:cNvPr id="0" name=""/>
        <dsp:cNvSpPr/>
      </dsp:nvSpPr>
      <dsp:spPr>
        <a:xfrm>
          <a:off x="3140552" y="5120987"/>
          <a:ext cx="379433" cy="21335"/>
        </a:xfrm>
        <a:custGeom>
          <a:avLst/>
          <a:gdLst/>
          <a:ahLst/>
          <a:cxnLst/>
          <a:rect l="0" t="0" r="0" b="0"/>
          <a:pathLst>
            <a:path>
              <a:moveTo>
                <a:pt x="0" y="10667"/>
              </a:moveTo>
              <a:lnTo>
                <a:pt x="379433" y="1066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20783" y="5122169"/>
        <a:ext cx="18971" cy="18971"/>
      </dsp:txXfrm>
    </dsp:sp>
    <dsp:sp modelId="{268EB04B-4B62-4E6E-9266-BD904B5048BD}">
      <dsp:nvSpPr>
        <dsp:cNvPr id="0" name=""/>
        <dsp:cNvSpPr/>
      </dsp:nvSpPr>
      <dsp:spPr>
        <a:xfrm>
          <a:off x="3519986" y="4848615"/>
          <a:ext cx="1437682" cy="566080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Reset Account</a:t>
          </a:r>
          <a:endParaRPr lang="en-US" sz="900" kern="1200" dirty="0"/>
        </a:p>
      </dsp:txBody>
      <dsp:txXfrm>
        <a:off x="3536566" y="4865195"/>
        <a:ext cx="1404522" cy="532920"/>
      </dsp:txXfrm>
    </dsp:sp>
    <dsp:sp modelId="{6D8A5FC2-91C7-4E97-A529-F474E7FA857A}">
      <dsp:nvSpPr>
        <dsp:cNvPr id="0" name=""/>
        <dsp:cNvSpPr/>
      </dsp:nvSpPr>
      <dsp:spPr>
        <a:xfrm>
          <a:off x="4957669" y="5120987"/>
          <a:ext cx="575073" cy="21335"/>
        </a:xfrm>
        <a:custGeom>
          <a:avLst/>
          <a:gdLst/>
          <a:ahLst/>
          <a:cxnLst/>
          <a:rect l="0" t="0" r="0" b="0"/>
          <a:pathLst>
            <a:path>
              <a:moveTo>
                <a:pt x="0" y="10667"/>
              </a:moveTo>
              <a:lnTo>
                <a:pt x="575073" y="1066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30828" y="5117278"/>
        <a:ext cx="28753" cy="28753"/>
      </dsp:txXfrm>
    </dsp:sp>
    <dsp:sp modelId="{17A3E5F3-2EE5-4853-ACA1-B3A805CCC097}">
      <dsp:nvSpPr>
        <dsp:cNvPr id="0" name=""/>
        <dsp:cNvSpPr/>
      </dsp:nvSpPr>
      <dsp:spPr>
        <a:xfrm>
          <a:off x="5532742" y="4848615"/>
          <a:ext cx="1437682" cy="566080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Take to account setup/KYC page in edit mode</a:t>
          </a:r>
          <a:endParaRPr lang="en-US" sz="900" kern="1200" dirty="0"/>
        </a:p>
      </dsp:txBody>
      <dsp:txXfrm>
        <a:off x="5549322" y="4865195"/>
        <a:ext cx="1404522" cy="532920"/>
      </dsp:txXfrm>
    </dsp:sp>
    <dsp:sp modelId="{FF7B2BE7-33A9-40F2-9A2E-0A83F05576BF}">
      <dsp:nvSpPr>
        <dsp:cNvPr id="0" name=""/>
        <dsp:cNvSpPr/>
      </dsp:nvSpPr>
      <dsp:spPr>
        <a:xfrm rot="3583394">
          <a:off x="2953980" y="5445951"/>
          <a:ext cx="752578" cy="21335"/>
        </a:xfrm>
        <a:custGeom>
          <a:avLst/>
          <a:gdLst/>
          <a:ahLst/>
          <a:cxnLst/>
          <a:rect l="0" t="0" r="0" b="0"/>
          <a:pathLst>
            <a:path>
              <a:moveTo>
                <a:pt x="0" y="10667"/>
              </a:moveTo>
              <a:lnTo>
                <a:pt x="752578" y="1066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11455" y="5437804"/>
        <a:ext cx="37628" cy="37628"/>
      </dsp:txXfrm>
    </dsp:sp>
    <dsp:sp modelId="{11F64CD6-46E3-4374-8FC8-AE2BED037004}">
      <dsp:nvSpPr>
        <dsp:cNvPr id="0" name=""/>
        <dsp:cNvSpPr/>
      </dsp:nvSpPr>
      <dsp:spPr>
        <a:xfrm>
          <a:off x="3519986" y="5498542"/>
          <a:ext cx="1437682" cy="566080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Delete Account</a:t>
          </a:r>
          <a:endParaRPr lang="en-US" sz="900" kern="1200" dirty="0"/>
        </a:p>
      </dsp:txBody>
      <dsp:txXfrm>
        <a:off x="3536566" y="5515122"/>
        <a:ext cx="1404522" cy="532920"/>
      </dsp:txXfrm>
    </dsp:sp>
    <dsp:sp modelId="{6F43CFE3-C651-4900-99FA-EB9AC442C5CD}">
      <dsp:nvSpPr>
        <dsp:cNvPr id="0" name=""/>
        <dsp:cNvSpPr/>
      </dsp:nvSpPr>
      <dsp:spPr>
        <a:xfrm>
          <a:off x="4957669" y="5770915"/>
          <a:ext cx="575073" cy="21335"/>
        </a:xfrm>
        <a:custGeom>
          <a:avLst/>
          <a:gdLst/>
          <a:ahLst/>
          <a:cxnLst/>
          <a:rect l="0" t="0" r="0" b="0"/>
          <a:pathLst>
            <a:path>
              <a:moveTo>
                <a:pt x="0" y="10667"/>
              </a:moveTo>
              <a:lnTo>
                <a:pt x="575073" y="1066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30828" y="5767205"/>
        <a:ext cx="28753" cy="28753"/>
      </dsp:txXfrm>
    </dsp:sp>
    <dsp:sp modelId="{00D95CEA-3E60-4194-99C8-157398D4F403}">
      <dsp:nvSpPr>
        <dsp:cNvPr id="0" name=""/>
        <dsp:cNvSpPr/>
      </dsp:nvSpPr>
      <dsp:spPr>
        <a:xfrm>
          <a:off x="5532742" y="5498542"/>
          <a:ext cx="1437682" cy="566080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Ask to confirm, show what will they miss</a:t>
          </a:r>
          <a:endParaRPr lang="en-US" sz="900" kern="1200" dirty="0"/>
        </a:p>
      </dsp:txBody>
      <dsp:txXfrm>
        <a:off x="5549322" y="5515122"/>
        <a:ext cx="1404522" cy="532920"/>
      </dsp:txXfrm>
    </dsp:sp>
    <dsp:sp modelId="{F80445D2-8748-488D-98EA-980ED957C92C}">
      <dsp:nvSpPr>
        <dsp:cNvPr id="0" name=""/>
        <dsp:cNvSpPr/>
      </dsp:nvSpPr>
      <dsp:spPr>
        <a:xfrm>
          <a:off x="6970425" y="5770915"/>
          <a:ext cx="575073" cy="21335"/>
        </a:xfrm>
        <a:custGeom>
          <a:avLst/>
          <a:gdLst/>
          <a:ahLst/>
          <a:cxnLst/>
          <a:rect l="0" t="0" r="0" b="0"/>
          <a:pathLst>
            <a:path>
              <a:moveTo>
                <a:pt x="0" y="10667"/>
              </a:moveTo>
              <a:lnTo>
                <a:pt x="575073" y="1066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243584" y="5767205"/>
        <a:ext cx="28753" cy="28753"/>
      </dsp:txXfrm>
    </dsp:sp>
    <dsp:sp modelId="{5F9E864C-3419-426D-A3FC-C16A1DF78C22}">
      <dsp:nvSpPr>
        <dsp:cNvPr id="0" name=""/>
        <dsp:cNvSpPr/>
      </dsp:nvSpPr>
      <dsp:spPr>
        <a:xfrm>
          <a:off x="7545498" y="5498542"/>
          <a:ext cx="1437682" cy="566080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Popup  that deactivation is complete &amp; then logout from </a:t>
          </a:r>
          <a:r>
            <a:rPr lang="en-US" sz="900" kern="1200" dirty="0" err="1" smtClean="0"/>
            <a:t>aoo</a:t>
          </a:r>
          <a:endParaRPr lang="en-US" sz="900" kern="1200" dirty="0"/>
        </a:p>
      </dsp:txBody>
      <dsp:txXfrm>
        <a:off x="7562078" y="5515122"/>
        <a:ext cx="1404522" cy="5329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80FDEE-318C-438A-9779-5C18F6699B6A}">
      <dsp:nvSpPr>
        <dsp:cNvPr id="0" name=""/>
        <dsp:cNvSpPr/>
      </dsp:nvSpPr>
      <dsp:spPr>
        <a:xfrm>
          <a:off x="0" y="2475559"/>
          <a:ext cx="837719" cy="628578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Chat</a:t>
          </a:r>
          <a:endParaRPr lang="en-US" sz="9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Top search, all chat, swipe to delete</a:t>
          </a:r>
          <a:endParaRPr lang="en-US" sz="800" kern="1200" dirty="0"/>
        </a:p>
      </dsp:txBody>
      <dsp:txXfrm>
        <a:off x="18410" y="2493969"/>
        <a:ext cx="800899" cy="591758"/>
      </dsp:txXfrm>
    </dsp:sp>
    <dsp:sp modelId="{5B9E9D0B-5E65-4787-9E81-0F09A499722E}">
      <dsp:nvSpPr>
        <dsp:cNvPr id="0" name=""/>
        <dsp:cNvSpPr/>
      </dsp:nvSpPr>
      <dsp:spPr>
        <a:xfrm rot="16589310">
          <a:off x="-298583" y="1504117"/>
          <a:ext cx="2562136" cy="25737"/>
        </a:xfrm>
        <a:custGeom>
          <a:avLst/>
          <a:gdLst/>
          <a:ahLst/>
          <a:cxnLst/>
          <a:rect l="0" t="0" r="0" b="0"/>
          <a:pathLst>
            <a:path>
              <a:moveTo>
                <a:pt x="0" y="12868"/>
              </a:moveTo>
              <a:lnTo>
                <a:pt x="2562136" y="1286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918431" y="1467655"/>
        <a:ext cx="128106" cy="98662"/>
      </dsp:txXfrm>
    </dsp:sp>
    <dsp:sp modelId="{FE9F233A-D14B-44AC-BB91-A76E48FC488A}">
      <dsp:nvSpPr>
        <dsp:cNvPr id="0" name=""/>
        <dsp:cNvSpPr/>
      </dsp:nvSpPr>
      <dsp:spPr>
        <a:xfrm>
          <a:off x="1127250" y="2068"/>
          <a:ext cx="1257156" cy="484112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Accept Chat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Show requestor with link to accept</a:t>
          </a:r>
          <a:endParaRPr lang="en-US" sz="800" kern="1200" dirty="0"/>
        </a:p>
      </dsp:txBody>
      <dsp:txXfrm>
        <a:off x="1141429" y="16247"/>
        <a:ext cx="1228798" cy="455754"/>
      </dsp:txXfrm>
    </dsp:sp>
    <dsp:sp modelId="{AC1E3324-8642-4879-9CCB-6E36AAC1DDFE}">
      <dsp:nvSpPr>
        <dsp:cNvPr id="0" name=""/>
        <dsp:cNvSpPr/>
      </dsp:nvSpPr>
      <dsp:spPr>
        <a:xfrm rot="21425888">
          <a:off x="2384139" y="223642"/>
          <a:ext cx="417622" cy="19821"/>
        </a:xfrm>
        <a:custGeom>
          <a:avLst/>
          <a:gdLst/>
          <a:ahLst/>
          <a:cxnLst/>
          <a:rect l="0" t="0" r="0" b="0"/>
          <a:pathLst>
            <a:path>
              <a:moveTo>
                <a:pt x="0" y="9910"/>
              </a:moveTo>
              <a:lnTo>
                <a:pt x="417622" y="991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82510" y="223112"/>
        <a:ext cx="20881" cy="20881"/>
      </dsp:txXfrm>
    </dsp:sp>
    <dsp:sp modelId="{448A7E16-6954-495A-85BB-EF6A915287EA}">
      <dsp:nvSpPr>
        <dsp:cNvPr id="0" name=""/>
        <dsp:cNvSpPr/>
      </dsp:nvSpPr>
      <dsp:spPr>
        <a:xfrm>
          <a:off x="2801494" y="0"/>
          <a:ext cx="1257156" cy="445963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Show basic profile</a:t>
          </a:r>
          <a:endParaRPr lang="en-US" sz="900" kern="1200" dirty="0"/>
        </a:p>
      </dsp:txBody>
      <dsp:txXfrm>
        <a:off x="2814556" y="13062"/>
        <a:ext cx="1231032" cy="419839"/>
      </dsp:txXfrm>
    </dsp:sp>
    <dsp:sp modelId="{666567A7-03CF-42A6-B554-71069C772FC1}">
      <dsp:nvSpPr>
        <dsp:cNvPr id="0" name=""/>
        <dsp:cNvSpPr/>
      </dsp:nvSpPr>
      <dsp:spPr>
        <a:xfrm>
          <a:off x="4058651" y="213070"/>
          <a:ext cx="298914" cy="19821"/>
        </a:xfrm>
        <a:custGeom>
          <a:avLst/>
          <a:gdLst/>
          <a:ahLst/>
          <a:cxnLst/>
          <a:rect l="0" t="0" r="0" b="0"/>
          <a:pathLst>
            <a:path>
              <a:moveTo>
                <a:pt x="0" y="9910"/>
              </a:moveTo>
              <a:lnTo>
                <a:pt x="298914" y="991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200635" y="215509"/>
        <a:ext cx="14945" cy="14945"/>
      </dsp:txXfrm>
    </dsp:sp>
    <dsp:sp modelId="{BFAC4962-4395-4A28-B721-469760EDC772}">
      <dsp:nvSpPr>
        <dsp:cNvPr id="0" name=""/>
        <dsp:cNvSpPr/>
      </dsp:nvSpPr>
      <dsp:spPr>
        <a:xfrm>
          <a:off x="4357565" y="0"/>
          <a:ext cx="1257156" cy="445963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Show basic &amp; link to extended profile</a:t>
          </a:r>
          <a:endParaRPr lang="en-US" sz="900" b="1" kern="1200" dirty="0">
            <a:solidFill>
              <a:srgbClr val="FFFF00"/>
            </a:solidFill>
          </a:endParaRPr>
        </a:p>
      </dsp:txBody>
      <dsp:txXfrm>
        <a:off x="4370627" y="13062"/>
        <a:ext cx="1231032" cy="419839"/>
      </dsp:txXfrm>
    </dsp:sp>
    <dsp:sp modelId="{0AD07A4A-0173-467E-BD9B-5BE302B1865E}">
      <dsp:nvSpPr>
        <dsp:cNvPr id="0" name=""/>
        <dsp:cNvSpPr/>
      </dsp:nvSpPr>
      <dsp:spPr>
        <a:xfrm>
          <a:off x="5614722" y="213070"/>
          <a:ext cx="321555" cy="19821"/>
        </a:xfrm>
        <a:custGeom>
          <a:avLst/>
          <a:gdLst/>
          <a:ahLst/>
          <a:cxnLst/>
          <a:rect l="0" t="0" r="0" b="0"/>
          <a:pathLst>
            <a:path>
              <a:moveTo>
                <a:pt x="0" y="9910"/>
              </a:moveTo>
              <a:lnTo>
                <a:pt x="321555" y="991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767461" y="214943"/>
        <a:ext cx="16077" cy="16077"/>
      </dsp:txXfrm>
    </dsp:sp>
    <dsp:sp modelId="{0B45A16D-8939-42EF-98E8-D5B6F2C50487}">
      <dsp:nvSpPr>
        <dsp:cNvPr id="0" name=""/>
        <dsp:cNvSpPr/>
      </dsp:nvSpPr>
      <dsp:spPr>
        <a:xfrm>
          <a:off x="5936277" y="0"/>
          <a:ext cx="1257156" cy="445963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Show extended profile based on approval status</a:t>
          </a:r>
          <a:endParaRPr lang="en-US" sz="900" b="1" kern="1200" dirty="0">
            <a:solidFill>
              <a:srgbClr val="FFFF00"/>
            </a:solidFill>
          </a:endParaRPr>
        </a:p>
      </dsp:txBody>
      <dsp:txXfrm>
        <a:off x="5949339" y="13062"/>
        <a:ext cx="1231032" cy="419839"/>
      </dsp:txXfrm>
    </dsp:sp>
    <dsp:sp modelId="{D4233D90-464A-4DC0-B6BC-94BCE3EDA184}">
      <dsp:nvSpPr>
        <dsp:cNvPr id="0" name=""/>
        <dsp:cNvSpPr/>
      </dsp:nvSpPr>
      <dsp:spPr>
        <a:xfrm rot="3850408">
          <a:off x="2106102" y="675139"/>
          <a:ext cx="986280" cy="25737"/>
        </a:xfrm>
        <a:custGeom>
          <a:avLst/>
          <a:gdLst/>
          <a:ahLst/>
          <a:cxnLst/>
          <a:rect l="0" t="0" r="0" b="0"/>
          <a:pathLst>
            <a:path>
              <a:moveTo>
                <a:pt x="0" y="12868"/>
              </a:moveTo>
              <a:lnTo>
                <a:pt x="986280" y="1286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74585" y="669018"/>
        <a:ext cx="49314" cy="37979"/>
      </dsp:txXfrm>
    </dsp:sp>
    <dsp:sp modelId="{B385C74A-71C8-4945-B099-2ABE34F72E9F}">
      <dsp:nvSpPr>
        <dsp:cNvPr id="0" name=""/>
        <dsp:cNvSpPr/>
      </dsp:nvSpPr>
      <dsp:spPr>
        <a:xfrm>
          <a:off x="2814078" y="889836"/>
          <a:ext cx="1250154" cy="484112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Accept/Deny/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Ignore(default)</a:t>
          </a:r>
          <a:endParaRPr lang="en-US" sz="1000" kern="1200" dirty="0"/>
        </a:p>
      </dsp:txBody>
      <dsp:txXfrm>
        <a:off x="2828257" y="904015"/>
        <a:ext cx="1221796" cy="455754"/>
      </dsp:txXfrm>
    </dsp:sp>
    <dsp:sp modelId="{F3D704EC-535D-4B3B-A53A-10FB7BC7AB20}">
      <dsp:nvSpPr>
        <dsp:cNvPr id="0" name=""/>
        <dsp:cNvSpPr/>
      </dsp:nvSpPr>
      <dsp:spPr>
        <a:xfrm rot="18944511">
          <a:off x="4003147" y="968805"/>
          <a:ext cx="430489" cy="25737"/>
        </a:xfrm>
        <a:custGeom>
          <a:avLst/>
          <a:gdLst/>
          <a:ahLst/>
          <a:cxnLst/>
          <a:rect l="0" t="0" r="0" b="0"/>
          <a:pathLst>
            <a:path>
              <a:moveTo>
                <a:pt x="0" y="12868"/>
              </a:moveTo>
              <a:lnTo>
                <a:pt x="430489" y="1286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207629" y="973386"/>
        <a:ext cx="21524" cy="16577"/>
      </dsp:txXfrm>
    </dsp:sp>
    <dsp:sp modelId="{3DA3938B-4908-45DE-9F9C-AEA67BFAB289}">
      <dsp:nvSpPr>
        <dsp:cNvPr id="0" name=""/>
        <dsp:cNvSpPr/>
      </dsp:nvSpPr>
      <dsp:spPr>
        <a:xfrm>
          <a:off x="4372550" y="613704"/>
          <a:ext cx="1630105" cy="435504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Accept &amp; popup saying your profile will be visible to requestor for x days</a:t>
          </a:r>
          <a:endParaRPr lang="en-US" sz="900" kern="1200" dirty="0"/>
        </a:p>
      </dsp:txBody>
      <dsp:txXfrm>
        <a:off x="4385305" y="626459"/>
        <a:ext cx="1604595" cy="409994"/>
      </dsp:txXfrm>
    </dsp:sp>
    <dsp:sp modelId="{B7F397D6-701E-4AE4-B043-2E28E272C7D4}">
      <dsp:nvSpPr>
        <dsp:cNvPr id="0" name=""/>
        <dsp:cNvSpPr/>
      </dsp:nvSpPr>
      <dsp:spPr>
        <a:xfrm rot="1649542">
          <a:off x="4044608" y="1199247"/>
          <a:ext cx="347567" cy="25737"/>
        </a:xfrm>
        <a:custGeom>
          <a:avLst/>
          <a:gdLst/>
          <a:ahLst/>
          <a:cxnLst/>
          <a:rect l="0" t="0" r="0" b="0"/>
          <a:pathLst>
            <a:path>
              <a:moveTo>
                <a:pt x="0" y="12868"/>
              </a:moveTo>
              <a:lnTo>
                <a:pt x="347567" y="1286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209702" y="1205424"/>
        <a:ext cx="17378" cy="13384"/>
      </dsp:txXfrm>
    </dsp:sp>
    <dsp:sp modelId="{AAB715AA-D8BB-4D6D-BFFC-407A6626A70B}">
      <dsp:nvSpPr>
        <dsp:cNvPr id="0" name=""/>
        <dsp:cNvSpPr/>
      </dsp:nvSpPr>
      <dsp:spPr>
        <a:xfrm>
          <a:off x="4372550" y="1143495"/>
          <a:ext cx="1642814" cy="297688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tx1"/>
              </a:solidFill>
            </a:rPr>
            <a:t>Deny – message to </a:t>
          </a:r>
          <a:r>
            <a:rPr lang="en-US" sz="900" b="1" kern="1200" dirty="0" err="1" smtClean="0">
              <a:solidFill>
                <a:schemeClr val="tx1"/>
              </a:solidFill>
            </a:rPr>
            <a:t>rey</a:t>
          </a:r>
          <a:r>
            <a:rPr lang="en-US" sz="900" b="1" kern="1200" dirty="0" smtClean="0">
              <a:solidFill>
                <a:schemeClr val="tx1"/>
              </a:solidFill>
            </a:rPr>
            <a:t> again</a:t>
          </a:r>
          <a:endParaRPr lang="en-US" sz="900" kern="1200" dirty="0"/>
        </a:p>
      </dsp:txBody>
      <dsp:txXfrm>
        <a:off x="4381269" y="1152214"/>
        <a:ext cx="1625376" cy="280250"/>
      </dsp:txXfrm>
    </dsp:sp>
    <dsp:sp modelId="{522B6000-47AE-4D5E-9AF1-30E7910D1E47}">
      <dsp:nvSpPr>
        <dsp:cNvPr id="0" name=""/>
        <dsp:cNvSpPr/>
      </dsp:nvSpPr>
      <dsp:spPr>
        <a:xfrm rot="3649997">
          <a:off x="3902072" y="1395235"/>
          <a:ext cx="632638" cy="25737"/>
        </a:xfrm>
        <a:custGeom>
          <a:avLst/>
          <a:gdLst/>
          <a:ahLst/>
          <a:cxnLst/>
          <a:rect l="0" t="0" r="0" b="0"/>
          <a:pathLst>
            <a:path>
              <a:moveTo>
                <a:pt x="0" y="12868"/>
              </a:moveTo>
              <a:lnTo>
                <a:pt x="632638" y="1286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202575" y="1395923"/>
        <a:ext cx="31631" cy="24361"/>
      </dsp:txXfrm>
    </dsp:sp>
    <dsp:sp modelId="{5EE5B67E-6DCA-41E4-8724-C10C4DB87816}">
      <dsp:nvSpPr>
        <dsp:cNvPr id="0" name=""/>
        <dsp:cNvSpPr/>
      </dsp:nvSpPr>
      <dsp:spPr>
        <a:xfrm>
          <a:off x="4372550" y="1535471"/>
          <a:ext cx="1677122" cy="297688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Ignore no action &amp; timeout</a:t>
          </a:r>
          <a:endParaRPr lang="en-US" sz="900" kern="1200" dirty="0"/>
        </a:p>
      </dsp:txBody>
      <dsp:txXfrm>
        <a:off x="4381269" y="1544190"/>
        <a:ext cx="1659684" cy="280250"/>
      </dsp:txXfrm>
    </dsp:sp>
    <dsp:sp modelId="{A69B717A-D753-4276-949E-CFDB8A5F9160}">
      <dsp:nvSpPr>
        <dsp:cNvPr id="0" name=""/>
        <dsp:cNvSpPr/>
      </dsp:nvSpPr>
      <dsp:spPr>
        <a:xfrm rot="20202746">
          <a:off x="823315" y="2707082"/>
          <a:ext cx="353601" cy="25737"/>
        </a:xfrm>
        <a:custGeom>
          <a:avLst/>
          <a:gdLst/>
          <a:ahLst/>
          <a:cxnLst/>
          <a:rect l="0" t="0" r="0" b="0"/>
          <a:pathLst>
            <a:path>
              <a:moveTo>
                <a:pt x="0" y="12868"/>
              </a:moveTo>
              <a:lnTo>
                <a:pt x="353601" y="1286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991276" y="2713143"/>
        <a:ext cx="17680" cy="13616"/>
      </dsp:txXfrm>
    </dsp:sp>
    <dsp:sp modelId="{D6DE6D47-533D-4E4F-A462-6F43ABC5261A}">
      <dsp:nvSpPr>
        <dsp:cNvPr id="0" name=""/>
        <dsp:cNvSpPr/>
      </dsp:nvSpPr>
      <dsp:spPr>
        <a:xfrm>
          <a:off x="1162513" y="2421920"/>
          <a:ext cx="1257156" cy="456266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Search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(Show all possible members/location/ID)</a:t>
          </a:r>
          <a:endParaRPr lang="en-US" sz="900" kern="1200" dirty="0"/>
        </a:p>
      </dsp:txBody>
      <dsp:txXfrm>
        <a:off x="1175877" y="2435284"/>
        <a:ext cx="1230428" cy="429538"/>
      </dsp:txXfrm>
    </dsp:sp>
    <dsp:sp modelId="{0129E4E3-8E47-4F36-8EFF-BB4139CD0A7F}">
      <dsp:nvSpPr>
        <dsp:cNvPr id="0" name=""/>
        <dsp:cNvSpPr/>
      </dsp:nvSpPr>
      <dsp:spPr>
        <a:xfrm rot="18757344">
          <a:off x="2319414" y="2408674"/>
          <a:ext cx="621093" cy="25737"/>
        </a:xfrm>
        <a:custGeom>
          <a:avLst/>
          <a:gdLst/>
          <a:ahLst/>
          <a:cxnLst/>
          <a:rect l="0" t="0" r="0" b="0"/>
          <a:pathLst>
            <a:path>
              <a:moveTo>
                <a:pt x="0" y="12868"/>
              </a:moveTo>
              <a:lnTo>
                <a:pt x="621093" y="1286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14434" y="2409585"/>
        <a:ext cx="31054" cy="23917"/>
      </dsp:txXfrm>
    </dsp:sp>
    <dsp:sp modelId="{F2282DC4-E476-48D7-95C6-C16FA675EB47}">
      <dsp:nvSpPr>
        <dsp:cNvPr id="0" name=""/>
        <dsp:cNvSpPr/>
      </dsp:nvSpPr>
      <dsp:spPr>
        <a:xfrm>
          <a:off x="2840252" y="2011666"/>
          <a:ext cx="1257156" cy="362733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New Chat</a:t>
          </a:r>
          <a:endParaRPr lang="en-US" sz="900" kern="1200" dirty="0"/>
        </a:p>
      </dsp:txBody>
      <dsp:txXfrm>
        <a:off x="2850876" y="2022290"/>
        <a:ext cx="1235908" cy="341485"/>
      </dsp:txXfrm>
    </dsp:sp>
    <dsp:sp modelId="{388C3656-1AF2-4BC3-B3AA-6C72424E9AA2}">
      <dsp:nvSpPr>
        <dsp:cNvPr id="0" name=""/>
        <dsp:cNvSpPr/>
      </dsp:nvSpPr>
      <dsp:spPr>
        <a:xfrm>
          <a:off x="2419670" y="2637185"/>
          <a:ext cx="420581" cy="25737"/>
        </a:xfrm>
        <a:custGeom>
          <a:avLst/>
          <a:gdLst/>
          <a:ahLst/>
          <a:cxnLst/>
          <a:rect l="0" t="0" r="0" b="0"/>
          <a:pathLst>
            <a:path>
              <a:moveTo>
                <a:pt x="0" y="12868"/>
              </a:moveTo>
              <a:lnTo>
                <a:pt x="420581" y="1286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19446" y="2641956"/>
        <a:ext cx="21029" cy="16195"/>
      </dsp:txXfrm>
    </dsp:sp>
    <dsp:sp modelId="{A5F80010-8909-4C83-89B8-4147A07BC2F4}">
      <dsp:nvSpPr>
        <dsp:cNvPr id="0" name=""/>
        <dsp:cNvSpPr/>
      </dsp:nvSpPr>
      <dsp:spPr>
        <a:xfrm>
          <a:off x="2840252" y="2468687"/>
          <a:ext cx="1257156" cy="362733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Block</a:t>
          </a:r>
          <a:endParaRPr lang="en-US" sz="900" kern="1200" dirty="0"/>
        </a:p>
      </dsp:txBody>
      <dsp:txXfrm>
        <a:off x="2850876" y="2479311"/>
        <a:ext cx="1235908" cy="341485"/>
      </dsp:txXfrm>
    </dsp:sp>
    <dsp:sp modelId="{6A292694-2594-4764-A7E2-94F87749EFDE}">
      <dsp:nvSpPr>
        <dsp:cNvPr id="0" name=""/>
        <dsp:cNvSpPr/>
      </dsp:nvSpPr>
      <dsp:spPr>
        <a:xfrm>
          <a:off x="4097409" y="2637185"/>
          <a:ext cx="502862" cy="25737"/>
        </a:xfrm>
        <a:custGeom>
          <a:avLst/>
          <a:gdLst/>
          <a:ahLst/>
          <a:cxnLst/>
          <a:rect l="0" t="0" r="0" b="0"/>
          <a:pathLst>
            <a:path>
              <a:moveTo>
                <a:pt x="0" y="12868"/>
              </a:moveTo>
              <a:lnTo>
                <a:pt x="502862" y="1286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336269" y="2640371"/>
        <a:ext cx="25143" cy="19364"/>
      </dsp:txXfrm>
    </dsp:sp>
    <dsp:sp modelId="{4CB8ED6A-714C-42FE-A83F-A5CAF62157DC}">
      <dsp:nvSpPr>
        <dsp:cNvPr id="0" name=""/>
        <dsp:cNvSpPr/>
      </dsp:nvSpPr>
      <dsp:spPr>
        <a:xfrm>
          <a:off x="4600272" y="2468687"/>
          <a:ext cx="1257156" cy="362733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Confirm blocking</a:t>
          </a:r>
          <a:endParaRPr lang="en-US" sz="900" kern="1200" dirty="0"/>
        </a:p>
      </dsp:txBody>
      <dsp:txXfrm>
        <a:off x="4610896" y="2479311"/>
        <a:ext cx="1235908" cy="341485"/>
      </dsp:txXfrm>
    </dsp:sp>
    <dsp:sp modelId="{07467AD6-C6DE-472C-919C-63E8DFC11DA2}">
      <dsp:nvSpPr>
        <dsp:cNvPr id="0" name=""/>
        <dsp:cNvSpPr/>
      </dsp:nvSpPr>
      <dsp:spPr>
        <a:xfrm rot="2842656">
          <a:off x="2319414" y="2865695"/>
          <a:ext cx="621093" cy="25737"/>
        </a:xfrm>
        <a:custGeom>
          <a:avLst/>
          <a:gdLst/>
          <a:ahLst/>
          <a:cxnLst/>
          <a:rect l="0" t="0" r="0" b="0"/>
          <a:pathLst>
            <a:path>
              <a:moveTo>
                <a:pt x="0" y="12868"/>
              </a:moveTo>
              <a:lnTo>
                <a:pt x="621093" y="1286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14434" y="2866605"/>
        <a:ext cx="31054" cy="23917"/>
      </dsp:txXfrm>
    </dsp:sp>
    <dsp:sp modelId="{77DF3F54-1CF3-404B-B070-20812775A908}">
      <dsp:nvSpPr>
        <dsp:cNvPr id="0" name=""/>
        <dsp:cNvSpPr/>
      </dsp:nvSpPr>
      <dsp:spPr>
        <a:xfrm>
          <a:off x="2840252" y="2925707"/>
          <a:ext cx="1257156" cy="362733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Shortlist member</a:t>
          </a:r>
          <a:endParaRPr lang="en-US" sz="900" kern="1200" dirty="0"/>
        </a:p>
      </dsp:txBody>
      <dsp:txXfrm>
        <a:off x="2850876" y="2936331"/>
        <a:ext cx="1235908" cy="341485"/>
      </dsp:txXfrm>
    </dsp:sp>
    <dsp:sp modelId="{47A2405E-3C58-4276-AC10-451638C6F323}">
      <dsp:nvSpPr>
        <dsp:cNvPr id="0" name=""/>
        <dsp:cNvSpPr/>
      </dsp:nvSpPr>
      <dsp:spPr>
        <a:xfrm rot="4774318">
          <a:off x="129489" y="3630404"/>
          <a:ext cx="1729498" cy="19821"/>
        </a:xfrm>
        <a:custGeom>
          <a:avLst/>
          <a:gdLst/>
          <a:ahLst/>
          <a:cxnLst/>
          <a:rect l="0" t="0" r="0" b="0"/>
          <a:pathLst>
            <a:path>
              <a:moveTo>
                <a:pt x="0" y="9910"/>
              </a:moveTo>
              <a:lnTo>
                <a:pt x="1729498" y="991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951001" y="3597077"/>
        <a:ext cx="86474" cy="86474"/>
      </dsp:txXfrm>
    </dsp:sp>
    <dsp:sp modelId="{4981ABC5-B2D6-44FA-9CA4-350B0FC93A05}">
      <dsp:nvSpPr>
        <dsp:cNvPr id="0" name=""/>
        <dsp:cNvSpPr/>
      </dsp:nvSpPr>
      <dsp:spPr>
        <a:xfrm>
          <a:off x="1150759" y="4303141"/>
          <a:ext cx="718238" cy="375280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New Chat</a:t>
          </a:r>
          <a:endParaRPr lang="en-US" sz="900" kern="1200" dirty="0"/>
        </a:p>
      </dsp:txBody>
      <dsp:txXfrm>
        <a:off x="1161751" y="4314133"/>
        <a:ext cx="696254" cy="353296"/>
      </dsp:txXfrm>
    </dsp:sp>
    <dsp:sp modelId="{11F684DC-3AE5-46E7-8A40-F182B9454BFE}">
      <dsp:nvSpPr>
        <dsp:cNvPr id="0" name=""/>
        <dsp:cNvSpPr/>
      </dsp:nvSpPr>
      <dsp:spPr>
        <a:xfrm>
          <a:off x="1868998" y="4469819"/>
          <a:ext cx="209002" cy="41923"/>
        </a:xfrm>
        <a:custGeom>
          <a:avLst/>
          <a:gdLst/>
          <a:ahLst/>
          <a:cxnLst/>
          <a:rect l="0" t="0" r="0" b="0"/>
          <a:pathLst>
            <a:path>
              <a:moveTo>
                <a:pt x="0" y="20961"/>
              </a:moveTo>
              <a:lnTo>
                <a:pt x="209002" y="2096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68998" y="4488311"/>
        <a:ext cx="209002" cy="4940"/>
      </dsp:txXfrm>
    </dsp:sp>
    <dsp:sp modelId="{5210F641-0F2D-4F26-A168-7A96F94C7337}">
      <dsp:nvSpPr>
        <dsp:cNvPr id="0" name=""/>
        <dsp:cNvSpPr/>
      </dsp:nvSpPr>
      <dsp:spPr>
        <a:xfrm>
          <a:off x="2078000" y="4303141"/>
          <a:ext cx="718238" cy="375280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Chat screen</a:t>
          </a:r>
          <a:endParaRPr lang="en-US" sz="900" kern="1200" dirty="0"/>
        </a:p>
      </dsp:txBody>
      <dsp:txXfrm>
        <a:off x="2088992" y="4314133"/>
        <a:ext cx="696254" cy="353296"/>
      </dsp:txXfrm>
    </dsp:sp>
    <dsp:sp modelId="{5D2E3887-A82E-4953-8EFC-7E3EE70BC16B}">
      <dsp:nvSpPr>
        <dsp:cNvPr id="0" name=""/>
        <dsp:cNvSpPr/>
      </dsp:nvSpPr>
      <dsp:spPr>
        <a:xfrm rot="18108220">
          <a:off x="2691900" y="4282345"/>
          <a:ext cx="441189" cy="41923"/>
        </a:xfrm>
        <a:custGeom>
          <a:avLst/>
          <a:gdLst/>
          <a:ahLst/>
          <a:cxnLst/>
          <a:rect l="0" t="0" r="0" b="0"/>
          <a:pathLst>
            <a:path>
              <a:moveTo>
                <a:pt x="0" y="20961"/>
              </a:moveTo>
              <a:lnTo>
                <a:pt x="441189" y="2096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91900" y="4298092"/>
        <a:ext cx="441189" cy="10429"/>
      </dsp:txXfrm>
    </dsp:sp>
    <dsp:sp modelId="{F9216CEA-D599-4E4D-AF8D-5C4DC5781B49}">
      <dsp:nvSpPr>
        <dsp:cNvPr id="0" name=""/>
        <dsp:cNvSpPr/>
      </dsp:nvSpPr>
      <dsp:spPr>
        <a:xfrm>
          <a:off x="3028750" y="3928192"/>
          <a:ext cx="718238" cy="375280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Offer Drink</a:t>
          </a:r>
          <a:endParaRPr lang="en-US" sz="900" kern="1200" dirty="0"/>
        </a:p>
      </dsp:txBody>
      <dsp:txXfrm>
        <a:off x="3039742" y="3939184"/>
        <a:ext cx="696254" cy="353296"/>
      </dsp:txXfrm>
    </dsp:sp>
    <dsp:sp modelId="{49415E4A-69B7-4C40-9ECB-AE47EA1AE40B}">
      <dsp:nvSpPr>
        <dsp:cNvPr id="0" name=""/>
        <dsp:cNvSpPr/>
      </dsp:nvSpPr>
      <dsp:spPr>
        <a:xfrm rot="19050772">
          <a:off x="3719572" y="4028714"/>
          <a:ext cx="208836" cy="33184"/>
        </a:xfrm>
        <a:custGeom>
          <a:avLst/>
          <a:gdLst/>
          <a:ahLst/>
          <a:cxnLst/>
          <a:rect l="0" t="0" r="0" b="0"/>
          <a:pathLst>
            <a:path>
              <a:moveTo>
                <a:pt x="0" y="16592"/>
              </a:moveTo>
              <a:lnTo>
                <a:pt x="208836" y="1659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3818769" y="4042187"/>
        <a:ext cx="10441" cy="6237"/>
      </dsp:txXfrm>
    </dsp:sp>
    <dsp:sp modelId="{AED0EB7F-4F14-4703-B37D-564C6CC22DB3}">
      <dsp:nvSpPr>
        <dsp:cNvPr id="0" name=""/>
        <dsp:cNvSpPr/>
      </dsp:nvSpPr>
      <dsp:spPr>
        <a:xfrm>
          <a:off x="3900991" y="3667562"/>
          <a:ext cx="1257156" cy="614435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Choose drink to offer &amp; show valuation e.g. 500 for pint , transfer fees&amp; confirm offer</a:t>
          </a:r>
          <a:endParaRPr lang="en-US" sz="700" kern="1200" dirty="0"/>
        </a:p>
      </dsp:txBody>
      <dsp:txXfrm>
        <a:off x="3918987" y="3685558"/>
        <a:ext cx="1221164" cy="578443"/>
      </dsp:txXfrm>
    </dsp:sp>
    <dsp:sp modelId="{40A7F1D3-85B1-4B36-8E90-76D0356C1651}">
      <dsp:nvSpPr>
        <dsp:cNvPr id="0" name=""/>
        <dsp:cNvSpPr/>
      </dsp:nvSpPr>
      <dsp:spPr>
        <a:xfrm>
          <a:off x="5158148" y="3958187"/>
          <a:ext cx="339759" cy="33184"/>
        </a:xfrm>
        <a:custGeom>
          <a:avLst/>
          <a:gdLst/>
          <a:ahLst/>
          <a:cxnLst/>
          <a:rect l="0" t="0" r="0" b="0"/>
          <a:pathLst>
            <a:path>
              <a:moveTo>
                <a:pt x="0" y="16592"/>
              </a:moveTo>
              <a:lnTo>
                <a:pt x="339759" y="1659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5319533" y="3969706"/>
        <a:ext cx="16987" cy="10147"/>
      </dsp:txXfrm>
    </dsp:sp>
    <dsp:sp modelId="{149EDCE1-C38C-4DAF-9125-25C1B5F8FD2A}">
      <dsp:nvSpPr>
        <dsp:cNvPr id="0" name=""/>
        <dsp:cNvSpPr/>
      </dsp:nvSpPr>
      <dsp:spPr>
        <a:xfrm>
          <a:off x="5497907" y="3602853"/>
          <a:ext cx="809634" cy="743853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Show profile, drink/valuation, redeem date, click to complete </a:t>
          </a:r>
          <a:endParaRPr lang="en-US" sz="700" kern="1200" dirty="0"/>
        </a:p>
      </dsp:txBody>
      <dsp:txXfrm>
        <a:off x="5519694" y="3624640"/>
        <a:ext cx="766060" cy="700279"/>
      </dsp:txXfrm>
    </dsp:sp>
    <dsp:sp modelId="{A8DD4482-2A65-4F70-9032-F764EA2AF080}">
      <dsp:nvSpPr>
        <dsp:cNvPr id="0" name=""/>
        <dsp:cNvSpPr/>
      </dsp:nvSpPr>
      <dsp:spPr>
        <a:xfrm>
          <a:off x="6307541" y="3958187"/>
          <a:ext cx="502862" cy="33184"/>
        </a:xfrm>
        <a:custGeom>
          <a:avLst/>
          <a:gdLst/>
          <a:ahLst/>
          <a:cxnLst/>
          <a:rect l="0" t="0" r="0" b="0"/>
          <a:pathLst>
            <a:path>
              <a:moveTo>
                <a:pt x="0" y="16592"/>
              </a:moveTo>
              <a:lnTo>
                <a:pt x="502862" y="1659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6546401" y="3967270"/>
        <a:ext cx="25143" cy="15018"/>
      </dsp:txXfrm>
    </dsp:sp>
    <dsp:sp modelId="{5E45B833-B9BA-4644-97DA-5A339E4E64DF}">
      <dsp:nvSpPr>
        <dsp:cNvPr id="0" name=""/>
        <dsp:cNvSpPr/>
      </dsp:nvSpPr>
      <dsp:spPr>
        <a:xfrm>
          <a:off x="6810404" y="3594684"/>
          <a:ext cx="1402924" cy="760190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Complete &amp; update wallets, popups</a:t>
          </a: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Or</a:t>
          </a: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take to  add points screen due to insufficient balance</a:t>
          </a:r>
          <a:endParaRPr lang="en-US" sz="700" kern="1200" dirty="0"/>
        </a:p>
      </dsp:txBody>
      <dsp:txXfrm>
        <a:off x="6832669" y="3616949"/>
        <a:ext cx="1358394" cy="715660"/>
      </dsp:txXfrm>
    </dsp:sp>
    <dsp:sp modelId="{C2EA029D-1565-4E56-8752-3A96D98B708B}">
      <dsp:nvSpPr>
        <dsp:cNvPr id="0" name=""/>
        <dsp:cNvSpPr/>
      </dsp:nvSpPr>
      <dsp:spPr>
        <a:xfrm rot="3491780">
          <a:off x="2691900" y="4657294"/>
          <a:ext cx="441189" cy="41923"/>
        </a:xfrm>
        <a:custGeom>
          <a:avLst/>
          <a:gdLst/>
          <a:ahLst/>
          <a:cxnLst/>
          <a:rect l="0" t="0" r="0" b="0"/>
          <a:pathLst>
            <a:path>
              <a:moveTo>
                <a:pt x="0" y="20961"/>
              </a:moveTo>
              <a:lnTo>
                <a:pt x="441189" y="2096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91900" y="4673040"/>
        <a:ext cx="441189" cy="10429"/>
      </dsp:txXfrm>
    </dsp:sp>
    <dsp:sp modelId="{FC8B5F5A-109F-4D7D-A992-00390444F3DF}">
      <dsp:nvSpPr>
        <dsp:cNvPr id="0" name=""/>
        <dsp:cNvSpPr/>
      </dsp:nvSpPr>
      <dsp:spPr>
        <a:xfrm>
          <a:off x="3028750" y="4678090"/>
          <a:ext cx="718238" cy="375280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Transfer Points</a:t>
          </a:r>
          <a:endParaRPr lang="en-US" sz="900" kern="1200" dirty="0"/>
        </a:p>
      </dsp:txBody>
      <dsp:txXfrm>
        <a:off x="3039742" y="4689082"/>
        <a:ext cx="696254" cy="353296"/>
      </dsp:txXfrm>
    </dsp:sp>
    <dsp:sp modelId="{835C8AC0-D075-467A-AF6E-68EE01FEC9A3}">
      <dsp:nvSpPr>
        <dsp:cNvPr id="0" name=""/>
        <dsp:cNvSpPr/>
      </dsp:nvSpPr>
      <dsp:spPr>
        <a:xfrm rot="21573646">
          <a:off x="3746963" y="4838051"/>
          <a:ext cx="1752264" cy="41923"/>
        </a:xfrm>
        <a:custGeom>
          <a:avLst/>
          <a:gdLst/>
          <a:ahLst/>
          <a:cxnLst/>
          <a:rect l="0" t="0" r="0" b="0"/>
          <a:pathLst>
            <a:path>
              <a:moveTo>
                <a:pt x="0" y="20961"/>
              </a:moveTo>
              <a:lnTo>
                <a:pt x="1752264" y="2096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3746963" y="4838301"/>
        <a:ext cx="1752264" cy="41424"/>
      </dsp:txXfrm>
    </dsp:sp>
    <dsp:sp modelId="{6272A78B-67B8-430E-927F-40EB7BFA93A2}">
      <dsp:nvSpPr>
        <dsp:cNvPr id="0" name=""/>
        <dsp:cNvSpPr/>
      </dsp:nvSpPr>
      <dsp:spPr>
        <a:xfrm>
          <a:off x="5499202" y="4568613"/>
          <a:ext cx="851937" cy="567367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Show profile, drink/valuation, redeem date, click to complete </a:t>
          </a:r>
          <a:endParaRPr lang="en-US" sz="700" kern="1200" dirty="0"/>
        </a:p>
      </dsp:txBody>
      <dsp:txXfrm>
        <a:off x="5515820" y="4585231"/>
        <a:ext cx="818701" cy="534131"/>
      </dsp:txXfrm>
    </dsp:sp>
    <dsp:sp modelId="{AECAEA5C-F505-4D15-8E3E-ACA4BB1D953E}">
      <dsp:nvSpPr>
        <dsp:cNvPr id="0" name=""/>
        <dsp:cNvSpPr/>
      </dsp:nvSpPr>
      <dsp:spPr>
        <a:xfrm rot="21500196">
          <a:off x="6351042" y="4824619"/>
          <a:ext cx="462753" cy="41923"/>
        </a:xfrm>
        <a:custGeom>
          <a:avLst/>
          <a:gdLst/>
          <a:ahLst/>
          <a:cxnLst/>
          <a:rect l="0" t="0" r="0" b="0"/>
          <a:pathLst>
            <a:path>
              <a:moveTo>
                <a:pt x="0" y="20961"/>
              </a:moveTo>
              <a:lnTo>
                <a:pt x="462753" y="2096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6351042" y="4840111"/>
        <a:ext cx="462753" cy="10939"/>
      </dsp:txXfrm>
    </dsp:sp>
    <dsp:sp modelId="{C4076D11-A5EC-464C-A0E9-21DDE95ABC6C}">
      <dsp:nvSpPr>
        <dsp:cNvPr id="0" name=""/>
        <dsp:cNvSpPr/>
      </dsp:nvSpPr>
      <dsp:spPr>
        <a:xfrm>
          <a:off x="6813698" y="4555180"/>
          <a:ext cx="1431273" cy="567367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Complete &amp; update wallets, popups</a:t>
          </a: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Or</a:t>
          </a: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take to  add points screen due to insufficient balance</a:t>
          </a:r>
          <a:endParaRPr lang="en-US" sz="700" kern="1200" dirty="0"/>
        </a:p>
      </dsp:txBody>
      <dsp:txXfrm>
        <a:off x="6830316" y="4571798"/>
        <a:ext cx="1398037" cy="534131"/>
      </dsp:txXfrm>
    </dsp:sp>
    <dsp:sp modelId="{E7EC61D6-F0AC-4F71-9E8C-4365A9533C08}">
      <dsp:nvSpPr>
        <dsp:cNvPr id="0" name=""/>
        <dsp:cNvSpPr/>
      </dsp:nvSpPr>
      <dsp:spPr>
        <a:xfrm rot="4958466">
          <a:off x="-375778" y="4160234"/>
          <a:ext cx="2783520" cy="19821"/>
        </a:xfrm>
        <a:custGeom>
          <a:avLst/>
          <a:gdLst/>
          <a:ahLst/>
          <a:cxnLst/>
          <a:rect l="0" t="0" r="0" b="0"/>
          <a:pathLst>
            <a:path>
              <a:moveTo>
                <a:pt x="0" y="9910"/>
              </a:moveTo>
              <a:lnTo>
                <a:pt x="2783520" y="991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946393" y="4100557"/>
        <a:ext cx="139176" cy="139176"/>
      </dsp:txXfrm>
    </dsp:sp>
    <dsp:sp modelId="{13AD9681-FCB9-49DD-9783-3596274AC169}">
      <dsp:nvSpPr>
        <dsp:cNvPr id="0" name=""/>
        <dsp:cNvSpPr/>
      </dsp:nvSpPr>
      <dsp:spPr>
        <a:xfrm>
          <a:off x="1194244" y="5392857"/>
          <a:ext cx="1257156" cy="315169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Shortlisted members</a:t>
          </a:r>
          <a:endParaRPr lang="en-US" sz="900" kern="1200" dirty="0"/>
        </a:p>
      </dsp:txBody>
      <dsp:txXfrm>
        <a:off x="1203475" y="5402088"/>
        <a:ext cx="1238694" cy="296707"/>
      </dsp:txXfrm>
    </dsp:sp>
    <dsp:sp modelId="{A10D1C5A-7352-436A-9629-673794401483}">
      <dsp:nvSpPr>
        <dsp:cNvPr id="0" name=""/>
        <dsp:cNvSpPr/>
      </dsp:nvSpPr>
      <dsp:spPr>
        <a:xfrm>
          <a:off x="2451401" y="5540531"/>
          <a:ext cx="502862" cy="19821"/>
        </a:xfrm>
        <a:custGeom>
          <a:avLst/>
          <a:gdLst/>
          <a:ahLst/>
          <a:cxnLst/>
          <a:rect l="0" t="0" r="0" b="0"/>
          <a:pathLst>
            <a:path>
              <a:moveTo>
                <a:pt x="0" y="9910"/>
              </a:moveTo>
              <a:lnTo>
                <a:pt x="502862" y="991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90261" y="5537870"/>
        <a:ext cx="25143" cy="25143"/>
      </dsp:txXfrm>
    </dsp:sp>
    <dsp:sp modelId="{4F43709B-5A47-4233-9099-FDA04786941E}">
      <dsp:nvSpPr>
        <dsp:cNvPr id="0" name=""/>
        <dsp:cNvSpPr/>
      </dsp:nvSpPr>
      <dsp:spPr>
        <a:xfrm>
          <a:off x="2954263" y="5392857"/>
          <a:ext cx="1257156" cy="315169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Start chatting</a:t>
          </a:r>
          <a:endParaRPr lang="en-US" sz="900" kern="1200" dirty="0"/>
        </a:p>
      </dsp:txBody>
      <dsp:txXfrm>
        <a:off x="2963494" y="5402088"/>
        <a:ext cx="1238694" cy="296707"/>
      </dsp:txXfrm>
    </dsp:sp>
    <dsp:sp modelId="{54477D43-3080-4237-A1CE-87F4013128AF}">
      <dsp:nvSpPr>
        <dsp:cNvPr id="0" name=""/>
        <dsp:cNvSpPr/>
      </dsp:nvSpPr>
      <dsp:spPr>
        <a:xfrm>
          <a:off x="2451401" y="5540531"/>
          <a:ext cx="502862" cy="19821"/>
        </a:xfrm>
        <a:custGeom>
          <a:avLst/>
          <a:gdLst/>
          <a:ahLst/>
          <a:cxnLst/>
          <a:rect l="0" t="0" r="0" b="0"/>
          <a:pathLst>
            <a:path>
              <a:moveTo>
                <a:pt x="0" y="9910"/>
              </a:moveTo>
              <a:lnTo>
                <a:pt x="502862" y="991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90261" y="5537870"/>
        <a:ext cx="25143" cy="25143"/>
      </dsp:txXfrm>
    </dsp:sp>
    <dsp:sp modelId="{49FB1EFC-32DD-4672-930F-5D7D4D8F0303}">
      <dsp:nvSpPr>
        <dsp:cNvPr id="0" name=""/>
        <dsp:cNvSpPr/>
      </dsp:nvSpPr>
      <dsp:spPr>
        <a:xfrm>
          <a:off x="2954263" y="5392857"/>
          <a:ext cx="1257156" cy="315169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Remove from shortlist</a:t>
          </a:r>
          <a:endParaRPr lang="en-US" sz="900" kern="1200" dirty="0"/>
        </a:p>
      </dsp:txBody>
      <dsp:txXfrm>
        <a:off x="2963494" y="5402088"/>
        <a:ext cx="1238694" cy="2967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37D77-55D7-42BB-B616-D23968E9E0D2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B61-FE2D-4A73-A00A-DF6249C8D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058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37D77-55D7-42BB-B616-D23968E9E0D2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B61-FE2D-4A73-A00A-DF6249C8D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18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37D77-55D7-42BB-B616-D23968E9E0D2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B61-FE2D-4A73-A00A-DF6249C8D0A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9230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37D77-55D7-42BB-B616-D23968E9E0D2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B61-FE2D-4A73-A00A-DF6249C8D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86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37D77-55D7-42BB-B616-D23968E9E0D2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B61-FE2D-4A73-A00A-DF6249C8D0A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6872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37D77-55D7-42BB-B616-D23968E9E0D2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B61-FE2D-4A73-A00A-DF6249C8D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64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37D77-55D7-42BB-B616-D23968E9E0D2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B61-FE2D-4A73-A00A-DF6249C8D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89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37D77-55D7-42BB-B616-D23968E9E0D2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B61-FE2D-4A73-A00A-DF6249C8D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88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37D77-55D7-42BB-B616-D23968E9E0D2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B61-FE2D-4A73-A00A-DF6249C8D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6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37D77-55D7-42BB-B616-D23968E9E0D2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B61-FE2D-4A73-A00A-DF6249C8D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00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37D77-55D7-42BB-B616-D23968E9E0D2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B61-FE2D-4A73-A00A-DF6249C8D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34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37D77-55D7-42BB-B616-D23968E9E0D2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B61-FE2D-4A73-A00A-DF6249C8D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6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37D77-55D7-42BB-B616-D23968E9E0D2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B61-FE2D-4A73-A00A-DF6249C8D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97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37D77-55D7-42BB-B616-D23968E9E0D2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B61-FE2D-4A73-A00A-DF6249C8D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103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37D77-55D7-42BB-B616-D23968E9E0D2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B61-FE2D-4A73-A00A-DF6249C8D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052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37D77-55D7-42BB-B616-D23968E9E0D2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B61-FE2D-4A73-A00A-DF6249C8D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81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37D77-55D7-42BB-B616-D23968E9E0D2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1382B61-FE2D-4A73-A00A-DF6249C8D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00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0144" y="1748118"/>
            <a:ext cx="8825658" cy="1455957"/>
          </a:xfrm>
        </p:spPr>
        <p:txBody>
          <a:bodyPr/>
          <a:lstStyle/>
          <a:p>
            <a:r>
              <a:rPr lang="en-US" sz="4800" dirty="0" err="1" smtClean="0"/>
              <a:t>BoozeShare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3931" y="3311650"/>
            <a:ext cx="8825658" cy="861420"/>
          </a:xfrm>
        </p:spPr>
        <p:txBody>
          <a:bodyPr/>
          <a:lstStyle/>
          <a:p>
            <a:r>
              <a:rPr lang="en-US" dirty="0" err="1" smtClean="0"/>
              <a:t>ONTheRocks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04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37855"/>
            <a:ext cx="7766936" cy="768969"/>
          </a:xfrm>
        </p:spPr>
        <p:txBody>
          <a:bodyPr/>
          <a:lstStyle/>
          <a:p>
            <a:pPr algn="ctr"/>
            <a:r>
              <a:rPr lang="en-US" sz="4800" dirty="0" smtClean="0">
                <a:solidFill>
                  <a:srgbClr val="0070C0"/>
                </a:solidFill>
              </a:rPr>
              <a:t>Process – Admin</a:t>
            </a:r>
            <a:endParaRPr lang="en-US" sz="4800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5082" y="1173161"/>
            <a:ext cx="8278921" cy="4958697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7030A0"/>
                </a:solidFill>
              </a:rPr>
              <a:t>Admin</a:t>
            </a:r>
            <a:endParaRPr lang="en-US" b="1" dirty="0">
              <a:solidFill>
                <a:srgbClr val="7030A0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 smtClean="0"/>
              <a:t>TBC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67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37855"/>
            <a:ext cx="7766936" cy="768969"/>
          </a:xfrm>
        </p:spPr>
        <p:txBody>
          <a:bodyPr/>
          <a:lstStyle/>
          <a:p>
            <a:pPr algn="ctr"/>
            <a:r>
              <a:rPr lang="en-US" sz="4800" dirty="0" smtClean="0">
                <a:solidFill>
                  <a:srgbClr val="0070C0"/>
                </a:solidFill>
              </a:rPr>
              <a:t>Project Plan</a:t>
            </a:r>
            <a:endParaRPr lang="en-US" sz="4800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5082" y="1173161"/>
            <a:ext cx="8278921" cy="4958697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 smtClean="0"/>
              <a:t>Develop app (give exciting feel to it)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 smtClean="0"/>
              <a:t>Test for security, privacy etc.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 smtClean="0"/>
              <a:t>Launch &amp; beta with se of friendly merchants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 smtClean="0"/>
              <a:t>Register app in apple store, </a:t>
            </a:r>
            <a:r>
              <a:rPr lang="en-US" dirty="0" err="1" smtClean="0"/>
              <a:t>playstore</a:t>
            </a:r>
            <a:endParaRPr lang="en-US" dirty="0" smtClean="0"/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 smtClean="0"/>
              <a:t>More to 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37855"/>
            <a:ext cx="7766936" cy="768969"/>
          </a:xfrm>
        </p:spPr>
        <p:txBody>
          <a:bodyPr/>
          <a:lstStyle/>
          <a:p>
            <a:pPr algn="ctr"/>
            <a:r>
              <a:rPr lang="en-US" sz="4800" dirty="0" smtClean="0">
                <a:solidFill>
                  <a:srgbClr val="0070C0"/>
                </a:solidFill>
              </a:rPr>
              <a:t>Devil’s advocate</a:t>
            </a:r>
            <a:endParaRPr lang="en-US" sz="4800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5082" y="1173161"/>
            <a:ext cx="8278921" cy="4958697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 smtClean="0"/>
              <a:t>How to deal with fake TINs, licenses,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 smtClean="0"/>
              <a:t>Money laundering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 smtClean="0"/>
              <a:t>Competition?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 smtClean="0"/>
              <a:t>Points of failure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 smtClean="0"/>
              <a:t>Legal review?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 smtClean="0"/>
              <a:t>KYC checks on sponsor for AML?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 smtClean="0"/>
              <a:t>Initial target size FL3?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2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37856"/>
            <a:ext cx="7766936" cy="486580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0070C0"/>
                </a:solidFill>
              </a:rPr>
              <a:t>FL4 - Registration</a:t>
            </a:r>
            <a:endParaRPr lang="en-US" sz="3200" dirty="0">
              <a:solidFill>
                <a:srgbClr val="0070C0"/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802333850"/>
              </p:ext>
            </p:extLst>
          </p:nvPr>
        </p:nvGraphicFramePr>
        <p:xfrm>
          <a:off x="667657" y="719666"/>
          <a:ext cx="949234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2262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37856"/>
            <a:ext cx="7766936" cy="486580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0070C0"/>
                </a:solidFill>
              </a:rPr>
              <a:t>FL4 – Registration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2354" y="524436"/>
            <a:ext cx="9197788" cy="6158751"/>
          </a:xfrm>
        </p:spPr>
        <p:txBody>
          <a:bodyPr>
            <a:noAutofit/>
          </a:bodyPr>
          <a:lstStyle/>
          <a:p>
            <a:pPr algn="l"/>
            <a:r>
              <a:rPr lang="en-US" sz="1200" dirty="0"/>
              <a:t>1. Download app from app store or play store or website.</a:t>
            </a:r>
          </a:p>
          <a:p>
            <a:pPr algn="l"/>
            <a:r>
              <a:rPr lang="en-US" sz="1200" dirty="0"/>
              <a:t>(2) Check safety status before opening? Which now happens on most android apps</a:t>
            </a:r>
          </a:p>
          <a:p>
            <a:pPr algn="l"/>
            <a:r>
              <a:rPr lang="en-US" sz="1200" dirty="0"/>
              <a:t>2. Homepage - Login with PROFILE ID, phone number or email or via other social n/w account e.g. facebook (+ forgot </a:t>
            </a:r>
            <a:r>
              <a:rPr lang="en-US" sz="1200" dirty="0" err="1"/>
              <a:t>pasword</a:t>
            </a:r>
            <a:r>
              <a:rPr lang="en-US" sz="1200" dirty="0"/>
              <a:t> + create account)</a:t>
            </a:r>
          </a:p>
          <a:p>
            <a:pPr algn="l"/>
            <a:r>
              <a:rPr lang="en-US" sz="1200" dirty="0"/>
              <a:t>3.a: Create account: Confirm you account creation process is starting. Hit Next</a:t>
            </a:r>
          </a:p>
          <a:p>
            <a:pPr algn="l"/>
            <a:r>
              <a:rPr lang="en-US" sz="1200" dirty="0"/>
              <a:t>	3.a.1</a:t>
            </a:r>
          </a:p>
          <a:p>
            <a:pPr algn="l"/>
            <a:r>
              <a:rPr lang="en-US" sz="1200" dirty="0"/>
              <a:t>	b. Ask for permissions e.g. contacts, camera, gallery, allow popups </a:t>
            </a:r>
            <a:r>
              <a:rPr lang="en-US" sz="1200" dirty="0" err="1"/>
              <a:t>etc</a:t>
            </a:r>
            <a:endParaRPr lang="en-US" sz="1200" dirty="0"/>
          </a:p>
          <a:p>
            <a:pPr algn="l"/>
            <a:r>
              <a:rPr lang="en-US" sz="1200" dirty="0"/>
              <a:t>	c. Name, </a:t>
            </a:r>
            <a:r>
              <a:rPr lang="en-US" sz="1200" dirty="0" err="1"/>
              <a:t>DoB</a:t>
            </a:r>
            <a:r>
              <a:rPr lang="en-US" sz="1200" dirty="0"/>
              <a:t>, Sex(M/F/Custom-Ask if ok to show on profile), Mobile, </a:t>
            </a:r>
            <a:r>
              <a:rPr lang="en-US" sz="1200" dirty="0" err="1"/>
              <a:t>emmail</a:t>
            </a:r>
            <a:r>
              <a:rPr lang="en-US" sz="1200" dirty="0"/>
              <a:t>-optional, password, Confirm </a:t>
            </a:r>
            <a:r>
              <a:rPr lang="en-US" sz="1200" dirty="0" err="1"/>
              <a:t>signining</a:t>
            </a:r>
            <a:r>
              <a:rPr lang="en-US" sz="1200" dirty="0"/>
              <a:t> up with EULA - Done &amp; GENERATE PROFILE ID</a:t>
            </a:r>
          </a:p>
          <a:p>
            <a:pPr algn="l"/>
            <a:r>
              <a:rPr lang="en-US" sz="1200" dirty="0"/>
              <a:t>	d. Welcome Screen - Tell about importance &amp; need of KYC, request truthfulness and ask for - </a:t>
            </a:r>
            <a:r>
              <a:rPr lang="en-US" sz="1200" dirty="0" err="1"/>
              <a:t>Aadhaar</a:t>
            </a:r>
            <a:r>
              <a:rPr lang="en-US" sz="1200" dirty="0"/>
              <a:t> card, Address Proof, </a:t>
            </a:r>
            <a:r>
              <a:rPr lang="en-US" sz="1200" dirty="0" err="1"/>
              <a:t>Hometown,state</a:t>
            </a:r>
            <a:r>
              <a:rPr lang="en-US" sz="1200" dirty="0"/>
              <a:t>/Add a profile picture 		   (camera/gallery), Interests, anniversary, sexual orientation, interested in (men/women/any), enable location, ask if ok to be messaged by others, allow   	   showing Photo????</a:t>
            </a:r>
          </a:p>
          <a:p>
            <a:pPr algn="l"/>
            <a:r>
              <a:rPr lang="en-US" sz="1200" dirty="0"/>
              <a:t>	e. Show scale in interest e.g. from 1-10, while giving example of what 1-10 mean????</a:t>
            </a:r>
          </a:p>
          <a:p>
            <a:pPr algn="l"/>
            <a:r>
              <a:rPr lang="en-US" sz="1200" dirty="0"/>
              <a:t>3b. Forgot password:</a:t>
            </a:r>
          </a:p>
          <a:p>
            <a:pPr algn="l"/>
            <a:r>
              <a:rPr lang="en-US" sz="1200" dirty="0"/>
              <a:t>	a. Trouble logging in - Login with email or Phone or PROFILE ID</a:t>
            </a:r>
          </a:p>
          <a:p>
            <a:pPr algn="l"/>
            <a:r>
              <a:rPr lang="en-US" sz="1200" dirty="0"/>
              <a:t>	b. Send activation link on email</a:t>
            </a:r>
          </a:p>
          <a:p>
            <a:pPr algn="l"/>
            <a:r>
              <a:rPr lang="en-US" sz="1200" dirty="0"/>
              <a:t>	c. Open email, click on activation link, done and re-route to app homepage.</a:t>
            </a:r>
          </a:p>
          <a:p>
            <a:pPr algn="l"/>
            <a:endParaRPr lang="en-US" sz="1200" dirty="0"/>
          </a:p>
          <a:p>
            <a:pPr algn="l"/>
            <a:r>
              <a:rPr lang="en-US" sz="1200" dirty="0"/>
              <a:t>3c. Login using other social account</a:t>
            </a:r>
          </a:p>
          <a:p>
            <a:pPr algn="l"/>
            <a:r>
              <a:rPr lang="en-US" sz="1200" dirty="0"/>
              <a:t>	a. Show that BS will receive all profile data from social media profile (link for terms of condition &amp; privacy stuff in bottom)</a:t>
            </a:r>
          </a:p>
          <a:p>
            <a:pPr algn="l"/>
            <a:r>
              <a:rPr lang="en-US" sz="1200" dirty="0"/>
              <a:t>	b. Ask to continue as social account linked phone/email/</a:t>
            </a:r>
            <a:r>
              <a:rPr lang="en-US" sz="1200" dirty="0" err="1"/>
              <a:t>iD</a:t>
            </a:r>
            <a:r>
              <a:rPr lang="en-US" sz="1200" dirty="0"/>
              <a:t>, ask to key in and try looking for their social media profile</a:t>
            </a:r>
          </a:p>
          <a:p>
            <a:pPr algn="l"/>
            <a:r>
              <a:rPr lang="en-US" sz="1200" dirty="0"/>
              <a:t>	c. Login!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20943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960071135"/>
              </p:ext>
            </p:extLst>
          </p:nvPr>
        </p:nvGraphicFramePr>
        <p:xfrm>
          <a:off x="667657" y="564776"/>
          <a:ext cx="9492343" cy="5930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507067" y="37856"/>
            <a:ext cx="7766936" cy="486580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0070C0"/>
                </a:solidFill>
              </a:rPr>
              <a:t>FL4 – Dashboard</a:t>
            </a:r>
            <a:endParaRPr 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190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37856"/>
            <a:ext cx="7766936" cy="486580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0070C0"/>
                </a:solidFill>
              </a:rPr>
              <a:t>FL4 – Dashboard 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2354" y="524436"/>
            <a:ext cx="9197788" cy="6158751"/>
          </a:xfrm>
        </p:spPr>
        <p:txBody>
          <a:bodyPr>
            <a:noAutofit/>
          </a:bodyPr>
          <a:lstStyle/>
          <a:p>
            <a:pPr algn="l"/>
            <a:r>
              <a:rPr lang="en-US" sz="1400" dirty="0"/>
              <a:t>4. Dashboard:</a:t>
            </a:r>
          </a:p>
          <a:p>
            <a:pPr algn="l"/>
            <a:r>
              <a:rPr lang="en-US" sz="1400" dirty="0"/>
              <a:t>Account Tier, points tally, favorites (add/search), FL3 in/near location, by drink type, FL3 with upcoming events, top5, featured FL3s, trending offers, collection based recommendations (categorically)- Links(&gt;&gt;) for 1) Search 2) Account 3) Notification 4) Chat 5) Profile 6) </a:t>
            </a:r>
            <a:r>
              <a:rPr lang="en-US" sz="1400" dirty="0" err="1"/>
              <a:t>Whatson</a:t>
            </a:r>
            <a:endParaRPr lang="en-US" sz="1400" dirty="0"/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4.1. Search:</a:t>
            </a:r>
          </a:p>
          <a:p>
            <a:pPr algn="l"/>
            <a:r>
              <a:rPr lang="en-US" sz="1400" dirty="0"/>
              <a:t>FL3 based on interests, upcoming events, stag entry, beer choices etc. Make recommendations based on location, choices, search keys (imp)</a:t>
            </a:r>
          </a:p>
          <a:p>
            <a:pPr algn="l"/>
            <a:r>
              <a:rPr lang="en-US" sz="1400" dirty="0"/>
              <a:t>FL4 search? - Search location based search, view profile(not phone#), click to message??????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4.2. Account: Show logo or some sort</a:t>
            </a:r>
          </a:p>
          <a:p>
            <a:pPr algn="l"/>
            <a:r>
              <a:rPr lang="en-US" sz="1400" dirty="0"/>
              <a:t>&gt;&gt; 1) Privacy 2) Security 3) Photo ID Proofs 4) Login 5) Hide, Reset, Delete Account</a:t>
            </a:r>
          </a:p>
          <a:p>
            <a:pPr algn="l"/>
            <a:r>
              <a:rPr lang="en-US" sz="1400" dirty="0" smtClean="0"/>
              <a:t>4.3</a:t>
            </a:r>
            <a:r>
              <a:rPr lang="en-US" sz="1400" dirty="0"/>
              <a:t>. Notification: Some logo</a:t>
            </a:r>
          </a:p>
          <a:p>
            <a:pPr algn="l"/>
            <a:r>
              <a:rPr lang="en-US" sz="1400" dirty="0"/>
              <a:t>Signed up events (send reminders too????), Offers, Expiring points, Set point limit, Membership expiring, Chat, Exception (FL3/FL4/Group), New FL3 in </a:t>
            </a:r>
            <a:r>
              <a:rPr lang="en-US" sz="1400" dirty="0" err="1"/>
              <a:t>pincode</a:t>
            </a:r>
            <a:r>
              <a:rPr lang="en-US" sz="1400" dirty="0"/>
              <a:t>, points credited/debited, events</a:t>
            </a:r>
          </a:p>
          <a:p>
            <a:pPr algn="l"/>
            <a:r>
              <a:rPr lang="en-US" sz="1400" dirty="0" smtClean="0"/>
              <a:t>4.4 </a:t>
            </a:r>
            <a:r>
              <a:rPr lang="en-US" sz="1400" dirty="0"/>
              <a:t>Chat: Conversations (Need </a:t>
            </a:r>
            <a:r>
              <a:rPr lang="en-US" sz="1400" dirty="0" err="1"/>
              <a:t>algorithem</a:t>
            </a:r>
            <a:r>
              <a:rPr lang="en-US" sz="1400" dirty="0"/>
              <a:t> not to share phone number - numeric or alpha or mix)</a:t>
            </a:r>
          </a:p>
          <a:p>
            <a:pPr algn="l"/>
            <a:r>
              <a:rPr lang="en-US" sz="1400" dirty="0" smtClean="0"/>
              <a:t>4.5</a:t>
            </a:r>
            <a:r>
              <a:rPr lang="en-US" sz="1400" dirty="0"/>
              <a:t>: Profile</a:t>
            </a:r>
          </a:p>
          <a:p>
            <a:pPr algn="l"/>
            <a:r>
              <a:rPr lang="en-US" sz="1400" dirty="0" smtClean="0"/>
              <a:t>4.6</a:t>
            </a:r>
            <a:r>
              <a:rPr lang="en-US" sz="1400" dirty="0"/>
              <a:t>: </a:t>
            </a:r>
            <a:r>
              <a:rPr lang="en-US" sz="1400" dirty="0" err="1"/>
              <a:t>WhatsOn</a:t>
            </a:r>
            <a:endParaRPr lang="en-US" sz="1400" dirty="0"/>
          </a:p>
          <a:p>
            <a:pPr algn="l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6257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37856"/>
            <a:ext cx="7766936" cy="486580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0070C0"/>
                </a:solidFill>
              </a:rPr>
              <a:t>FL4 – Search page</a:t>
            </a:r>
            <a:endParaRPr lang="en-US" sz="3200" dirty="0">
              <a:solidFill>
                <a:srgbClr val="0070C0"/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526924716"/>
              </p:ext>
            </p:extLst>
          </p:nvPr>
        </p:nvGraphicFramePr>
        <p:xfrm>
          <a:off x="667657" y="719666"/>
          <a:ext cx="949234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279085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37856"/>
            <a:ext cx="7766936" cy="486580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0070C0"/>
                </a:solidFill>
              </a:rPr>
              <a:t>FL4 – Account</a:t>
            </a:r>
            <a:r>
              <a:rPr lang="en-US" sz="3200" dirty="0">
                <a:solidFill>
                  <a:srgbClr val="FF0000"/>
                </a:solidFill>
              </a:rPr>
              <a:t>(Too much data)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2354" y="524436"/>
            <a:ext cx="9197788" cy="6158751"/>
          </a:xfrm>
        </p:spPr>
        <p:txBody>
          <a:bodyPr>
            <a:noAutofit/>
          </a:bodyPr>
          <a:lstStyle/>
          <a:p>
            <a:pPr algn="l"/>
            <a:r>
              <a:rPr lang="en-US" sz="800" dirty="0">
                <a:solidFill>
                  <a:srgbClr val="FF0000"/>
                </a:solidFill>
              </a:rPr>
              <a:t>4.1. Search:</a:t>
            </a:r>
          </a:p>
          <a:p>
            <a:pPr algn="l"/>
            <a:r>
              <a:rPr lang="en-US" sz="800" dirty="0">
                <a:solidFill>
                  <a:srgbClr val="FF0000"/>
                </a:solidFill>
              </a:rPr>
              <a:t>FL3 based on interests, upcoming events, stag entry, beer choices etc. Make recommendations based on location, choices, search keys (imp)</a:t>
            </a:r>
          </a:p>
          <a:p>
            <a:pPr algn="l"/>
            <a:r>
              <a:rPr lang="en-US" sz="800" dirty="0">
                <a:solidFill>
                  <a:srgbClr val="FF0000"/>
                </a:solidFill>
              </a:rPr>
              <a:t>FL4 search? - Search location based search, view profile(not phone#), click to message??????</a:t>
            </a:r>
          </a:p>
          <a:p>
            <a:pPr algn="l"/>
            <a:endParaRPr lang="en-US" sz="800" dirty="0">
              <a:solidFill>
                <a:srgbClr val="FF0000"/>
              </a:solidFill>
            </a:endParaRPr>
          </a:p>
          <a:p>
            <a:pPr algn="l"/>
            <a:r>
              <a:rPr lang="en-US" sz="800" dirty="0">
                <a:solidFill>
                  <a:srgbClr val="FF0000"/>
                </a:solidFill>
              </a:rPr>
              <a:t>4.1.1. View FL3: Location, FL3 type e.g. gastro, pub, brewery </a:t>
            </a:r>
            <a:r>
              <a:rPr lang="en-US" sz="800" dirty="0" err="1">
                <a:solidFill>
                  <a:srgbClr val="FF0000"/>
                </a:solidFill>
              </a:rPr>
              <a:t>etc</a:t>
            </a:r>
            <a:endParaRPr lang="en-US" sz="800" dirty="0">
              <a:solidFill>
                <a:srgbClr val="FF0000"/>
              </a:solidFill>
            </a:endParaRPr>
          </a:p>
          <a:p>
            <a:pPr algn="l"/>
            <a:r>
              <a:rPr lang="en-US" sz="800" dirty="0">
                <a:solidFill>
                  <a:srgbClr val="FF0000"/>
                </a:solidFill>
              </a:rPr>
              <a:t>Something like </a:t>
            </a:r>
            <a:r>
              <a:rPr lang="en-US" sz="800" dirty="0" err="1">
                <a:solidFill>
                  <a:srgbClr val="FF0000"/>
                </a:solidFill>
              </a:rPr>
              <a:t>dineout</a:t>
            </a:r>
            <a:r>
              <a:rPr lang="en-US" sz="800" dirty="0">
                <a:solidFill>
                  <a:srgbClr val="FF0000"/>
                </a:solidFill>
              </a:rPr>
              <a:t> with option to redeem with points &amp; receive/transfer points (when something </a:t>
            </a:r>
            <a:r>
              <a:rPr lang="en-US" sz="800" dirty="0" err="1">
                <a:solidFill>
                  <a:srgbClr val="FF0000"/>
                </a:solidFill>
              </a:rPr>
              <a:t>isnt</a:t>
            </a:r>
            <a:r>
              <a:rPr lang="en-US" sz="800" dirty="0">
                <a:solidFill>
                  <a:srgbClr val="FF0000"/>
                </a:solidFill>
              </a:rPr>
              <a:t> on online menu), allow to confirm participation in an event and maybe even pay through points for it, Float an event or get together on FL3 (or generally)????</a:t>
            </a:r>
          </a:p>
          <a:p>
            <a:pPr algn="l"/>
            <a:r>
              <a:rPr lang="en-US" sz="800" dirty="0">
                <a:solidFill>
                  <a:srgbClr val="FF0000"/>
                </a:solidFill>
              </a:rPr>
              <a:t>&gt;&gt; 1) Check-In 2) See </a:t>
            </a:r>
            <a:r>
              <a:rPr lang="en-US" sz="800" dirty="0" err="1">
                <a:solidFill>
                  <a:srgbClr val="FF0000"/>
                </a:solidFill>
              </a:rPr>
              <a:t>See</a:t>
            </a:r>
            <a:r>
              <a:rPr lang="en-US" sz="800" dirty="0">
                <a:solidFill>
                  <a:srgbClr val="FF0000"/>
                </a:solidFill>
              </a:rPr>
              <a:t> ongoing/upcoming events &amp; games for the FL3 &amp; select (need shortcut for this too on home/dash)</a:t>
            </a:r>
          </a:p>
          <a:p>
            <a:pPr algn="l"/>
            <a:endParaRPr lang="en-US" sz="800" dirty="0">
              <a:solidFill>
                <a:srgbClr val="FF0000"/>
              </a:solidFill>
            </a:endParaRPr>
          </a:p>
          <a:p>
            <a:pPr algn="l"/>
            <a:r>
              <a:rPr lang="en-US" sz="800" dirty="0">
                <a:solidFill>
                  <a:srgbClr val="FF0000"/>
                </a:solidFill>
              </a:rPr>
              <a:t>4.1.1.1: Check-In: (@@) Need FL3 module to generate the code hourly else people might exploit it, plus it will boost footfall. Maybe generate this code </a:t>
            </a:r>
            <a:r>
              <a:rPr lang="en-US" sz="800" dirty="0" err="1">
                <a:solidFill>
                  <a:srgbClr val="FF0000"/>
                </a:solidFill>
              </a:rPr>
              <a:t>everytime</a:t>
            </a:r>
            <a:r>
              <a:rPr lang="en-US" sz="800" dirty="0">
                <a:solidFill>
                  <a:srgbClr val="FF0000"/>
                </a:solidFill>
              </a:rPr>
              <a:t>??</a:t>
            </a:r>
          </a:p>
          <a:p>
            <a:pPr algn="l"/>
            <a:r>
              <a:rPr lang="en-US" sz="800" dirty="0">
                <a:solidFill>
                  <a:srgbClr val="FF0000"/>
                </a:solidFill>
              </a:rPr>
              <a:t>Option 1: Allow to key-in the 6 digit code from the display, validate against FL3s code and confirm </a:t>
            </a:r>
            <a:r>
              <a:rPr lang="en-US" sz="800" dirty="0" err="1">
                <a:solidFill>
                  <a:srgbClr val="FF0000"/>
                </a:solidFill>
              </a:rPr>
              <a:t>checkin</a:t>
            </a:r>
            <a:r>
              <a:rPr lang="en-US" sz="800" dirty="0">
                <a:solidFill>
                  <a:srgbClr val="FF0000"/>
                </a:solidFill>
              </a:rPr>
              <a:t>. @@ Set </a:t>
            </a:r>
            <a:r>
              <a:rPr lang="en-US" sz="800" dirty="0" err="1">
                <a:solidFill>
                  <a:srgbClr val="FF0000"/>
                </a:solidFill>
              </a:rPr>
              <a:t>checkin</a:t>
            </a:r>
            <a:r>
              <a:rPr lang="en-US" sz="800" dirty="0">
                <a:solidFill>
                  <a:srgbClr val="FF0000"/>
                </a:solidFill>
              </a:rPr>
              <a:t> flag to yes in DB</a:t>
            </a:r>
          </a:p>
          <a:p>
            <a:pPr algn="l"/>
            <a:r>
              <a:rPr lang="en-US" sz="800" dirty="0">
                <a:solidFill>
                  <a:srgbClr val="FF0000"/>
                </a:solidFill>
              </a:rPr>
              <a:t>Option 2: Show code only on FL3 module and make people ask for it, where screen </a:t>
            </a:r>
            <a:r>
              <a:rPr lang="en-US" sz="800" dirty="0" err="1">
                <a:solidFill>
                  <a:srgbClr val="FF0000"/>
                </a:solidFill>
              </a:rPr>
              <a:t>isnt</a:t>
            </a:r>
            <a:r>
              <a:rPr lang="en-US" sz="800" dirty="0">
                <a:solidFill>
                  <a:srgbClr val="FF0000"/>
                </a:solidFill>
              </a:rPr>
              <a:t> available or is down.</a:t>
            </a:r>
          </a:p>
          <a:p>
            <a:pPr algn="l"/>
            <a:endParaRPr lang="en-US" sz="800" dirty="0">
              <a:solidFill>
                <a:srgbClr val="FF0000"/>
              </a:solidFill>
            </a:endParaRPr>
          </a:p>
          <a:p>
            <a:pPr algn="l"/>
            <a:r>
              <a:rPr lang="en-US" sz="800" dirty="0">
                <a:solidFill>
                  <a:srgbClr val="FF0000"/>
                </a:solidFill>
              </a:rPr>
              <a:t>4.1.1.2: See events/offers for the FL3 &amp; select (need shortcut for this too on home/dash)</a:t>
            </a:r>
          </a:p>
          <a:p>
            <a:pPr algn="l"/>
            <a:endParaRPr lang="en-US" sz="800" dirty="0">
              <a:solidFill>
                <a:srgbClr val="FF0000"/>
              </a:solidFill>
            </a:endParaRPr>
          </a:p>
          <a:p>
            <a:pPr algn="l"/>
            <a:r>
              <a:rPr lang="en-US" sz="800" dirty="0">
                <a:solidFill>
                  <a:srgbClr val="FF0000"/>
                </a:solidFill>
              </a:rPr>
              <a:t>&gt;&gt; 1) Select an ongoing game 2) Select upcoming event like musicals/</a:t>
            </a:r>
            <a:r>
              <a:rPr lang="en-US" sz="800" dirty="0" err="1">
                <a:solidFill>
                  <a:srgbClr val="FF0000"/>
                </a:solidFill>
              </a:rPr>
              <a:t>boozegames</a:t>
            </a:r>
            <a:r>
              <a:rPr lang="en-US" sz="800" dirty="0">
                <a:solidFill>
                  <a:srgbClr val="FF0000"/>
                </a:solidFill>
              </a:rPr>
              <a:t> 3) Offer a drink (see all drinks)</a:t>
            </a:r>
          </a:p>
          <a:p>
            <a:pPr algn="l"/>
            <a:endParaRPr lang="en-US" sz="800" dirty="0">
              <a:solidFill>
                <a:srgbClr val="FF0000"/>
              </a:solidFill>
            </a:endParaRPr>
          </a:p>
          <a:p>
            <a:pPr algn="l"/>
            <a:r>
              <a:rPr lang="en-US" sz="800" dirty="0">
                <a:solidFill>
                  <a:srgbClr val="FF0000"/>
                </a:solidFill>
              </a:rPr>
              <a:t>4.1.1.2.1: Select an ongoing game</a:t>
            </a:r>
          </a:p>
          <a:p>
            <a:pPr algn="l"/>
            <a:r>
              <a:rPr lang="en-US" sz="800" dirty="0">
                <a:solidFill>
                  <a:srgbClr val="FF0000"/>
                </a:solidFill>
              </a:rPr>
              <a:t>a) Show all game options to play &amp; kind (single/multi player) and click to participate, Upon clicking, a popup to confirm to share basic profile &amp; change status to confirmation pending </a:t>
            </a:r>
            <a:r>
              <a:rPr lang="en-US" sz="800" dirty="0" err="1">
                <a:solidFill>
                  <a:srgbClr val="FF0000"/>
                </a:solidFill>
              </a:rPr>
              <a:t>etc</a:t>
            </a:r>
            <a:r>
              <a:rPr lang="en-US" sz="800" dirty="0">
                <a:solidFill>
                  <a:srgbClr val="FF0000"/>
                </a:solidFill>
              </a:rPr>
              <a:t> (@@ need to track via Admin/FL3 module, to wait for opposite players to confirm and once done, send confirmation to all)</a:t>
            </a:r>
          </a:p>
          <a:p>
            <a:pPr algn="l"/>
            <a:r>
              <a:rPr lang="en-US" sz="800" dirty="0">
                <a:solidFill>
                  <a:srgbClr val="FF0000"/>
                </a:solidFill>
              </a:rPr>
              <a:t>b) Once confirmed, show congratulations message, game status (starting countdown) or/and clickable opponents profile IDs (what if more male players than female????). </a:t>
            </a:r>
          </a:p>
          <a:p>
            <a:pPr algn="l"/>
            <a:r>
              <a:rPr lang="en-US" sz="800" dirty="0">
                <a:solidFill>
                  <a:srgbClr val="FF0000"/>
                </a:solidFill>
              </a:rPr>
              <a:t>&gt;&gt; 1) Opponent(s)</a:t>
            </a:r>
          </a:p>
          <a:p>
            <a:pPr algn="l"/>
            <a:r>
              <a:rPr lang="en-US" sz="800" dirty="0">
                <a:solidFill>
                  <a:srgbClr val="FF0000"/>
                </a:solidFill>
              </a:rPr>
              <a:t>c) Proceed with the game &amp; once complete, show status on screen. Also must show on </a:t>
            </a:r>
            <a:r>
              <a:rPr lang="en-US" sz="800" dirty="0" err="1">
                <a:solidFill>
                  <a:srgbClr val="FF0000"/>
                </a:solidFill>
              </a:rPr>
              <a:t>WhatsOn</a:t>
            </a:r>
            <a:r>
              <a:rPr lang="en-US" sz="800" dirty="0">
                <a:solidFill>
                  <a:srgbClr val="FF0000"/>
                </a:solidFill>
              </a:rPr>
              <a:t> home screen</a:t>
            </a:r>
          </a:p>
          <a:p>
            <a:pPr algn="l"/>
            <a:r>
              <a:rPr lang="en-US" sz="800" dirty="0">
                <a:solidFill>
                  <a:srgbClr val="FF0000"/>
                </a:solidFill>
              </a:rPr>
              <a:t>d) Allow to congratulate, sympathize, wish to the opponent and provide option to send emoji &amp; chat. Chat request is only active for 20 minutes, show timer to both requestor and receiver??? (@@ track time in FL3/Admin module to allow extension in time </a:t>
            </a:r>
            <a:r>
              <a:rPr lang="en-US" sz="800" dirty="0" err="1">
                <a:solidFill>
                  <a:srgbClr val="FF0000"/>
                </a:solidFill>
              </a:rPr>
              <a:t>etc</a:t>
            </a:r>
            <a:r>
              <a:rPr lang="en-US" sz="800" dirty="0">
                <a:solidFill>
                  <a:srgbClr val="FF0000"/>
                </a:solidFill>
              </a:rPr>
              <a:t> or leave automated entirely?)</a:t>
            </a:r>
          </a:p>
          <a:p>
            <a:pPr algn="l"/>
            <a:r>
              <a:rPr lang="en-US" sz="800" dirty="0">
                <a:solidFill>
                  <a:srgbClr val="FF0000"/>
                </a:solidFill>
              </a:rPr>
              <a:t>Show emoji/chat request on opponent's </a:t>
            </a:r>
            <a:r>
              <a:rPr lang="en-US" sz="800" dirty="0" err="1">
                <a:solidFill>
                  <a:srgbClr val="FF0000"/>
                </a:solidFill>
              </a:rPr>
              <a:t>whatson</a:t>
            </a:r>
            <a:r>
              <a:rPr lang="en-US" sz="800" dirty="0">
                <a:solidFill>
                  <a:srgbClr val="FF0000"/>
                </a:solidFill>
              </a:rPr>
              <a:t>/chat popup. Once confirmed to chat, open extended profile to each other on click on PROFILE ID.</a:t>
            </a:r>
          </a:p>
          <a:p>
            <a:pPr algn="l"/>
            <a:r>
              <a:rPr lang="en-US" sz="800" dirty="0">
                <a:solidFill>
                  <a:srgbClr val="FF0000"/>
                </a:solidFill>
              </a:rPr>
              <a:t>&gt;&gt; 2) Extended profile</a:t>
            </a:r>
          </a:p>
          <a:p>
            <a:pPr algn="l"/>
            <a:r>
              <a:rPr lang="en-US" sz="800" dirty="0">
                <a:solidFill>
                  <a:srgbClr val="FF0000"/>
                </a:solidFill>
              </a:rPr>
              <a:t>e) Give option to IGNORE chat request and if clicked, take to 4.1.1.2.1</a:t>
            </a:r>
          </a:p>
          <a:p>
            <a:pPr algn="l"/>
            <a:r>
              <a:rPr lang="en-US" sz="800" dirty="0">
                <a:solidFill>
                  <a:srgbClr val="FF0000"/>
                </a:solidFill>
              </a:rPr>
              <a:t>f) New chat (4.4.1) screen opens</a:t>
            </a:r>
          </a:p>
          <a:p>
            <a:pPr algn="l"/>
            <a:endParaRPr lang="en-US" sz="800" dirty="0">
              <a:solidFill>
                <a:srgbClr val="FF0000"/>
              </a:solidFill>
            </a:endParaRPr>
          </a:p>
          <a:p>
            <a:pPr algn="l"/>
            <a:r>
              <a:rPr lang="en-US" sz="800" dirty="0">
                <a:solidFill>
                  <a:srgbClr val="FF0000"/>
                </a:solidFill>
              </a:rPr>
              <a:t>4.1.1.2.1.1: Opponent(s)</a:t>
            </a:r>
          </a:p>
          <a:p>
            <a:pPr algn="l"/>
            <a:r>
              <a:rPr lang="en-US" sz="800" dirty="0">
                <a:solidFill>
                  <a:srgbClr val="FF0000"/>
                </a:solidFill>
              </a:rPr>
              <a:t>Go to 4.4.2.1</a:t>
            </a:r>
          </a:p>
          <a:p>
            <a:pPr algn="l"/>
            <a:endParaRPr lang="en-US" sz="800" dirty="0">
              <a:solidFill>
                <a:srgbClr val="FF0000"/>
              </a:solidFill>
            </a:endParaRPr>
          </a:p>
          <a:p>
            <a:pPr algn="l"/>
            <a:r>
              <a:rPr lang="en-US" sz="800" dirty="0">
                <a:solidFill>
                  <a:srgbClr val="FF0000"/>
                </a:solidFill>
              </a:rPr>
              <a:t>4.1.1.2.1.1: Extended profile:</a:t>
            </a:r>
          </a:p>
          <a:p>
            <a:pPr algn="l"/>
            <a:r>
              <a:rPr lang="en-US" sz="800" dirty="0">
                <a:solidFill>
                  <a:srgbClr val="FF0000"/>
                </a:solidFill>
              </a:rPr>
              <a:t>Show extended profile (how to stop showing both basic &amp; extended profile e.g. after no interaction for 10 days?</a:t>
            </a:r>
          </a:p>
          <a:p>
            <a:pPr algn="l"/>
            <a:endParaRPr lang="en-US" sz="800" dirty="0">
              <a:solidFill>
                <a:srgbClr val="FF0000"/>
              </a:solidFill>
            </a:endParaRPr>
          </a:p>
          <a:p>
            <a:pPr algn="l"/>
            <a:r>
              <a:rPr lang="en-US" sz="800" dirty="0">
                <a:solidFill>
                  <a:srgbClr val="FF0000"/>
                </a:solidFill>
              </a:rPr>
              <a:t>4.1.1.2.2: Show all events for the FL3 in next 30 days</a:t>
            </a:r>
          </a:p>
          <a:p>
            <a:pPr algn="l"/>
            <a:r>
              <a:rPr lang="en-US" sz="800" dirty="0">
                <a:solidFill>
                  <a:srgbClr val="FF0000"/>
                </a:solidFill>
              </a:rPr>
              <a:t>&gt;&gt; Select an event</a:t>
            </a:r>
          </a:p>
          <a:p>
            <a:pPr algn="l"/>
            <a:r>
              <a:rPr lang="en-US" sz="800" dirty="0">
                <a:solidFill>
                  <a:srgbClr val="FF0000"/>
                </a:solidFill>
              </a:rPr>
              <a:t>4.1.1.2.2.1: Show event details and signup option. On clicking signup, show popup to confirm and complete. Show the event under signed up events</a:t>
            </a:r>
          </a:p>
          <a:p>
            <a:pPr algn="l"/>
            <a:endParaRPr lang="en-US" sz="800" dirty="0">
              <a:solidFill>
                <a:srgbClr val="FF0000"/>
              </a:solidFill>
            </a:endParaRPr>
          </a:p>
          <a:p>
            <a:pPr algn="l"/>
            <a:r>
              <a:rPr lang="en-US" sz="800" dirty="0">
                <a:solidFill>
                  <a:srgbClr val="FF0000"/>
                </a:solidFill>
              </a:rPr>
              <a:t>4.1.1.2.3: </a:t>
            </a:r>
            <a:r>
              <a:rPr lang="en-US" sz="800" dirty="0" err="1">
                <a:solidFill>
                  <a:srgbClr val="FF0000"/>
                </a:solidFill>
              </a:rPr>
              <a:t>Goto</a:t>
            </a:r>
            <a:r>
              <a:rPr lang="en-US" sz="800" dirty="0">
                <a:solidFill>
                  <a:srgbClr val="FF0000"/>
                </a:solidFill>
              </a:rPr>
              <a:t> 4.4.2</a:t>
            </a:r>
          </a:p>
        </p:txBody>
      </p:sp>
    </p:spTree>
    <p:extLst>
      <p:ext uri="{BB962C8B-B14F-4D97-AF65-F5344CB8AC3E}">
        <p14:creationId xmlns:p14="http://schemas.microsoft.com/office/powerpoint/2010/main" val="4157119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37856"/>
            <a:ext cx="7766936" cy="486580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0070C0"/>
                </a:solidFill>
              </a:rPr>
              <a:t>FL4 – Account</a:t>
            </a:r>
            <a:endParaRPr lang="en-US" sz="3200" dirty="0">
              <a:solidFill>
                <a:srgbClr val="0070C0"/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882674102"/>
              </p:ext>
            </p:extLst>
          </p:nvPr>
        </p:nvGraphicFramePr>
        <p:xfrm>
          <a:off x="667657" y="524436"/>
          <a:ext cx="9492343" cy="60646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89864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37855"/>
            <a:ext cx="7766936" cy="768969"/>
          </a:xfrm>
        </p:spPr>
        <p:txBody>
          <a:bodyPr/>
          <a:lstStyle/>
          <a:p>
            <a:pPr algn="ctr"/>
            <a:r>
              <a:rPr lang="en-US" sz="4800" dirty="0" smtClean="0">
                <a:solidFill>
                  <a:srgbClr val="0070C0"/>
                </a:solidFill>
              </a:rPr>
              <a:t>Scope</a:t>
            </a:r>
            <a:endParaRPr lang="en-US" sz="4800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5082" y="1173161"/>
            <a:ext cx="8278921" cy="4958697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 smtClean="0"/>
              <a:t>FL3 – Licensed Restaurants, pubs, permit rooms etc.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 smtClean="0"/>
              <a:t>FL4 – Licensed individuals &amp; their acquaintances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 smtClean="0"/>
              <a:t>Gifting points remotely to be used locally by a FL4 recipient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 smtClean="0"/>
              <a:t>Socializing platform based on common interests to explored around drinks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 smtClean="0"/>
              <a:t>Event search &amp; participation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 smtClean="0"/>
              <a:t>Event organizing liaison e.g</a:t>
            </a:r>
            <a:r>
              <a:rPr lang="en-US" dirty="0"/>
              <a:t>.</a:t>
            </a:r>
            <a:r>
              <a:rPr lang="en-US" dirty="0" smtClean="0"/>
              <a:t> upon individual’s request plan a musical evening in 24K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 smtClean="0"/>
              <a:t>Find friends &amp; company e.g. by letting people register &amp; create individual provide for member’s-only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519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37856"/>
            <a:ext cx="7766936" cy="486580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0070C0"/>
                </a:solidFill>
              </a:rPr>
              <a:t>FL4 – Account</a:t>
            </a:r>
            <a:r>
              <a:rPr lang="en-US" sz="3200" dirty="0">
                <a:solidFill>
                  <a:srgbClr val="FF0000"/>
                </a:solidFill>
              </a:rPr>
              <a:t>(Too much data)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2354" y="524436"/>
            <a:ext cx="9197788" cy="6158751"/>
          </a:xfrm>
        </p:spPr>
        <p:txBody>
          <a:bodyPr>
            <a:noAutofit/>
          </a:bodyPr>
          <a:lstStyle/>
          <a:p>
            <a:pPr algn="l"/>
            <a:r>
              <a:rPr lang="en-US" sz="800" dirty="0">
                <a:solidFill>
                  <a:srgbClr val="FF0000"/>
                </a:solidFill>
              </a:rPr>
              <a:t>4.2. Account: Show logo or some sort</a:t>
            </a:r>
          </a:p>
          <a:p>
            <a:pPr algn="l"/>
            <a:r>
              <a:rPr lang="en-US" sz="800" dirty="0">
                <a:solidFill>
                  <a:srgbClr val="FF0000"/>
                </a:solidFill>
              </a:rPr>
              <a:t>&gt;&gt; 1) Privacy 2) Security 3) Photo ID Proofs 4) Login 5) Hide, Reset, Delete Account</a:t>
            </a:r>
          </a:p>
          <a:p>
            <a:pPr algn="l"/>
            <a:endParaRPr lang="en-US" sz="800" dirty="0">
              <a:solidFill>
                <a:srgbClr val="FF0000"/>
              </a:solidFill>
            </a:endParaRPr>
          </a:p>
          <a:p>
            <a:pPr algn="l"/>
            <a:r>
              <a:rPr lang="en-US" sz="800" dirty="0">
                <a:solidFill>
                  <a:srgbClr val="FF0000"/>
                </a:solidFill>
              </a:rPr>
              <a:t>4.2.1: Privacy: </a:t>
            </a:r>
          </a:p>
          <a:p>
            <a:pPr algn="l"/>
            <a:r>
              <a:rPr lang="en-US" sz="800" dirty="0">
                <a:solidFill>
                  <a:srgbClr val="FF0000"/>
                </a:solidFill>
              </a:rPr>
              <a:t>Button switch: 1) Read receipt 2) Status (Share with: Pals/Pals except../Selected) </a:t>
            </a:r>
          </a:p>
          <a:p>
            <a:pPr algn="l"/>
            <a:r>
              <a:rPr lang="en-US" sz="800" dirty="0">
                <a:solidFill>
                  <a:srgbClr val="FF0000"/>
                </a:solidFill>
              </a:rPr>
              <a:t>&gt;&gt; 1) Privacy Settings 2) Profile</a:t>
            </a:r>
          </a:p>
          <a:p>
            <a:pPr algn="l"/>
            <a:endParaRPr lang="en-US" sz="800" dirty="0">
              <a:solidFill>
                <a:srgbClr val="FF0000"/>
              </a:solidFill>
            </a:endParaRPr>
          </a:p>
          <a:p>
            <a:pPr algn="l"/>
            <a:r>
              <a:rPr lang="en-US" sz="800" dirty="0">
                <a:solidFill>
                  <a:srgbClr val="FF0000"/>
                </a:solidFill>
              </a:rPr>
              <a:t>4.2.2: Security</a:t>
            </a:r>
          </a:p>
          <a:p>
            <a:pPr algn="l"/>
            <a:r>
              <a:rPr lang="en-US" sz="800" dirty="0">
                <a:solidFill>
                  <a:srgbClr val="FF0000"/>
                </a:solidFill>
              </a:rPr>
              <a:t>&gt;&gt; 1) Payments 2) Password 3) Devices 4) Two factor </a:t>
            </a:r>
            <a:r>
              <a:rPr lang="en-US" sz="800" dirty="0" err="1">
                <a:solidFill>
                  <a:srgbClr val="FF0000"/>
                </a:solidFill>
              </a:rPr>
              <a:t>auth</a:t>
            </a:r>
            <a:r>
              <a:rPr lang="en-US" sz="800" dirty="0">
                <a:solidFill>
                  <a:srgbClr val="FF0000"/>
                </a:solidFill>
              </a:rPr>
              <a:t>?  5) Contact</a:t>
            </a:r>
          </a:p>
          <a:p>
            <a:pPr algn="l"/>
            <a:endParaRPr lang="en-US" sz="800" dirty="0">
              <a:solidFill>
                <a:srgbClr val="FF0000"/>
              </a:solidFill>
            </a:endParaRPr>
          </a:p>
          <a:p>
            <a:pPr algn="l"/>
            <a:r>
              <a:rPr lang="en-US" sz="800" dirty="0">
                <a:solidFill>
                  <a:srgbClr val="FF0000"/>
                </a:solidFill>
              </a:rPr>
              <a:t>4.2.3: Photo ID Proofs: </a:t>
            </a:r>
            <a:r>
              <a:rPr lang="en-US" sz="800" dirty="0" err="1">
                <a:solidFill>
                  <a:srgbClr val="FF0000"/>
                </a:solidFill>
              </a:rPr>
              <a:t>Aadhaar</a:t>
            </a:r>
            <a:r>
              <a:rPr lang="en-US" sz="800" dirty="0">
                <a:solidFill>
                  <a:srgbClr val="FF0000"/>
                </a:solidFill>
              </a:rPr>
              <a:t> only?</a:t>
            </a:r>
          </a:p>
          <a:p>
            <a:pPr algn="l"/>
            <a:r>
              <a:rPr lang="en-US" sz="800" dirty="0">
                <a:solidFill>
                  <a:srgbClr val="FF0000"/>
                </a:solidFill>
              </a:rPr>
              <a:t>Show available photo IDs or &gt;&gt; ask to add some. Take click or upload photo and await verification (@@)</a:t>
            </a:r>
          </a:p>
          <a:p>
            <a:pPr algn="l"/>
            <a:endParaRPr lang="en-US" sz="800" dirty="0">
              <a:solidFill>
                <a:srgbClr val="FF0000"/>
              </a:solidFill>
            </a:endParaRPr>
          </a:p>
          <a:p>
            <a:pPr algn="l"/>
            <a:r>
              <a:rPr lang="en-US" sz="800" dirty="0">
                <a:solidFill>
                  <a:srgbClr val="FF0000"/>
                </a:solidFill>
              </a:rPr>
              <a:t>4.2.4: Login</a:t>
            </a:r>
          </a:p>
          <a:p>
            <a:pPr algn="l"/>
            <a:r>
              <a:rPr lang="en-US" sz="800" dirty="0">
                <a:solidFill>
                  <a:srgbClr val="FF0000"/>
                </a:solidFill>
              </a:rPr>
              <a:t>Show current PROFILE ID</a:t>
            </a:r>
          </a:p>
          <a:p>
            <a:pPr algn="l"/>
            <a:r>
              <a:rPr lang="en-US" sz="800" dirty="0">
                <a:solidFill>
                  <a:srgbClr val="FF0000"/>
                </a:solidFill>
              </a:rPr>
              <a:t>Show/Edit : PROFILE ID/email/phone</a:t>
            </a:r>
          </a:p>
          <a:p>
            <a:pPr algn="l"/>
            <a:r>
              <a:rPr lang="en-US" sz="800" dirty="0">
                <a:solidFill>
                  <a:srgbClr val="FF0000"/>
                </a:solidFill>
              </a:rPr>
              <a:t>under it give </a:t>
            </a:r>
            <a:r>
              <a:rPr lang="en-US" sz="800" dirty="0" err="1">
                <a:solidFill>
                  <a:srgbClr val="FF0000"/>
                </a:solidFill>
              </a:rPr>
              <a:t>freetext</a:t>
            </a:r>
            <a:r>
              <a:rPr lang="en-US" sz="800" dirty="0">
                <a:solidFill>
                  <a:srgbClr val="FF0000"/>
                </a:solidFill>
              </a:rPr>
              <a:t> box to change user ID </a:t>
            </a:r>
          </a:p>
          <a:p>
            <a:pPr algn="l"/>
            <a:endParaRPr lang="en-US" sz="800" dirty="0">
              <a:solidFill>
                <a:srgbClr val="FF0000"/>
              </a:solidFill>
            </a:endParaRPr>
          </a:p>
          <a:p>
            <a:pPr algn="l"/>
            <a:r>
              <a:rPr lang="en-US" sz="800" dirty="0">
                <a:solidFill>
                  <a:srgbClr val="FF0000"/>
                </a:solidFill>
              </a:rPr>
              <a:t>Show current password as *** </a:t>
            </a:r>
          </a:p>
          <a:p>
            <a:pPr algn="l"/>
            <a:r>
              <a:rPr lang="en-US" sz="800" dirty="0">
                <a:solidFill>
                  <a:srgbClr val="FF0000"/>
                </a:solidFill>
              </a:rPr>
              <a:t>under it give </a:t>
            </a:r>
            <a:r>
              <a:rPr lang="en-US" sz="800" dirty="0" err="1">
                <a:solidFill>
                  <a:srgbClr val="FF0000"/>
                </a:solidFill>
              </a:rPr>
              <a:t>freetext</a:t>
            </a:r>
            <a:r>
              <a:rPr lang="en-US" sz="800" dirty="0">
                <a:solidFill>
                  <a:srgbClr val="FF0000"/>
                </a:solidFill>
              </a:rPr>
              <a:t> box to change password (playo)</a:t>
            </a:r>
          </a:p>
          <a:p>
            <a:pPr algn="l"/>
            <a:endParaRPr lang="en-US" sz="800" dirty="0">
              <a:solidFill>
                <a:srgbClr val="FF0000"/>
              </a:solidFill>
            </a:endParaRPr>
          </a:p>
          <a:p>
            <a:pPr algn="l"/>
            <a:r>
              <a:rPr lang="en-US" sz="800" dirty="0">
                <a:solidFill>
                  <a:srgbClr val="FF0000"/>
                </a:solidFill>
              </a:rPr>
              <a:t>4.2.5: Hide/Reset/Delete Account</a:t>
            </a:r>
          </a:p>
          <a:p>
            <a:pPr algn="l"/>
            <a:r>
              <a:rPr lang="en-US" sz="800" dirty="0">
                <a:solidFill>
                  <a:srgbClr val="FF0000"/>
                </a:solidFill>
              </a:rPr>
              <a:t>&gt;&gt; 1) Hide Account 2) Reset Account 3) Delete Account</a:t>
            </a:r>
          </a:p>
          <a:p>
            <a:pPr algn="l"/>
            <a:endParaRPr lang="en-US" sz="800" dirty="0">
              <a:solidFill>
                <a:srgbClr val="FF0000"/>
              </a:solidFill>
            </a:endParaRPr>
          </a:p>
          <a:p>
            <a:pPr algn="l"/>
            <a:r>
              <a:rPr lang="en-US" sz="800" dirty="0">
                <a:solidFill>
                  <a:srgbClr val="FF0000"/>
                </a:solidFill>
              </a:rPr>
              <a:t>4.2.5.1: Hide Account</a:t>
            </a:r>
          </a:p>
          <a:p>
            <a:pPr algn="l"/>
            <a:r>
              <a:rPr lang="en-US" sz="800" dirty="0">
                <a:solidFill>
                  <a:srgbClr val="FF0000"/>
                </a:solidFill>
              </a:rPr>
              <a:t>Switch button to hide profile (@@)</a:t>
            </a:r>
          </a:p>
          <a:p>
            <a:pPr algn="l"/>
            <a:endParaRPr lang="en-US" sz="800" dirty="0">
              <a:solidFill>
                <a:srgbClr val="FF0000"/>
              </a:solidFill>
            </a:endParaRPr>
          </a:p>
          <a:p>
            <a:pPr algn="l"/>
            <a:r>
              <a:rPr lang="en-US" sz="800" dirty="0">
                <a:solidFill>
                  <a:srgbClr val="FF0000"/>
                </a:solidFill>
              </a:rPr>
              <a:t>4.2.5.2: Reset Account (To change all settings)</a:t>
            </a:r>
          </a:p>
          <a:p>
            <a:pPr algn="l"/>
            <a:r>
              <a:rPr lang="en-US" sz="800" dirty="0">
                <a:solidFill>
                  <a:srgbClr val="FF0000"/>
                </a:solidFill>
              </a:rPr>
              <a:t>Switch button to hide profile (@@) &amp; then take to 3.a.1 in edit mode ( </a:t>
            </a:r>
            <a:r>
              <a:rPr lang="en-US" sz="800" dirty="0" err="1">
                <a:solidFill>
                  <a:srgbClr val="FF0000"/>
                </a:solidFill>
              </a:rPr>
              <a:t>Dont</a:t>
            </a:r>
            <a:r>
              <a:rPr lang="en-US" sz="800" dirty="0">
                <a:solidFill>
                  <a:srgbClr val="FF0000"/>
                </a:solidFill>
              </a:rPr>
              <a:t> allow change in PROFILE ID, KYC details)</a:t>
            </a:r>
          </a:p>
          <a:p>
            <a:pPr algn="l"/>
            <a:endParaRPr lang="en-US" sz="800" dirty="0">
              <a:solidFill>
                <a:srgbClr val="FF0000"/>
              </a:solidFill>
            </a:endParaRPr>
          </a:p>
          <a:p>
            <a:pPr algn="l"/>
            <a:r>
              <a:rPr lang="en-US" sz="800" dirty="0">
                <a:solidFill>
                  <a:srgbClr val="FF0000"/>
                </a:solidFill>
              </a:rPr>
              <a:t>4.2.5.3: Delete Account</a:t>
            </a:r>
          </a:p>
          <a:p>
            <a:pPr algn="l"/>
            <a:r>
              <a:rPr lang="en-US" sz="800" dirty="0">
                <a:solidFill>
                  <a:srgbClr val="FF0000"/>
                </a:solidFill>
              </a:rPr>
              <a:t>Ask to confirm, show what will they miss &amp; offer to hide instead</a:t>
            </a:r>
          </a:p>
          <a:p>
            <a:pPr algn="l"/>
            <a:r>
              <a:rPr lang="en-US" sz="800" dirty="0">
                <a:solidFill>
                  <a:srgbClr val="FF0000"/>
                </a:solidFill>
              </a:rPr>
              <a:t>Button to confirm, once clicked popup for confirmation &amp; ask to select reason or type and click on confirm account deletion - once done, deactivate at backend but </a:t>
            </a:r>
            <a:r>
              <a:rPr lang="en-US" sz="800" dirty="0" err="1">
                <a:solidFill>
                  <a:srgbClr val="FF0000"/>
                </a:solidFill>
              </a:rPr>
              <a:t>dont</a:t>
            </a:r>
            <a:r>
              <a:rPr lang="en-US" sz="800" dirty="0">
                <a:solidFill>
                  <a:srgbClr val="FF0000"/>
                </a:solidFill>
              </a:rPr>
              <a:t> delete until RRS and </a:t>
            </a:r>
            <a:r>
              <a:rPr lang="en-US" sz="800" dirty="0" err="1">
                <a:solidFill>
                  <a:srgbClr val="FF0000"/>
                </a:solidFill>
              </a:rPr>
              <a:t>dont</a:t>
            </a:r>
            <a:r>
              <a:rPr lang="en-US" sz="800" dirty="0">
                <a:solidFill>
                  <a:srgbClr val="FF0000"/>
                </a:solidFill>
              </a:rPr>
              <a:t> allow same KYC details to be registered again (@@)</a:t>
            </a:r>
          </a:p>
          <a:p>
            <a:pPr algn="l"/>
            <a:endParaRPr lang="en-US" sz="800" dirty="0">
              <a:solidFill>
                <a:srgbClr val="FF0000"/>
              </a:solidFill>
            </a:endParaRPr>
          </a:p>
          <a:p>
            <a:pPr algn="l"/>
            <a:r>
              <a:rPr lang="en-US" sz="800" dirty="0">
                <a:solidFill>
                  <a:srgbClr val="FF0000"/>
                </a:solidFill>
              </a:rPr>
              <a:t>4.2.1.1: Privacy Settings</a:t>
            </a:r>
          </a:p>
          <a:p>
            <a:pPr algn="l"/>
            <a:r>
              <a:rPr lang="en-US" sz="800" dirty="0">
                <a:solidFill>
                  <a:srgbClr val="FF0000"/>
                </a:solidFill>
              </a:rPr>
              <a:t>Profile visible to Buttons: Share with 1) Pals, 2) Pals except.. 3) Selected</a:t>
            </a:r>
          </a:p>
          <a:p>
            <a:pPr algn="l"/>
            <a:r>
              <a:rPr lang="en-US" sz="800" dirty="0">
                <a:solidFill>
                  <a:srgbClr val="FF0000"/>
                </a:solidFill>
              </a:rPr>
              <a:t>More Buttons: Last login/</a:t>
            </a:r>
            <a:r>
              <a:rPr lang="en-US" sz="800" dirty="0" err="1">
                <a:solidFill>
                  <a:srgbClr val="FF0000"/>
                </a:solidFill>
              </a:rPr>
              <a:t>DoB</a:t>
            </a:r>
            <a:r>
              <a:rPr lang="en-US" sz="800" dirty="0">
                <a:solidFill>
                  <a:srgbClr val="FF0000"/>
                </a:solidFill>
              </a:rPr>
              <a:t>/Email/</a:t>
            </a:r>
            <a:r>
              <a:rPr lang="en-US" sz="800" dirty="0" err="1">
                <a:solidFill>
                  <a:srgbClr val="FF0000"/>
                </a:solidFill>
              </a:rPr>
              <a:t>Hometown,state</a:t>
            </a:r>
            <a:r>
              <a:rPr lang="en-US" sz="800" dirty="0">
                <a:solidFill>
                  <a:srgbClr val="FF0000"/>
                </a:solidFill>
              </a:rPr>
              <a:t>/About/Groups/Blocked/Phone/Photo/Location/Events/Chat/Read </a:t>
            </a:r>
            <a:r>
              <a:rPr lang="en-US" sz="800" dirty="0" err="1">
                <a:solidFill>
                  <a:srgbClr val="FF0000"/>
                </a:solidFill>
              </a:rPr>
              <a:t>Reciepts</a:t>
            </a:r>
            <a:r>
              <a:rPr lang="en-US" sz="800" dirty="0">
                <a:solidFill>
                  <a:srgbClr val="FF0000"/>
                </a:solidFill>
              </a:rPr>
              <a:t>/(whatever in KYC)/All</a:t>
            </a:r>
          </a:p>
          <a:p>
            <a:pPr algn="l"/>
            <a:endParaRPr lang="en-US" sz="800" dirty="0">
              <a:solidFill>
                <a:srgbClr val="FF0000"/>
              </a:solidFill>
            </a:endParaRPr>
          </a:p>
          <a:p>
            <a:pPr algn="l"/>
            <a:r>
              <a:rPr lang="en-US" sz="800" dirty="0">
                <a:solidFill>
                  <a:srgbClr val="FF0000"/>
                </a:solidFill>
              </a:rPr>
              <a:t>4.2.1.2: Profile</a:t>
            </a:r>
          </a:p>
          <a:p>
            <a:pPr algn="l"/>
            <a:r>
              <a:rPr lang="en-US" sz="800" dirty="0">
                <a:solidFill>
                  <a:srgbClr val="FF0000"/>
                </a:solidFill>
              </a:rPr>
              <a:t>Jump to 4.5</a:t>
            </a:r>
          </a:p>
          <a:p>
            <a:pPr algn="l"/>
            <a:endParaRPr lang="en-US" sz="800" dirty="0">
              <a:solidFill>
                <a:srgbClr val="FF0000"/>
              </a:solidFill>
            </a:endParaRPr>
          </a:p>
          <a:p>
            <a:pPr algn="l"/>
            <a:r>
              <a:rPr lang="en-US" sz="800" dirty="0">
                <a:solidFill>
                  <a:srgbClr val="FF0000"/>
                </a:solidFill>
              </a:rPr>
              <a:t>4.2.2.1: Payments</a:t>
            </a:r>
          </a:p>
          <a:p>
            <a:pPr algn="l"/>
            <a:r>
              <a:rPr lang="en-US" sz="800" dirty="0">
                <a:solidFill>
                  <a:srgbClr val="FF0000"/>
                </a:solidFill>
              </a:rPr>
              <a:t>Jump to 4.5.5</a:t>
            </a:r>
          </a:p>
          <a:p>
            <a:pPr algn="l"/>
            <a:endParaRPr lang="en-US" sz="800" dirty="0">
              <a:solidFill>
                <a:srgbClr val="FF0000"/>
              </a:solidFill>
            </a:endParaRPr>
          </a:p>
          <a:p>
            <a:pPr algn="l"/>
            <a:r>
              <a:rPr lang="en-US" sz="800" dirty="0">
                <a:solidFill>
                  <a:srgbClr val="FF0000"/>
                </a:solidFill>
              </a:rPr>
              <a:t>4.2.2.2: Password </a:t>
            </a:r>
          </a:p>
          <a:p>
            <a:pPr algn="l"/>
            <a:r>
              <a:rPr lang="en-US" sz="800" dirty="0">
                <a:solidFill>
                  <a:srgbClr val="FF0000"/>
                </a:solidFill>
              </a:rPr>
              <a:t>Jump to 4.2.4</a:t>
            </a:r>
          </a:p>
          <a:p>
            <a:pPr algn="l"/>
            <a:endParaRPr lang="en-US" sz="800" dirty="0">
              <a:solidFill>
                <a:srgbClr val="FF0000"/>
              </a:solidFill>
            </a:endParaRPr>
          </a:p>
          <a:p>
            <a:pPr algn="l"/>
            <a:r>
              <a:rPr lang="en-US" sz="800" dirty="0">
                <a:solidFill>
                  <a:srgbClr val="FF0000"/>
                </a:solidFill>
              </a:rPr>
              <a:t>4.2.2.3: Devices </a:t>
            </a:r>
          </a:p>
          <a:p>
            <a:pPr algn="l"/>
            <a:r>
              <a:rPr lang="en-US" sz="800" dirty="0">
                <a:solidFill>
                  <a:srgbClr val="FF0000"/>
                </a:solidFill>
              </a:rPr>
              <a:t>Show all devices where logged in, with option to deregister</a:t>
            </a:r>
          </a:p>
          <a:p>
            <a:pPr algn="l"/>
            <a:endParaRPr lang="en-US" sz="800" dirty="0">
              <a:solidFill>
                <a:srgbClr val="FF0000"/>
              </a:solidFill>
            </a:endParaRPr>
          </a:p>
          <a:p>
            <a:pPr algn="l"/>
            <a:r>
              <a:rPr lang="en-US" sz="800" dirty="0">
                <a:solidFill>
                  <a:srgbClr val="FF0000"/>
                </a:solidFill>
              </a:rPr>
              <a:t>4.2.2.4: Two factor </a:t>
            </a:r>
            <a:r>
              <a:rPr lang="en-US" sz="800" dirty="0" err="1">
                <a:solidFill>
                  <a:srgbClr val="FF0000"/>
                </a:solidFill>
              </a:rPr>
              <a:t>auth</a:t>
            </a:r>
            <a:r>
              <a:rPr lang="en-US" sz="800" dirty="0">
                <a:solidFill>
                  <a:srgbClr val="FF0000"/>
                </a:solidFill>
              </a:rPr>
              <a:t>??????</a:t>
            </a:r>
          </a:p>
          <a:p>
            <a:pPr algn="l"/>
            <a:r>
              <a:rPr lang="en-US" sz="800" dirty="0">
                <a:solidFill>
                  <a:srgbClr val="FF0000"/>
                </a:solidFill>
              </a:rPr>
              <a:t>Switch button to Enable (or disable)</a:t>
            </a:r>
          </a:p>
          <a:p>
            <a:pPr algn="l"/>
            <a:r>
              <a:rPr lang="en-US" sz="800" dirty="0">
                <a:solidFill>
                  <a:srgbClr val="FF0000"/>
                </a:solidFill>
              </a:rPr>
              <a:t>Enter/change: PIN</a:t>
            </a:r>
          </a:p>
          <a:p>
            <a:pPr algn="l"/>
            <a:r>
              <a:rPr lang="en-US" sz="800" dirty="0">
                <a:solidFill>
                  <a:srgbClr val="FF0000"/>
                </a:solidFill>
              </a:rPr>
              <a:t>Enter/change: Email</a:t>
            </a:r>
          </a:p>
          <a:p>
            <a:pPr algn="l"/>
            <a:endParaRPr lang="en-US" sz="800" dirty="0">
              <a:solidFill>
                <a:srgbClr val="FF0000"/>
              </a:solidFill>
            </a:endParaRPr>
          </a:p>
          <a:p>
            <a:pPr algn="l"/>
            <a:r>
              <a:rPr lang="en-US" sz="800" dirty="0">
                <a:solidFill>
                  <a:srgbClr val="FF0000"/>
                </a:solidFill>
              </a:rPr>
              <a:t>4.2.2.5: 5) Contact</a:t>
            </a:r>
          </a:p>
          <a:p>
            <a:pPr algn="l"/>
            <a:r>
              <a:rPr lang="en-US" sz="800" dirty="0">
                <a:solidFill>
                  <a:srgbClr val="FF0000"/>
                </a:solidFill>
              </a:rPr>
              <a:t>Depends if message or customer care????</a:t>
            </a:r>
          </a:p>
        </p:txBody>
      </p:sp>
    </p:spTree>
    <p:extLst>
      <p:ext uri="{BB962C8B-B14F-4D97-AF65-F5344CB8AC3E}">
        <p14:creationId xmlns:p14="http://schemas.microsoft.com/office/powerpoint/2010/main" val="214527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37856"/>
            <a:ext cx="7766936" cy="486580"/>
          </a:xfrm>
        </p:spPr>
        <p:txBody>
          <a:bodyPr/>
          <a:lstStyle/>
          <a:p>
            <a:pPr algn="ctr"/>
            <a:r>
              <a:rPr lang="en-US" sz="2800" dirty="0" smtClean="0">
                <a:solidFill>
                  <a:srgbClr val="0070C0"/>
                </a:solidFill>
              </a:rPr>
              <a:t>FL4 – Chat</a:t>
            </a:r>
            <a:endParaRPr lang="en-US" sz="2800" dirty="0">
              <a:solidFill>
                <a:srgbClr val="0070C0"/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348202764"/>
              </p:ext>
            </p:extLst>
          </p:nvPr>
        </p:nvGraphicFramePr>
        <p:xfrm>
          <a:off x="667657" y="632011"/>
          <a:ext cx="9492343" cy="5708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19971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37856"/>
            <a:ext cx="7766936" cy="486580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0070C0"/>
                </a:solidFill>
              </a:rPr>
              <a:t>FL4 – Chat </a:t>
            </a:r>
            <a:r>
              <a:rPr lang="en-US" sz="3200" dirty="0" smtClean="0">
                <a:solidFill>
                  <a:srgbClr val="FF0000"/>
                </a:solidFill>
              </a:rPr>
              <a:t>(Too much data)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2354" y="524436"/>
            <a:ext cx="9197788" cy="6158751"/>
          </a:xfrm>
        </p:spPr>
        <p:txBody>
          <a:bodyPr>
            <a:noAutofit/>
          </a:bodyPr>
          <a:lstStyle/>
          <a:p>
            <a:pPr algn="l"/>
            <a:r>
              <a:rPr lang="en-US" sz="800" dirty="0">
                <a:solidFill>
                  <a:srgbClr val="FF0000"/>
                </a:solidFill>
              </a:rPr>
              <a:t>4.4 Chat: Conversations (Need </a:t>
            </a:r>
            <a:r>
              <a:rPr lang="en-US" sz="800" dirty="0" err="1">
                <a:solidFill>
                  <a:srgbClr val="FF0000"/>
                </a:solidFill>
              </a:rPr>
              <a:t>algorithem</a:t>
            </a:r>
            <a:r>
              <a:rPr lang="en-US" sz="800" dirty="0">
                <a:solidFill>
                  <a:srgbClr val="FF0000"/>
                </a:solidFill>
              </a:rPr>
              <a:t> not to share phone number - numeric or alpha or mix)</a:t>
            </a:r>
          </a:p>
          <a:p>
            <a:pPr algn="l"/>
            <a:r>
              <a:rPr lang="en-US" sz="800" dirty="0">
                <a:solidFill>
                  <a:srgbClr val="FF0000"/>
                </a:solidFill>
              </a:rPr>
              <a:t>Top-Search within available chats 1) All chats by last messaged date (click to open), swipe to delete message/chat (allow sharing pics/gifs </a:t>
            </a:r>
            <a:r>
              <a:rPr lang="en-US" sz="800" dirty="0" err="1">
                <a:solidFill>
                  <a:srgbClr val="FF0000"/>
                </a:solidFill>
              </a:rPr>
              <a:t>etc</a:t>
            </a:r>
            <a:r>
              <a:rPr lang="en-US" sz="800" dirty="0">
                <a:solidFill>
                  <a:srgbClr val="FF0000"/>
                </a:solidFill>
              </a:rPr>
              <a:t>???? - heavy app), select/search FL3 via chat????</a:t>
            </a:r>
          </a:p>
          <a:p>
            <a:pPr algn="l"/>
            <a:r>
              <a:rPr lang="en-US" sz="800" dirty="0">
                <a:solidFill>
                  <a:srgbClr val="FF0000"/>
                </a:solidFill>
              </a:rPr>
              <a:t>&gt;&gt; 1) Accept chat request if someone requested after a game 2) Search 3) New chat 4) Shortlisted members</a:t>
            </a:r>
          </a:p>
          <a:p>
            <a:pPr algn="l"/>
            <a:endParaRPr lang="en-US" sz="800" dirty="0">
              <a:solidFill>
                <a:srgbClr val="FF0000"/>
              </a:solidFill>
            </a:endParaRPr>
          </a:p>
          <a:p>
            <a:pPr algn="l"/>
            <a:r>
              <a:rPr lang="en-US" sz="800" dirty="0">
                <a:solidFill>
                  <a:srgbClr val="FF0000"/>
                </a:solidFill>
              </a:rPr>
              <a:t>4.5: Profile</a:t>
            </a:r>
          </a:p>
          <a:p>
            <a:pPr algn="l"/>
            <a:endParaRPr lang="en-US" sz="800" dirty="0">
              <a:solidFill>
                <a:srgbClr val="FF0000"/>
              </a:solidFill>
            </a:endParaRPr>
          </a:p>
          <a:p>
            <a:pPr algn="l"/>
            <a:r>
              <a:rPr lang="en-US" sz="800" dirty="0">
                <a:solidFill>
                  <a:srgbClr val="FF0000"/>
                </a:solidFill>
              </a:rPr>
              <a:t>4.4.1: Accept chat request if someone requested after a game</a:t>
            </a:r>
          </a:p>
          <a:p>
            <a:pPr algn="l"/>
            <a:r>
              <a:rPr lang="en-US" sz="800" dirty="0">
                <a:solidFill>
                  <a:srgbClr val="FF0000"/>
                </a:solidFill>
              </a:rPr>
              <a:t>Show requestor(s) with a link to accept. If clicked on requestor:</a:t>
            </a:r>
          </a:p>
          <a:p>
            <a:pPr algn="l"/>
            <a:r>
              <a:rPr lang="en-US" sz="800" dirty="0">
                <a:solidFill>
                  <a:srgbClr val="FF0000"/>
                </a:solidFill>
              </a:rPr>
              <a:t>&gt;&gt; 1) Show requestor basic profile 2) Click to Accept/Deny/Ignore(default)</a:t>
            </a:r>
          </a:p>
          <a:p>
            <a:pPr algn="l"/>
            <a:endParaRPr lang="en-US" sz="800" dirty="0">
              <a:solidFill>
                <a:srgbClr val="FF0000"/>
              </a:solidFill>
            </a:endParaRPr>
          </a:p>
          <a:p>
            <a:pPr algn="l"/>
            <a:r>
              <a:rPr lang="en-US" sz="800" dirty="0">
                <a:solidFill>
                  <a:srgbClr val="FF0000"/>
                </a:solidFill>
              </a:rPr>
              <a:t>4.4.1.1: New page showing basic profile of requestor &gt;&gt; And link to extended profile?</a:t>
            </a:r>
          </a:p>
          <a:p>
            <a:pPr algn="l"/>
            <a:r>
              <a:rPr lang="en-US" sz="800" dirty="0">
                <a:solidFill>
                  <a:srgbClr val="FF0000"/>
                </a:solidFill>
              </a:rPr>
              <a:t>4.4.1.2: Accept/Deny/Ignore(default) - Return A/D status on requestor's screen + left/right swipe and timeout request on Ignore. &gt;&gt; 1) Accept 2) Deny 3) Ignore</a:t>
            </a:r>
          </a:p>
          <a:p>
            <a:pPr algn="l"/>
            <a:endParaRPr lang="en-US" sz="800" dirty="0">
              <a:solidFill>
                <a:srgbClr val="FF0000"/>
              </a:solidFill>
            </a:endParaRPr>
          </a:p>
          <a:p>
            <a:pPr algn="l"/>
            <a:r>
              <a:rPr lang="en-US" sz="800" dirty="0">
                <a:solidFill>
                  <a:srgbClr val="FF0000"/>
                </a:solidFill>
              </a:rPr>
              <a:t>4.4.1.1.1:</a:t>
            </a:r>
          </a:p>
          <a:p>
            <a:pPr algn="l"/>
            <a:r>
              <a:rPr lang="en-US" sz="800" dirty="0">
                <a:solidFill>
                  <a:srgbClr val="FF0000"/>
                </a:solidFill>
              </a:rPr>
              <a:t>New page showing extended profile of requestor (&amp; maybe how long it may remain visible &amp; then to make request again??????). </a:t>
            </a:r>
          </a:p>
          <a:p>
            <a:pPr algn="l"/>
            <a:r>
              <a:rPr lang="en-US" sz="800" dirty="0">
                <a:solidFill>
                  <a:srgbClr val="FF0000"/>
                </a:solidFill>
              </a:rPr>
              <a:t>If the requestor do not have approved access to extended profile, show a sorry message and back to basic profile at 4.4.1.1</a:t>
            </a:r>
          </a:p>
          <a:p>
            <a:pPr algn="l"/>
            <a:endParaRPr lang="en-US" sz="800" dirty="0">
              <a:solidFill>
                <a:srgbClr val="FF0000"/>
              </a:solidFill>
            </a:endParaRPr>
          </a:p>
          <a:p>
            <a:pPr algn="l"/>
            <a:r>
              <a:rPr lang="en-US" sz="800" dirty="0">
                <a:solidFill>
                  <a:srgbClr val="FF0000"/>
                </a:solidFill>
              </a:rPr>
              <a:t>4.4.1.2.1: Accept - Show popup that your profile will be visible to requestor for x time and return confirmation back to requestor's to start chatting. -&gt; 4.4</a:t>
            </a:r>
          </a:p>
          <a:p>
            <a:pPr algn="l"/>
            <a:r>
              <a:rPr lang="en-US" sz="800" dirty="0">
                <a:solidFill>
                  <a:srgbClr val="FF0000"/>
                </a:solidFill>
              </a:rPr>
              <a:t>4.4.1.2.2: Deny-Return confirmation back to requestor's that request is denied but try again on a different day (and reset the denial status after 10 days?) -&gt; 4.4</a:t>
            </a:r>
          </a:p>
          <a:p>
            <a:pPr algn="l"/>
            <a:r>
              <a:rPr lang="en-US" sz="800" dirty="0">
                <a:solidFill>
                  <a:srgbClr val="FF0000"/>
                </a:solidFill>
              </a:rPr>
              <a:t>4.4.1.2.3: Ignore - No action, just let the timer expire (and somehow prompting user to chat with a different user or play another game, if available??????) -&gt; 4.4</a:t>
            </a:r>
          </a:p>
          <a:p>
            <a:pPr algn="l"/>
            <a:endParaRPr lang="en-US" sz="800" dirty="0">
              <a:solidFill>
                <a:srgbClr val="FF0000"/>
              </a:solidFill>
            </a:endParaRPr>
          </a:p>
          <a:p>
            <a:pPr algn="l"/>
            <a:r>
              <a:rPr lang="en-US" sz="800" dirty="0">
                <a:solidFill>
                  <a:srgbClr val="FF0000"/>
                </a:solidFill>
              </a:rPr>
              <a:t>4.4.2: Members near you - Open list of all members that have not blocked you &amp; once clicked on, show option/link to &gt;&gt; 1) Chat 2) Block them 3) Search by PROFILE ID 4) Shortlist</a:t>
            </a:r>
          </a:p>
          <a:p>
            <a:pPr algn="l"/>
            <a:r>
              <a:rPr lang="en-US" sz="800" dirty="0">
                <a:solidFill>
                  <a:srgbClr val="FF0000"/>
                </a:solidFill>
              </a:rPr>
              <a:t>4.4.2.1: </a:t>
            </a:r>
            <a:r>
              <a:rPr lang="en-US" sz="800" dirty="0" err="1">
                <a:solidFill>
                  <a:srgbClr val="FF0000"/>
                </a:solidFill>
              </a:rPr>
              <a:t>Goto</a:t>
            </a:r>
            <a:r>
              <a:rPr lang="en-US" sz="800" dirty="0">
                <a:solidFill>
                  <a:srgbClr val="FF0000"/>
                </a:solidFill>
              </a:rPr>
              <a:t> 4.4.3</a:t>
            </a:r>
          </a:p>
          <a:p>
            <a:pPr algn="l"/>
            <a:r>
              <a:rPr lang="en-US" sz="800" dirty="0">
                <a:solidFill>
                  <a:srgbClr val="FF0000"/>
                </a:solidFill>
              </a:rPr>
              <a:t>4.4.2.2: Confirm to block PROFILE ID with message saying no contacts can be made or information can be viewed by either party until you unblock them</a:t>
            </a:r>
          </a:p>
          <a:p>
            <a:pPr algn="l"/>
            <a:r>
              <a:rPr lang="en-US" sz="800" dirty="0">
                <a:solidFill>
                  <a:srgbClr val="FF0000"/>
                </a:solidFill>
              </a:rPr>
              <a:t>(@@ Do not show this blocker's profile ID to blocked member on search and if clicked on gaming </a:t>
            </a:r>
            <a:r>
              <a:rPr lang="en-US" sz="800" dirty="0" err="1">
                <a:solidFill>
                  <a:srgbClr val="FF0000"/>
                </a:solidFill>
              </a:rPr>
              <a:t>etc</a:t>
            </a:r>
            <a:r>
              <a:rPr lang="en-US" sz="800" dirty="0">
                <a:solidFill>
                  <a:srgbClr val="FF0000"/>
                </a:solidFill>
              </a:rPr>
              <a:t> generated ID, just show member has temporarily withheld access to his/her profile??????)</a:t>
            </a:r>
          </a:p>
          <a:p>
            <a:pPr algn="l"/>
            <a:endParaRPr lang="en-US" sz="800" dirty="0">
              <a:solidFill>
                <a:srgbClr val="FF0000"/>
              </a:solidFill>
            </a:endParaRPr>
          </a:p>
          <a:p>
            <a:pPr algn="l"/>
            <a:r>
              <a:rPr lang="en-US" sz="800" dirty="0">
                <a:solidFill>
                  <a:srgbClr val="FF0000"/>
                </a:solidFill>
              </a:rPr>
              <a:t>4.4.2.3: Search by PROFILE ID</a:t>
            </a:r>
          </a:p>
          <a:p>
            <a:pPr algn="l"/>
            <a:r>
              <a:rPr lang="en-US" sz="800" dirty="0">
                <a:solidFill>
                  <a:srgbClr val="FF0000"/>
                </a:solidFill>
              </a:rPr>
              <a:t>Give exact profile ID in search box and return member with option to &gt;&gt; 1) Chat 2) Block</a:t>
            </a:r>
          </a:p>
          <a:p>
            <a:pPr algn="l"/>
            <a:r>
              <a:rPr lang="en-US" sz="800" dirty="0">
                <a:solidFill>
                  <a:srgbClr val="FF0000"/>
                </a:solidFill>
              </a:rPr>
              <a:t>4.4.2.3.1: Jump to 4.4.3</a:t>
            </a:r>
          </a:p>
          <a:p>
            <a:pPr algn="l"/>
            <a:r>
              <a:rPr lang="en-US" sz="800" dirty="0">
                <a:solidFill>
                  <a:srgbClr val="FF0000"/>
                </a:solidFill>
              </a:rPr>
              <a:t>4.4.2.3.2: </a:t>
            </a:r>
            <a:r>
              <a:rPr lang="en-US" sz="800" dirty="0" err="1">
                <a:solidFill>
                  <a:srgbClr val="FF0000"/>
                </a:solidFill>
              </a:rPr>
              <a:t>Goto</a:t>
            </a:r>
            <a:r>
              <a:rPr lang="en-US" sz="800" dirty="0">
                <a:solidFill>
                  <a:srgbClr val="FF0000"/>
                </a:solidFill>
              </a:rPr>
              <a:t> 4.4.2.2</a:t>
            </a:r>
          </a:p>
          <a:p>
            <a:pPr algn="l"/>
            <a:endParaRPr lang="en-US" sz="800" dirty="0">
              <a:solidFill>
                <a:srgbClr val="FF0000"/>
              </a:solidFill>
            </a:endParaRPr>
          </a:p>
          <a:p>
            <a:pPr algn="l"/>
            <a:r>
              <a:rPr lang="en-US" sz="800" dirty="0">
                <a:solidFill>
                  <a:srgbClr val="FF0000"/>
                </a:solidFill>
              </a:rPr>
              <a:t>4.4.2.4: Shortlist</a:t>
            </a:r>
          </a:p>
          <a:p>
            <a:pPr algn="l"/>
            <a:r>
              <a:rPr lang="en-US" sz="800" dirty="0">
                <a:solidFill>
                  <a:srgbClr val="FF0000"/>
                </a:solidFill>
              </a:rPr>
              <a:t>Flag them to be on shortlist</a:t>
            </a:r>
          </a:p>
          <a:p>
            <a:pPr algn="l"/>
            <a:endParaRPr lang="en-US" sz="800" dirty="0">
              <a:solidFill>
                <a:srgbClr val="FF0000"/>
              </a:solidFill>
            </a:endParaRPr>
          </a:p>
          <a:p>
            <a:pPr algn="l"/>
            <a:r>
              <a:rPr lang="en-US" sz="800" dirty="0">
                <a:solidFill>
                  <a:srgbClr val="FF0000"/>
                </a:solidFill>
              </a:rPr>
              <a:t>4.4.4: Shortlisted members</a:t>
            </a:r>
          </a:p>
          <a:p>
            <a:pPr algn="l"/>
            <a:r>
              <a:rPr lang="en-US" sz="800" dirty="0">
                <a:solidFill>
                  <a:srgbClr val="FF0000"/>
                </a:solidFill>
              </a:rPr>
              <a:t>&gt;&gt; 1) Chat 2) Remove from shortlist</a:t>
            </a:r>
          </a:p>
          <a:p>
            <a:pPr algn="l"/>
            <a:endParaRPr lang="en-US" sz="800" dirty="0">
              <a:solidFill>
                <a:srgbClr val="FF0000"/>
              </a:solidFill>
            </a:endParaRPr>
          </a:p>
          <a:p>
            <a:pPr algn="l"/>
            <a:r>
              <a:rPr lang="en-US" sz="800" dirty="0">
                <a:solidFill>
                  <a:srgbClr val="FF0000"/>
                </a:solidFill>
              </a:rPr>
              <a:t>4.4.4.1: </a:t>
            </a:r>
            <a:r>
              <a:rPr lang="en-US" sz="800" dirty="0" err="1">
                <a:solidFill>
                  <a:srgbClr val="FF0000"/>
                </a:solidFill>
              </a:rPr>
              <a:t>Goto</a:t>
            </a:r>
            <a:r>
              <a:rPr lang="en-US" sz="800" dirty="0">
                <a:solidFill>
                  <a:srgbClr val="FF0000"/>
                </a:solidFill>
              </a:rPr>
              <a:t> 4.4.3</a:t>
            </a:r>
          </a:p>
          <a:p>
            <a:pPr algn="l"/>
            <a:r>
              <a:rPr lang="en-US" sz="800" dirty="0">
                <a:solidFill>
                  <a:srgbClr val="FF0000"/>
                </a:solidFill>
              </a:rPr>
              <a:t>4.4.4.1: Ask confirm deletion of profile ID and popup to confirm. Once clicked, remove shortlist flag and go back to 4.4.4</a:t>
            </a:r>
          </a:p>
          <a:p>
            <a:pPr algn="l"/>
            <a:endParaRPr lang="en-US" sz="800" dirty="0">
              <a:solidFill>
                <a:srgbClr val="FF0000"/>
              </a:solidFill>
            </a:endParaRPr>
          </a:p>
          <a:p>
            <a:pPr algn="l"/>
            <a:endParaRPr lang="en-US" sz="800" dirty="0">
              <a:solidFill>
                <a:srgbClr val="FF0000"/>
              </a:solidFill>
            </a:endParaRPr>
          </a:p>
          <a:p>
            <a:pPr algn="l"/>
            <a:r>
              <a:rPr lang="en-US" sz="800" dirty="0">
                <a:solidFill>
                  <a:srgbClr val="FF0000"/>
                </a:solidFill>
              </a:rPr>
              <a:t>4.4.3: Open chat screen for the individual &amp; &gt;&gt; 1) Link to offer drink 2) Transfer points next to the name</a:t>
            </a:r>
          </a:p>
          <a:p>
            <a:pPr algn="l"/>
            <a:r>
              <a:rPr lang="en-US" sz="800" dirty="0">
                <a:solidFill>
                  <a:srgbClr val="FF0000"/>
                </a:solidFill>
              </a:rPr>
              <a:t>chat away, similar to whatsapp</a:t>
            </a:r>
          </a:p>
          <a:p>
            <a:pPr algn="l"/>
            <a:r>
              <a:rPr lang="en-US" sz="800" dirty="0">
                <a:solidFill>
                  <a:srgbClr val="FF0000"/>
                </a:solidFill>
              </a:rPr>
              <a:t>4.4.3.1: To the PROFILE ID, offer drink (default points) at a location or just points </a:t>
            </a:r>
          </a:p>
          <a:p>
            <a:pPr algn="l"/>
            <a:r>
              <a:rPr lang="en-US" sz="800" dirty="0">
                <a:solidFill>
                  <a:srgbClr val="FF0000"/>
                </a:solidFill>
              </a:rPr>
              <a:t>Allow to choose type of drink &amp; standard point value e.g. 500 for pint, 800 for quart, 700 for single, 1200 for double </a:t>
            </a:r>
            <a:r>
              <a:rPr lang="en-US" sz="800" dirty="0" err="1">
                <a:solidFill>
                  <a:srgbClr val="FF0000"/>
                </a:solidFill>
              </a:rPr>
              <a:t>etc</a:t>
            </a:r>
            <a:r>
              <a:rPr lang="en-US" sz="800" dirty="0">
                <a:solidFill>
                  <a:srgbClr val="FF0000"/>
                </a:solidFill>
              </a:rPr>
              <a:t> and period to redeem - Then show points needed + transfer fees in points (or simply offer to transfer x points)</a:t>
            </a:r>
          </a:p>
          <a:p>
            <a:pPr algn="l"/>
            <a:r>
              <a:rPr lang="en-US" sz="800" dirty="0">
                <a:solidFill>
                  <a:srgbClr val="FF0000"/>
                </a:solidFill>
              </a:rPr>
              <a:t>&gt;&gt; Link to confirm offer</a:t>
            </a:r>
          </a:p>
          <a:p>
            <a:pPr algn="l"/>
            <a:endParaRPr lang="en-US" sz="800" dirty="0">
              <a:solidFill>
                <a:srgbClr val="FF0000"/>
              </a:solidFill>
            </a:endParaRPr>
          </a:p>
          <a:p>
            <a:pPr algn="l"/>
            <a:r>
              <a:rPr lang="en-US" sz="800" dirty="0">
                <a:solidFill>
                  <a:srgbClr val="FF0000"/>
                </a:solidFill>
              </a:rPr>
              <a:t>4.4.3.1.1: </a:t>
            </a:r>
          </a:p>
          <a:p>
            <a:pPr algn="l"/>
            <a:r>
              <a:rPr lang="en-US" sz="800" dirty="0">
                <a:solidFill>
                  <a:srgbClr val="FF0000"/>
                </a:solidFill>
              </a:rPr>
              <a:t>Show PROFILE ID, drink being </a:t>
            </a:r>
            <a:r>
              <a:rPr lang="en-US" sz="800" dirty="0" err="1">
                <a:solidFill>
                  <a:srgbClr val="FF0000"/>
                </a:solidFill>
              </a:rPr>
              <a:t>offerred</a:t>
            </a:r>
            <a:r>
              <a:rPr lang="en-US" sz="800" dirty="0">
                <a:solidFill>
                  <a:srgbClr val="FF0000"/>
                </a:solidFill>
              </a:rPr>
              <a:t> (optional for simple point transfers), points (including transfer fees), redeem by date and &gt;&gt; Link to complete transfer</a:t>
            </a:r>
          </a:p>
          <a:p>
            <a:pPr algn="l"/>
            <a:r>
              <a:rPr lang="en-US" sz="800" dirty="0">
                <a:solidFill>
                  <a:srgbClr val="FF0000"/>
                </a:solidFill>
              </a:rPr>
              <a:t>Once clicked, show confirmation &amp; thank you message. Update receiver's point tally (and show a popup on receiver's phone that a drink has been received &amp;respective points added in your points wallet - In wallet show redeem by date)</a:t>
            </a:r>
          </a:p>
          <a:p>
            <a:pPr algn="l"/>
            <a:endParaRPr lang="en-US" sz="800" dirty="0">
              <a:solidFill>
                <a:srgbClr val="FF0000"/>
              </a:solidFill>
            </a:endParaRPr>
          </a:p>
          <a:p>
            <a:pPr algn="l"/>
            <a:r>
              <a:rPr lang="en-US" sz="800" dirty="0">
                <a:solidFill>
                  <a:srgbClr val="FF0000"/>
                </a:solidFill>
              </a:rPr>
              <a:t>4.4.3.2: </a:t>
            </a:r>
            <a:r>
              <a:rPr lang="en-US" sz="800" dirty="0" err="1">
                <a:solidFill>
                  <a:srgbClr val="FF0000"/>
                </a:solidFill>
              </a:rPr>
              <a:t>Goto</a:t>
            </a:r>
            <a:r>
              <a:rPr lang="en-US" sz="800" dirty="0">
                <a:solidFill>
                  <a:srgbClr val="FF0000"/>
                </a:solidFill>
              </a:rPr>
              <a:t> 4.4.3.1.1</a:t>
            </a:r>
          </a:p>
        </p:txBody>
      </p:sp>
    </p:spTree>
    <p:extLst>
      <p:ext uri="{BB962C8B-B14F-4D97-AF65-F5344CB8AC3E}">
        <p14:creationId xmlns:p14="http://schemas.microsoft.com/office/powerpoint/2010/main" val="2091279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3172943"/>
            <a:ext cx="7766936" cy="486580"/>
          </a:xfrm>
        </p:spPr>
        <p:txBody>
          <a:bodyPr/>
          <a:lstStyle/>
          <a:p>
            <a:pPr algn="ctr"/>
            <a:r>
              <a:rPr lang="en-US" sz="8000" dirty="0" smtClean="0">
                <a:solidFill>
                  <a:srgbClr val="00B0F0"/>
                </a:solidFill>
              </a:rPr>
              <a:t>More to come</a:t>
            </a:r>
            <a:endParaRPr lang="en-US" sz="8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3916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37856"/>
            <a:ext cx="7766936" cy="486580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0070C0"/>
                </a:solidFill>
              </a:rPr>
              <a:t>FL4 – Notification, Chat &amp; Profile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2354" y="524436"/>
            <a:ext cx="9197788" cy="6158751"/>
          </a:xfrm>
        </p:spPr>
        <p:txBody>
          <a:bodyPr>
            <a:noAutofit/>
          </a:bodyPr>
          <a:lstStyle/>
          <a:p>
            <a:pPr algn="l"/>
            <a:r>
              <a:rPr lang="en-US" sz="1400" dirty="0"/>
              <a:t>4.3. Notification: Some logo</a:t>
            </a:r>
          </a:p>
          <a:p>
            <a:pPr algn="l"/>
            <a:r>
              <a:rPr lang="en-US" sz="1400" dirty="0"/>
              <a:t>Button Switches: Sound, Vibrate, Offers, Set point limit, Membership expiring, Chat, Group, Exception (FL3/FL4/Group), New FL3 in </a:t>
            </a:r>
            <a:r>
              <a:rPr lang="en-US" sz="1400" dirty="0" err="1"/>
              <a:t>pincode</a:t>
            </a:r>
            <a:r>
              <a:rPr lang="en-US" sz="1400" dirty="0"/>
              <a:t>, points credited/debited, event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4.4 Chat: Conversations</a:t>
            </a:r>
          </a:p>
          <a:p>
            <a:pPr algn="l"/>
            <a:r>
              <a:rPr lang="en-US" sz="1400" dirty="0"/>
              <a:t>Top-Search within available chats 1) All chats by last messaged date (click to open), swipe to delete message/chat (allow sharing pics/gifs </a:t>
            </a:r>
            <a:r>
              <a:rPr lang="en-US" sz="1400" dirty="0" err="1"/>
              <a:t>etc</a:t>
            </a:r>
            <a:r>
              <a:rPr lang="en-US" sz="1400" dirty="0"/>
              <a:t>???? - heavy app), select/search FL3 via chat????</a:t>
            </a:r>
          </a:p>
          <a:p>
            <a:pPr algn="l"/>
            <a:r>
              <a:rPr lang="en-US" sz="1400" dirty="0"/>
              <a:t>&gt;&gt; New </a:t>
            </a:r>
            <a:r>
              <a:rPr lang="en-US" sz="1400" dirty="0" smtClean="0"/>
              <a:t>chat</a:t>
            </a:r>
            <a:endParaRPr lang="en-US" sz="1400" dirty="0"/>
          </a:p>
          <a:p>
            <a:pPr algn="l"/>
            <a:endParaRPr lang="en-US" sz="1400" dirty="0" smtClean="0"/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4.5. Profile: Show editable Status pic, Message, Name, Phone, About</a:t>
            </a:r>
          </a:p>
          <a:p>
            <a:pPr algn="l"/>
            <a:r>
              <a:rPr lang="en-US" sz="1400" dirty="0"/>
              <a:t>&gt;&gt; 1) Chat settings 2) Account 3) Points 4) Membership 5) Manage Payment Preference 6) Notification 7) Blocked users 8) Tell a friend 9) Help </a:t>
            </a:r>
          </a:p>
          <a:p>
            <a:pPr algn="l"/>
            <a:r>
              <a:rPr lang="en-US" sz="1400" dirty="0"/>
              <a:t>10) Bar to show pals, activity by month count, points received/transferred </a:t>
            </a:r>
          </a:p>
          <a:p>
            <a:pPr algn="l"/>
            <a:r>
              <a:rPr lang="en-US" sz="1400" dirty="0"/>
              <a:t>Allow reputation feedback??????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286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37856"/>
            <a:ext cx="7766936" cy="486580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0070C0"/>
                </a:solidFill>
              </a:rPr>
              <a:t>FL4 – Chat settings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2354" y="524436"/>
            <a:ext cx="9197788" cy="6158751"/>
          </a:xfrm>
        </p:spPr>
        <p:txBody>
          <a:bodyPr>
            <a:noAutofit/>
          </a:bodyPr>
          <a:lstStyle/>
          <a:p>
            <a:pPr algn="l"/>
            <a:r>
              <a:rPr lang="en-US" sz="1400" dirty="0"/>
              <a:t>4.5.1 Chat settings: </a:t>
            </a:r>
          </a:p>
          <a:p>
            <a:pPr algn="l"/>
            <a:r>
              <a:rPr lang="en-US" sz="1400" dirty="0"/>
              <a:t>&gt;&gt; 1) Wallpaper - </a:t>
            </a:r>
            <a:r>
              <a:rPr lang="en-US" sz="1400" dirty="0" err="1"/>
              <a:t>aloowchoosing</a:t>
            </a:r>
            <a:r>
              <a:rPr lang="en-US" sz="1400" dirty="0"/>
              <a:t> </a:t>
            </a:r>
            <a:r>
              <a:rPr lang="en-US" sz="1400" dirty="0" err="1"/>
              <a:t>wallpaer</a:t>
            </a:r>
            <a:r>
              <a:rPr lang="en-US" sz="1400" dirty="0"/>
              <a:t> 2)save/archive chats 3) </a:t>
            </a:r>
            <a:r>
              <a:rPr lang="en-US" sz="1400" dirty="0" err="1"/>
              <a:t>Archiive</a:t>
            </a:r>
            <a:r>
              <a:rPr lang="en-US" sz="1400" dirty="0"/>
              <a:t>/clear/delete</a:t>
            </a:r>
          </a:p>
          <a:p>
            <a:pPr algn="l"/>
            <a:r>
              <a:rPr lang="en-US" sz="1400" dirty="0"/>
              <a:t>4.5.2 Account: Take to 1.2</a:t>
            </a:r>
          </a:p>
          <a:p>
            <a:pPr algn="l"/>
            <a:r>
              <a:rPr lang="en-US" sz="1400" dirty="0"/>
              <a:t>4.5.3 Points: ??????  Show current balance, encourage to top up if less than 100 etc., link to buy more points - How to increase point value??????</a:t>
            </a:r>
          </a:p>
          <a:p>
            <a:pPr algn="l"/>
            <a:r>
              <a:rPr lang="en-US" sz="1400" dirty="0"/>
              <a:t>4.5.4 Membership: Show membership tier, expiry date &amp; link to upgrade + Show current benefits</a:t>
            </a:r>
          </a:p>
          <a:p>
            <a:pPr algn="l"/>
            <a:r>
              <a:rPr lang="en-US" sz="1400" dirty="0"/>
              <a:t>&gt;&gt; 1) Show upgrade options 2) Cancel membership (&amp; redeem points?)</a:t>
            </a:r>
          </a:p>
          <a:p>
            <a:pPr algn="l"/>
            <a:r>
              <a:rPr lang="en-US" sz="1400" dirty="0"/>
              <a:t>4.5.5 Manage Payment Preference: </a:t>
            </a:r>
          </a:p>
          <a:p>
            <a:pPr algn="l"/>
            <a:r>
              <a:rPr lang="en-US" sz="1400" dirty="0"/>
              <a:t>&gt;&gt; 1)Show current setup 2) Wallet 3) Add a payment method</a:t>
            </a:r>
          </a:p>
          <a:p>
            <a:pPr algn="l"/>
            <a:r>
              <a:rPr lang="en-US" sz="1400" dirty="0"/>
              <a:t>4.5.6 Notification: Take to 1.3</a:t>
            </a:r>
          </a:p>
          <a:p>
            <a:pPr algn="l"/>
            <a:r>
              <a:rPr lang="en-US" sz="1400" dirty="0"/>
              <a:t>4.5.7 Blocked users: Show blocked users with date, with option to unblock</a:t>
            </a:r>
          </a:p>
          <a:p>
            <a:pPr algn="l"/>
            <a:r>
              <a:rPr lang="en-US" sz="1400" dirty="0"/>
              <a:t>4.5.8 Tell a friend: option to mail, </a:t>
            </a:r>
            <a:r>
              <a:rPr lang="en-US" sz="1400" dirty="0" err="1"/>
              <a:t>sms</a:t>
            </a:r>
            <a:r>
              <a:rPr lang="en-US" sz="1400" dirty="0"/>
              <a:t>, others - give default message (Hey, BS/OTS is amazing, try it out here for free - link)</a:t>
            </a:r>
          </a:p>
          <a:p>
            <a:pPr algn="l"/>
            <a:r>
              <a:rPr lang="en-US" sz="1400" dirty="0"/>
              <a:t>4.5.9 Help: </a:t>
            </a:r>
          </a:p>
          <a:p>
            <a:pPr algn="l"/>
            <a:r>
              <a:rPr lang="en-US" sz="1400" dirty="0"/>
              <a:t>&gt;&gt; 1) FAQ 2) Contact 3) Support tickets 4) About </a:t>
            </a:r>
          </a:p>
          <a:p>
            <a:pPr algn="l"/>
            <a:r>
              <a:rPr lang="en-US" sz="1400" dirty="0"/>
              <a:t>4.5.10: BAR</a:t>
            </a:r>
          </a:p>
          <a:p>
            <a:pPr algn="l"/>
            <a:r>
              <a:rPr lang="en-US" sz="1400" dirty="0"/>
              <a:t>Show pals, activities joined, points exchange, favorite, upcoming </a:t>
            </a:r>
            <a:r>
              <a:rPr lang="en-US" sz="1400" dirty="0" err="1"/>
              <a:t>bdays</a:t>
            </a:r>
            <a:r>
              <a:rPr lang="en-US" sz="1400" dirty="0"/>
              <a:t>/anniversary, top activities from pals blah blah????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64276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37856"/>
            <a:ext cx="7766936" cy="486580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0070C0"/>
                </a:solidFill>
              </a:rPr>
              <a:t>FL4 – Profile, Continued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2354" y="524436"/>
            <a:ext cx="9197788" cy="6158751"/>
          </a:xfrm>
        </p:spPr>
        <p:txBody>
          <a:bodyPr>
            <a:noAutofit/>
          </a:bodyPr>
          <a:lstStyle/>
          <a:p>
            <a:pPr algn="l"/>
            <a:r>
              <a:rPr lang="en-US" sz="1400" dirty="0" smtClean="0"/>
              <a:t>4.5.4.1</a:t>
            </a:r>
            <a:r>
              <a:rPr lang="en-US" sz="1400" dirty="0"/>
              <a:t>: Membership upgrade screen</a:t>
            </a:r>
          </a:p>
          <a:p>
            <a:pPr algn="l"/>
            <a:r>
              <a:rPr lang="en-US" sz="1400" dirty="0"/>
              <a:t>Show benefits, cost after discount and &gt;&gt; link to pay</a:t>
            </a:r>
          </a:p>
          <a:p>
            <a:pPr algn="l"/>
            <a:r>
              <a:rPr lang="en-US" sz="1400" dirty="0"/>
              <a:t>&gt;&gt; link to pay : Ask to choose between payment option and blah </a:t>
            </a:r>
            <a:r>
              <a:rPr lang="en-US" sz="1400" dirty="0" err="1"/>
              <a:t>blah</a:t>
            </a:r>
            <a:endParaRPr lang="en-US" sz="1400" dirty="0"/>
          </a:p>
          <a:p>
            <a:pPr algn="l"/>
            <a:r>
              <a:rPr lang="en-US" sz="1400" dirty="0" smtClean="0"/>
              <a:t>4.5.5.1</a:t>
            </a:r>
            <a:r>
              <a:rPr lang="en-US" sz="1400" dirty="0"/>
              <a:t>: Show current setup</a:t>
            </a:r>
          </a:p>
          <a:p>
            <a:pPr algn="l"/>
            <a:r>
              <a:rPr lang="en-US" sz="1400" dirty="0"/>
              <a:t>Show details of current setup, expiry date, card used, used date, name - Amazon</a:t>
            </a:r>
          </a:p>
          <a:p>
            <a:pPr algn="l"/>
            <a:r>
              <a:rPr lang="en-US" sz="1400" dirty="0" smtClean="0"/>
              <a:t>4.5.5.2</a:t>
            </a:r>
            <a:r>
              <a:rPr lang="en-US" sz="1400" dirty="0"/>
              <a:t>: Wallet</a:t>
            </a:r>
          </a:p>
          <a:p>
            <a:pPr algn="l"/>
            <a:r>
              <a:rPr lang="en-US" sz="1400" dirty="0"/>
              <a:t>Show all available wallets - Amazon</a:t>
            </a:r>
          </a:p>
          <a:p>
            <a:pPr algn="l"/>
            <a:r>
              <a:rPr lang="en-US" sz="1400" dirty="0" smtClean="0"/>
              <a:t>4.5.5.3</a:t>
            </a:r>
            <a:r>
              <a:rPr lang="en-US" sz="1400" dirty="0"/>
              <a:t>: Add a payment method:</a:t>
            </a:r>
          </a:p>
          <a:p>
            <a:pPr algn="l"/>
            <a:r>
              <a:rPr lang="en-US" sz="1400" dirty="0"/>
              <a:t>&gt;&gt; Select Add CC/DC/UPI &amp; ten </a:t>
            </a:r>
            <a:r>
              <a:rPr lang="en-US" sz="1400" dirty="0" err="1"/>
              <a:t>respecgive</a:t>
            </a:r>
            <a:r>
              <a:rPr lang="en-US" sz="1400" dirty="0"/>
              <a:t> links</a:t>
            </a:r>
          </a:p>
          <a:p>
            <a:pPr algn="l"/>
            <a:r>
              <a:rPr lang="en-US" sz="1400" dirty="0" smtClean="0"/>
              <a:t>4.5.9.1</a:t>
            </a:r>
            <a:r>
              <a:rPr lang="en-US" sz="1400" dirty="0"/>
              <a:t>: FAQ</a:t>
            </a:r>
          </a:p>
          <a:p>
            <a:pPr algn="l"/>
            <a:r>
              <a:rPr lang="en-US" sz="1400" dirty="0"/>
              <a:t>Take to FAQ page with search option at top and all categories as links with sub topics - to be explored (Whatsapp)</a:t>
            </a:r>
          </a:p>
          <a:p>
            <a:pPr algn="l"/>
            <a:r>
              <a:rPr lang="en-US" sz="1400" dirty="0" smtClean="0"/>
              <a:t>4.5.9.2</a:t>
            </a:r>
            <a:r>
              <a:rPr lang="en-US" sz="1400" dirty="0"/>
              <a:t>: Contact</a:t>
            </a:r>
          </a:p>
          <a:p>
            <a:pPr algn="l"/>
            <a:r>
              <a:rPr lang="en-US" sz="1400" dirty="0"/>
              <a:t>Jump to 4.2.2.5</a:t>
            </a:r>
          </a:p>
          <a:p>
            <a:pPr algn="l"/>
            <a:r>
              <a:rPr lang="en-US" sz="1400" dirty="0" smtClean="0"/>
              <a:t>4.5.9.3</a:t>
            </a:r>
            <a:r>
              <a:rPr lang="en-US" sz="1400" dirty="0"/>
              <a:t>: </a:t>
            </a:r>
            <a:r>
              <a:rPr lang="en-US" sz="1400" dirty="0" err="1"/>
              <a:t>Suport</a:t>
            </a:r>
            <a:r>
              <a:rPr lang="en-US" sz="1400" dirty="0"/>
              <a:t> tickets</a:t>
            </a:r>
          </a:p>
          <a:p>
            <a:pPr algn="l"/>
            <a:r>
              <a:rPr lang="en-US" sz="1400" dirty="0"/>
              <a:t>Allow describing an issue and raise a ticket - response within x hours/days??????</a:t>
            </a:r>
          </a:p>
          <a:p>
            <a:pPr algn="l"/>
            <a:r>
              <a:rPr lang="en-US" sz="1400" dirty="0" smtClean="0"/>
              <a:t>4.5.9.4 </a:t>
            </a:r>
            <a:r>
              <a:rPr lang="en-US" sz="1400" dirty="0"/>
              <a:t>About</a:t>
            </a:r>
          </a:p>
          <a:p>
            <a:pPr algn="l"/>
            <a:r>
              <a:rPr lang="en-US" sz="1400" dirty="0"/>
              <a:t>Details about the app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58779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593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37855"/>
            <a:ext cx="7766936" cy="768969"/>
          </a:xfrm>
        </p:spPr>
        <p:txBody>
          <a:bodyPr/>
          <a:lstStyle/>
          <a:p>
            <a:pPr algn="ctr"/>
            <a:r>
              <a:rPr lang="en-US" sz="4800" dirty="0" smtClean="0">
                <a:solidFill>
                  <a:srgbClr val="0070C0"/>
                </a:solidFill>
              </a:rPr>
              <a:t>Concept</a:t>
            </a:r>
            <a:endParaRPr lang="en-US" sz="4800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5082" y="1173161"/>
            <a:ext cx="8278921" cy="4958697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 smtClean="0"/>
              <a:t>FL3 to register to accept points (or QR code)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 smtClean="0"/>
              <a:t>FL3 to accept points (rocks?) plus balance in cash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 smtClean="0"/>
              <a:t>FL4 to share drinks via points to friends, acquaintances; strangers?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 smtClean="0"/>
              <a:t>Virtual liquor gift car for use over a period e.g. 3 months for 1000 points, 1 year for 3000 etc.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 smtClean="0"/>
              <a:t>Find local connections based on choice of interest e.g. music, movie, pubs, blah </a:t>
            </a:r>
            <a:r>
              <a:rPr lang="en-US" dirty="0" err="1" smtClean="0"/>
              <a:t>blah</a:t>
            </a:r>
            <a:endParaRPr lang="en-US" dirty="0" smtClean="0"/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 smtClean="0"/>
              <a:t>Promotions to allow FL3 to float events or offers, for which they currently use traditional &amp; costly methods like paper, radio, billboard, advert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660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37855"/>
            <a:ext cx="7766936" cy="768969"/>
          </a:xfrm>
        </p:spPr>
        <p:txBody>
          <a:bodyPr/>
          <a:lstStyle/>
          <a:p>
            <a:pPr algn="ctr"/>
            <a:r>
              <a:rPr lang="en-US" sz="4800" dirty="0" smtClean="0">
                <a:solidFill>
                  <a:srgbClr val="0070C0"/>
                </a:solidFill>
              </a:rPr>
              <a:t>USP</a:t>
            </a:r>
            <a:endParaRPr lang="en-US" sz="4800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5082" y="1173161"/>
            <a:ext cx="8278921" cy="4958697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 smtClean="0"/>
              <a:t>Cheer someone by offering their favorite drink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 smtClean="0"/>
              <a:t>Bring joy &amp; sense of company to socially distant friends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 smtClean="0"/>
              <a:t>Socializing app for like-minded people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 smtClean="0"/>
              <a:t>Promote FL3 offers (drinks/food/both) &amp; events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 smtClean="0"/>
              <a:t>Allow variety to choose from through online app, which is currently not possible through traditional models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 smtClean="0"/>
              <a:t>Give people more value for money by offering virtual company, local event information based on interests 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 smtClean="0"/>
              <a:t>Cashless service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 smtClean="0"/>
              <a:t>Provide a feel of privileged service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 smtClean="0"/>
              <a:t>Allow people to choose their favorites &amp; rate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 smtClean="0"/>
              <a:t>Promote responsible drinking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 smtClean="0"/>
              <a:t>Possibly promote liquor licensing?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935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37855"/>
            <a:ext cx="7766936" cy="768969"/>
          </a:xfrm>
        </p:spPr>
        <p:txBody>
          <a:bodyPr/>
          <a:lstStyle/>
          <a:p>
            <a:pPr algn="ctr"/>
            <a:r>
              <a:rPr lang="en-US" sz="4800" dirty="0" smtClean="0">
                <a:solidFill>
                  <a:srgbClr val="0070C0"/>
                </a:solidFill>
              </a:rPr>
              <a:t>Players</a:t>
            </a:r>
            <a:endParaRPr lang="en-US" sz="4800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5082" y="1173161"/>
            <a:ext cx="8278921" cy="4958697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7030A0"/>
                </a:solidFill>
              </a:rPr>
              <a:t>Service Providers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 smtClean="0"/>
              <a:t>FL3 – Restaurants, Breweries, permit rooms, bars, pubs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 smtClean="0"/>
              <a:t>Event organizers, party suppliers?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 smtClean="0"/>
              <a:t>Liquor distributors?</a:t>
            </a:r>
          </a:p>
          <a:p>
            <a:pPr algn="l"/>
            <a:endParaRPr lang="en-US" b="1" dirty="0" smtClean="0">
              <a:solidFill>
                <a:srgbClr val="7030A0"/>
              </a:solidFill>
            </a:endParaRPr>
          </a:p>
          <a:p>
            <a:pPr algn="l"/>
            <a:r>
              <a:rPr lang="en-US" b="1" dirty="0" smtClean="0">
                <a:solidFill>
                  <a:srgbClr val="7030A0"/>
                </a:solidFill>
              </a:rPr>
              <a:t>Customers</a:t>
            </a:r>
            <a:endParaRPr lang="en-US" b="1" dirty="0">
              <a:solidFill>
                <a:srgbClr val="7030A0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 smtClean="0"/>
              <a:t>FL4 </a:t>
            </a:r>
            <a:r>
              <a:rPr lang="en-US" dirty="0"/>
              <a:t>– </a:t>
            </a:r>
            <a:r>
              <a:rPr lang="en-US" dirty="0" smtClean="0"/>
              <a:t>Individuals, friends &amp; family, office colleagues, casual meetups</a:t>
            </a:r>
            <a:endParaRPr lang="en-US" dirty="0"/>
          </a:p>
          <a:p>
            <a:pPr algn="l"/>
            <a:endParaRPr lang="en-US" b="1" dirty="0" smtClean="0">
              <a:solidFill>
                <a:srgbClr val="7030A0"/>
              </a:solidFill>
            </a:endParaRPr>
          </a:p>
          <a:p>
            <a:pPr algn="l"/>
            <a:r>
              <a:rPr lang="en-US" b="1" dirty="0" smtClean="0">
                <a:solidFill>
                  <a:srgbClr val="7030A0"/>
                </a:solidFill>
              </a:rPr>
              <a:t>Application administrators</a:t>
            </a:r>
            <a:endParaRPr lang="en-US" b="1" dirty="0">
              <a:solidFill>
                <a:srgbClr val="7030A0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 smtClean="0"/>
              <a:t>Individuals from app owning company</a:t>
            </a: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 smtClean="0"/>
              <a:t>App developer for enhancements, OS upgrades, antivirus refresh etc.</a:t>
            </a:r>
          </a:p>
        </p:txBody>
      </p:sp>
    </p:spTree>
    <p:extLst>
      <p:ext uri="{BB962C8B-B14F-4D97-AF65-F5344CB8AC3E}">
        <p14:creationId xmlns:p14="http://schemas.microsoft.com/office/powerpoint/2010/main" val="3887496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37855"/>
            <a:ext cx="7766936" cy="768969"/>
          </a:xfrm>
        </p:spPr>
        <p:txBody>
          <a:bodyPr/>
          <a:lstStyle/>
          <a:p>
            <a:pPr algn="ctr"/>
            <a:r>
              <a:rPr lang="en-US" sz="4800" dirty="0" smtClean="0">
                <a:solidFill>
                  <a:srgbClr val="0070C0"/>
                </a:solidFill>
              </a:rPr>
              <a:t>Benefits</a:t>
            </a:r>
            <a:endParaRPr lang="en-US" sz="4800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5082" y="1173161"/>
            <a:ext cx="8278921" cy="4958697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b="1" dirty="0" smtClean="0">
                <a:solidFill>
                  <a:srgbClr val="7030A0"/>
                </a:solidFill>
              </a:rPr>
              <a:t>Service Providers – FL3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 smtClean="0"/>
              <a:t>More business &amp; rolling inventory provisioned by additional sales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 smtClean="0"/>
              <a:t>Cheap &amp; fast platform to rollout offers &amp; promotions to all local customers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 smtClean="0"/>
              <a:t>Event organization &amp; participation possibilities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 smtClean="0"/>
              <a:t>Increase popularity due to increased FL4 participation in events like musicals, live band, karaoke night, boozy games etc.</a:t>
            </a:r>
          </a:p>
          <a:p>
            <a:pPr algn="l"/>
            <a:endParaRPr lang="en-US" b="1" dirty="0" smtClean="0">
              <a:solidFill>
                <a:srgbClr val="7030A0"/>
              </a:solidFill>
            </a:endParaRPr>
          </a:p>
          <a:p>
            <a:pPr algn="l"/>
            <a:r>
              <a:rPr lang="en-US" b="1" dirty="0" smtClean="0">
                <a:solidFill>
                  <a:srgbClr val="7030A0"/>
                </a:solidFill>
              </a:rPr>
              <a:t>Customers – FL4</a:t>
            </a:r>
            <a:endParaRPr lang="en-US" b="1" dirty="0">
              <a:solidFill>
                <a:srgbClr val="7030A0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 smtClean="0"/>
              <a:t>Virtual company to friends &amp; family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 smtClean="0"/>
              <a:t>An exciting platform to share booze from the comfort of home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 smtClean="0"/>
              <a:t>Socializing platform for like minded people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 smtClean="0"/>
              <a:t>Offerings on local events based on choices of interests &amp; food preferences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 smtClean="0"/>
              <a:t>More value for money due to offers, membership privileges, events &amp; food pairing solutions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 smtClean="0"/>
              <a:t>Option to view profiles to find people with common interests to meetup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 smtClean="0"/>
              <a:t>Educational &amp; interesting information on booze &amp; food pairings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 smtClean="0"/>
              <a:t>Membership tiers to encourage socializing, privilege offers &amp; benefits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885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37855"/>
            <a:ext cx="7766936" cy="768969"/>
          </a:xfrm>
        </p:spPr>
        <p:txBody>
          <a:bodyPr/>
          <a:lstStyle/>
          <a:p>
            <a:pPr algn="ctr"/>
            <a:r>
              <a:rPr lang="en-US" sz="4800" dirty="0" smtClean="0">
                <a:solidFill>
                  <a:srgbClr val="0070C0"/>
                </a:solidFill>
              </a:rPr>
              <a:t>Minimum Viable Product</a:t>
            </a:r>
            <a:endParaRPr lang="en-US" sz="4800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5082" y="1173161"/>
            <a:ext cx="8278921" cy="4958697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7030A0"/>
                </a:solidFill>
              </a:rPr>
              <a:t>Service Providers – FL3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 smtClean="0"/>
              <a:t>Register, search &amp; add friends &amp; FL3 through name/mobile/interests, create groups, receive alerts on local events. Offers/collections, purchase &amp; transfer points, membership, dashboard &amp; sharing</a:t>
            </a:r>
          </a:p>
          <a:p>
            <a:pPr algn="l"/>
            <a:endParaRPr lang="en-US" b="1" dirty="0" smtClean="0">
              <a:solidFill>
                <a:srgbClr val="7030A0"/>
              </a:solidFill>
            </a:endParaRPr>
          </a:p>
          <a:p>
            <a:pPr algn="l"/>
            <a:r>
              <a:rPr lang="en-US" b="1" dirty="0" smtClean="0">
                <a:solidFill>
                  <a:srgbClr val="7030A0"/>
                </a:solidFill>
              </a:rPr>
              <a:t>Customers – FL4</a:t>
            </a:r>
            <a:endParaRPr lang="en-US" b="1" dirty="0">
              <a:solidFill>
                <a:srgbClr val="7030A0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 smtClean="0"/>
              <a:t>Register, add information, allow rating, raise promotions in location, collects responses on events, membership, payment via points, credit points, QR service, dashboard &amp; sharing</a:t>
            </a:r>
          </a:p>
          <a:p>
            <a:pPr algn="l"/>
            <a:r>
              <a:rPr lang="en-US" b="1" dirty="0" smtClean="0">
                <a:solidFill>
                  <a:srgbClr val="7030A0"/>
                </a:solidFill>
              </a:rPr>
              <a:t>Admin</a:t>
            </a:r>
            <a:endParaRPr lang="en-US" b="1" dirty="0">
              <a:solidFill>
                <a:srgbClr val="7030A0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 smtClean="0"/>
              <a:t>Overriding rights, flagging &amp; blacklisting disruptive customers, remove old/non-compliant FL3, review &amp; approve membership, revert points, manual corrections, send selective prompts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09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37855"/>
            <a:ext cx="7766936" cy="768969"/>
          </a:xfrm>
        </p:spPr>
        <p:txBody>
          <a:bodyPr/>
          <a:lstStyle/>
          <a:p>
            <a:pPr algn="ctr"/>
            <a:r>
              <a:rPr lang="en-US" sz="4800" dirty="0" smtClean="0">
                <a:solidFill>
                  <a:srgbClr val="0070C0"/>
                </a:solidFill>
              </a:rPr>
              <a:t>Open Queries</a:t>
            </a:r>
            <a:endParaRPr lang="en-US" sz="4800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5082" y="1173161"/>
            <a:ext cx="8278921" cy="4958697"/>
          </a:xfrm>
        </p:spPr>
        <p:txBody>
          <a:bodyPr>
            <a:normAutofit fontScale="85000" lnSpcReduction="20000"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 smtClean="0"/>
              <a:t>Point estimate each drink for FL3s? </a:t>
            </a: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 smtClean="0"/>
              <a:t>Point based cost should be less than or equal to store costs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 smtClean="0"/>
              <a:t>How to involve fitness angle? Boozy games, sponsor events?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 smtClean="0"/>
              <a:t>Develop a survey?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 smtClean="0"/>
              <a:t>Think about exciting packaging, stationary bearing app advert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 smtClean="0"/>
              <a:t>Auto-upgrade to premium membership if points over a period meet threshold. Flag downgrade if accumulation stops, proposing a charged membership if urgent?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 smtClean="0"/>
              <a:t>Check what are the usual problems faced by such mass exposed apps e.g. privacy, KYC, fraud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 smtClean="0"/>
              <a:t>Merchandise sale?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 smtClean="0"/>
              <a:t>Something special for ladies, who represent an important demography that is unexplored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 smtClean="0"/>
              <a:t>Hygienic handling need not to be considered anymore?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 smtClean="0"/>
              <a:t>Ink to other related platforms like delivery, hospitality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 smtClean="0"/>
              <a:t>App antivirus?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 smtClean="0"/>
              <a:t>Need license for ordering too possible future addition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 smtClean="0"/>
              <a:t>Different payment value to merchants on same points, based on ratings? Need brainstorming on points to currency conversion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661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37855"/>
            <a:ext cx="7766936" cy="768969"/>
          </a:xfrm>
        </p:spPr>
        <p:txBody>
          <a:bodyPr/>
          <a:lstStyle/>
          <a:p>
            <a:pPr algn="ctr"/>
            <a:r>
              <a:rPr lang="en-US" sz="4800" dirty="0" smtClean="0">
                <a:solidFill>
                  <a:srgbClr val="0070C0"/>
                </a:solidFill>
              </a:rPr>
              <a:t>Process – Customers</a:t>
            </a:r>
            <a:endParaRPr lang="en-US" sz="4800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5082" y="1173161"/>
            <a:ext cx="8278921" cy="495869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1" dirty="0" smtClean="0">
                <a:solidFill>
                  <a:srgbClr val="7030A0"/>
                </a:solidFill>
              </a:rPr>
              <a:t>Customers – FL4</a:t>
            </a:r>
            <a:endParaRPr lang="en-US" b="1" dirty="0">
              <a:solidFill>
                <a:srgbClr val="7030A0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 smtClean="0"/>
              <a:t>Download app from </a:t>
            </a:r>
            <a:r>
              <a:rPr lang="en-US" dirty="0" err="1" smtClean="0"/>
              <a:t>playstore</a:t>
            </a:r>
            <a:r>
              <a:rPr lang="en-US" dirty="0" smtClean="0"/>
              <a:t>, </a:t>
            </a:r>
            <a:r>
              <a:rPr lang="en-US" dirty="0" err="1" smtClean="0"/>
              <a:t>appstore</a:t>
            </a:r>
            <a:r>
              <a:rPr lang="en-US" dirty="0" smtClean="0"/>
              <a:t>, app website based on OS version on the phone. Allow registration on website as well &amp; confirm credentials.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 smtClean="0"/>
              <a:t>On app, request permission to camera, contacts, to allow popups etc.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 smtClean="0"/>
              <a:t>Register with merchant &amp; KYC details and allow updates of preferences while KYC is completed (option to register via liquor license too, with end date validation)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 smtClean="0"/>
              <a:t>Send activation link separately to email &amp; mobile to accept EULA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 smtClean="0"/>
              <a:t>Homepage – look for ships &amp; other members or from contacts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 smtClean="0"/>
              <a:t>Age &amp; KYC validation of customer – to avoid fraud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 smtClean="0"/>
              <a:t>Recommendations page for FL3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 smtClean="0"/>
              <a:t>Chat function?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 smtClean="0"/>
              <a:t>Payment gateway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 smtClean="0"/>
              <a:t>Location cant be changed, register again for new venue – possibly allow same mobile over separate TIN?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56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Override1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ppt/theme/themeOverride10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ppt/theme/themeOverride11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ppt/theme/themeOverride12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ppt/theme/themeOverride13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ppt/theme/themeOverride2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ppt/theme/themeOverride3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ppt/theme/themeOverride4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ppt/theme/themeOverride5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ppt/theme/themeOverride6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ppt/theme/themeOverride7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ppt/theme/themeOverride8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ppt/theme/themeOverride9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10907</TotalTime>
  <Words>3869</Words>
  <Application>Microsoft Office PowerPoint</Application>
  <PresentationFormat>Widescreen</PresentationFormat>
  <Paragraphs>448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Trebuchet MS</vt:lpstr>
      <vt:lpstr>Wingdings</vt:lpstr>
      <vt:lpstr>Wingdings 3</vt:lpstr>
      <vt:lpstr>Facet</vt:lpstr>
      <vt:lpstr>BoozeShare</vt:lpstr>
      <vt:lpstr>Scope</vt:lpstr>
      <vt:lpstr>Concept</vt:lpstr>
      <vt:lpstr>USP</vt:lpstr>
      <vt:lpstr>Players</vt:lpstr>
      <vt:lpstr>Benefits</vt:lpstr>
      <vt:lpstr>Minimum Viable Product</vt:lpstr>
      <vt:lpstr>Open Queries</vt:lpstr>
      <vt:lpstr>Process – Customers</vt:lpstr>
      <vt:lpstr>Process – Admin</vt:lpstr>
      <vt:lpstr>Project Plan</vt:lpstr>
      <vt:lpstr>Devil’s advocate</vt:lpstr>
      <vt:lpstr>FL4 - Registration</vt:lpstr>
      <vt:lpstr>FL4 – Registration</vt:lpstr>
      <vt:lpstr>FL4 – Dashboard</vt:lpstr>
      <vt:lpstr>FL4 – Dashboard </vt:lpstr>
      <vt:lpstr>FL4 – Search page</vt:lpstr>
      <vt:lpstr>FL4 – Account(Too much data) </vt:lpstr>
      <vt:lpstr>FL4 – Account</vt:lpstr>
      <vt:lpstr>FL4 – Account(Too much data) </vt:lpstr>
      <vt:lpstr>FL4 – Chat</vt:lpstr>
      <vt:lpstr>FL4 – Chat (Too much data)</vt:lpstr>
      <vt:lpstr>More to come</vt:lpstr>
      <vt:lpstr>FL4 – Notification, Chat &amp; Profile</vt:lpstr>
      <vt:lpstr>FL4 – Chat settings</vt:lpstr>
      <vt:lpstr>FL4 – Profile, Continued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BoozeShare</dc:title>
  <dc:creator>Hp</dc:creator>
  <cp:lastModifiedBy>Hp</cp:lastModifiedBy>
  <cp:revision>40</cp:revision>
  <dcterms:created xsi:type="dcterms:W3CDTF">2020-04-27T05:00:11Z</dcterms:created>
  <dcterms:modified xsi:type="dcterms:W3CDTF">2020-05-11T05:26:39Z</dcterms:modified>
</cp:coreProperties>
</file>