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304" r:id="rId6"/>
    <p:sldId id="305" r:id="rId7"/>
    <p:sldId id="306" r:id="rId8"/>
    <p:sldId id="307" r:id="rId9"/>
    <p:sldId id="308" r:id="rId10"/>
    <p:sldId id="282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Rubik Light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EB4F44C-5284-43BA-A55E-BEC61A1C9EE9}">
  <a:tblStyle styleId="{5EB4F44C-5284-43BA-A55E-BEC61A1C9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53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43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5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7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ok0888756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hyperlink" Target="mailto:https://www.linkedin.com/in/alok-pal/" TargetMode="External"/><Relationship Id="rId4" Type="http://schemas.openxmlformats.org/officeDocument/2006/relationships/hyperlink" Target="https://www.linkedin.com/in/alok-p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okpal0888756/Project---Age-gender-detection-Authenticaion-app/blob/master/Age_gender_detec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530348" y="1452717"/>
            <a:ext cx="4083303" cy="2086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+mj-lt"/>
              </a:rPr>
              <a:t>AI &amp; ML</a:t>
            </a:r>
            <a:r>
              <a:rPr lang="en" sz="8000" dirty="0"/>
              <a:t> </a:t>
            </a:r>
            <a:r>
              <a:rPr lang="en" sz="3000" dirty="0"/>
              <a:t>PROJECT PROPOSAL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822850" y="2469897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DCAE5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Id : </a:t>
            </a:r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alok0888756@gmail.com</a:t>
            </a:r>
            <a:endParaRPr lang="en-IN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DCAE5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: </a:t>
            </a:r>
            <a:r>
              <a:rPr lang="en-IN" sz="105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https://www.linkedin.com/in/alok-pal</a:t>
            </a:r>
            <a:r>
              <a:rPr lang="en-IN" sz="1050" dirty="0">
                <a:solidFill>
                  <a:srgbClr val="DCAE5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sz="1050" dirty="0">
                <a:solidFill>
                  <a:srgbClr val="DCAE5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050" dirty="0">
              <a:hlinkClick r:id="rId5"/>
            </a:endParaRPr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850" y="2166627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  DO YOU HAVE ANY QUESTION?</a:t>
            </a:r>
            <a:endParaRPr sz="1400" dirty="0"/>
          </a:p>
        </p:txBody>
      </p: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822850" y="1545366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sz="6000" dirty="0"/>
              <a:t>THANKS!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05D31-C246-4F6D-ABC3-5973D0ADC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6524" y="3290929"/>
            <a:ext cx="4054191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2190135" y="2514599"/>
            <a:ext cx="5235678" cy="2204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Submitted by :		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Alok Pal			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ECE 3</a:t>
            </a:r>
            <a:r>
              <a:rPr lang="en-IN" baseline="30000" dirty="0"/>
              <a:t>rd</a:t>
            </a:r>
            <a:r>
              <a:rPr lang="en-IN" dirty="0"/>
              <a:t> Year (18206) 		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IET, </a:t>
            </a:r>
            <a:r>
              <a:rPr lang="en-IN" dirty="0" err="1"/>
              <a:t>Dr.</a:t>
            </a:r>
            <a:r>
              <a:rPr lang="en-IN" dirty="0"/>
              <a:t> Ram Manohar </a:t>
            </a:r>
            <a:r>
              <a:rPr lang="en-IN" dirty="0" err="1"/>
              <a:t>Lohia</a:t>
            </a:r>
            <a:r>
              <a:rPr lang="en-IN" dirty="0"/>
              <a:t> Awadh University, Faizabad 	 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					</a:t>
            </a: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2011698" y="1136810"/>
            <a:ext cx="5414115" cy="898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Project Name - Age and Gender Detection </a:t>
            </a:r>
            <a:endParaRPr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STAGES</a:t>
            </a:r>
            <a:endParaRPr dirty="0"/>
          </a:p>
        </p:txBody>
      </p:sp>
      <p:sp>
        <p:nvSpPr>
          <p:cNvPr id="355" name="Google Shape;355;p31"/>
          <p:cNvSpPr txBox="1">
            <a:spLocks noGrp="1"/>
          </p:cNvSpPr>
          <p:nvPr>
            <p:ph type="title" idx="18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23233" y="959828"/>
            <a:ext cx="5150100" cy="79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1. About the Project </a:t>
            </a:r>
            <a:endParaRPr sz="36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687938" y="1983657"/>
            <a:ext cx="7768124" cy="210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 have designed the project “Age &amp; Gender Detection” using Machine Learning.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The Age and Gender Detection recognise the faces present in the image.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On this basis of face detection, it determines age and gender of the person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23233" y="959828"/>
            <a:ext cx="5150100" cy="79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2. Major Requirement</a:t>
            </a:r>
            <a:endParaRPr sz="36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687938" y="1983657"/>
            <a:ext cx="7768124" cy="210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We need Google </a:t>
            </a:r>
            <a:r>
              <a:rPr lang="en-IN" sz="1800" dirty="0" err="1"/>
              <a:t>Colab</a:t>
            </a:r>
            <a:r>
              <a:rPr lang="en-IN" sz="1800" dirty="0"/>
              <a:t> platform for hands 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We also need trained data for input which is pulled from </a:t>
            </a:r>
            <a:r>
              <a:rPr lang="en-IN" sz="1800" dirty="0" err="1"/>
              <a:t>github</a:t>
            </a:r>
            <a:r>
              <a:rPr lang="en-IN" sz="18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We also need to import “</a:t>
            </a:r>
            <a:r>
              <a:rPr lang="en-IN" sz="1800" dirty="0" err="1"/>
              <a:t>OpenCv</a:t>
            </a:r>
            <a:r>
              <a:rPr lang="en-IN" sz="1800" dirty="0"/>
              <a:t>” library for processing image in the </a:t>
            </a:r>
            <a:r>
              <a:rPr lang="en-IN" sz="1800" dirty="0" err="1"/>
              <a:t>colab</a:t>
            </a:r>
            <a:r>
              <a:rPr lang="en-IN" sz="1800" dirty="0"/>
              <a:t> to be able to run this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85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23233" y="959828"/>
            <a:ext cx="5150100" cy="79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/>
              <a:t>3. Project Goals </a:t>
            </a:r>
            <a:endParaRPr sz="54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687938" y="1983657"/>
            <a:ext cx="7768124" cy="210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N" sz="2400" b="1" dirty="0"/>
              <a:t>The main goal of this project is to detect the age and gender using Artificial Intelligence through the given data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64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23233" y="959828"/>
            <a:ext cx="5150100" cy="79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4. Uses and Application</a:t>
            </a:r>
            <a:endParaRPr sz="36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687938" y="1983657"/>
            <a:ext cx="7768124" cy="210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Montserrat" panose="020B0604020202020204" charset="0"/>
              </a:rPr>
              <a:t>The main use is to identify and predict needs of people based on their gender and age.</a:t>
            </a:r>
            <a:endParaRPr lang="en-IN" sz="1800" dirty="0">
              <a:latin typeface="Montserrat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It can be used in shopping molls</a:t>
            </a:r>
            <a:r>
              <a:rPr lang="en-IN" dirty="0"/>
              <a:t> </a:t>
            </a:r>
            <a:r>
              <a:rPr lang="en-GB" sz="1800" b="0" i="0" dirty="0">
                <a:effectLst/>
                <a:latin typeface="Montserrat" panose="020B0604020202020204" charset="0"/>
              </a:rPr>
              <a:t>to detect age and gender of customer who passes by based on online face analyses and automatically starts giving the direction for his/her area of interest</a:t>
            </a:r>
            <a:endParaRPr sz="18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23233" y="959828"/>
            <a:ext cx="5150100" cy="79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5. Project Stages</a:t>
            </a:r>
            <a:endParaRPr sz="36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687938" y="1983657"/>
            <a:ext cx="7768124" cy="210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Receive input frame from the uploaded image file from data file.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Identify faces in the image and prepare these images for the 3 deep learning models, i.e. age, gender and emotion models.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Send processed faces to the models and receive prediction outcomes.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Render prediction outcomes with bounding boxes to screen.</a:t>
            </a:r>
          </a:p>
        </p:txBody>
      </p:sp>
    </p:spTree>
    <p:extLst>
      <p:ext uri="{BB962C8B-B14F-4D97-AF65-F5344CB8AC3E}">
        <p14:creationId xmlns:p14="http://schemas.microsoft.com/office/powerpoint/2010/main" val="375732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58097" y="1667750"/>
            <a:ext cx="8124223" cy="795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Source Code of Age &amp; Gender Detection -</a:t>
            </a:r>
            <a:endParaRPr sz="3600" b="1" dirty="0"/>
          </a:p>
        </p:txBody>
      </p:sp>
      <p:sp>
        <p:nvSpPr>
          <p:cNvPr id="375" name="Google Shape;375;p33"/>
          <p:cNvSpPr txBox="1">
            <a:spLocks noGrp="1"/>
          </p:cNvSpPr>
          <p:nvPr>
            <p:ph type="subTitle" idx="4"/>
          </p:nvPr>
        </p:nvSpPr>
        <p:spPr>
          <a:xfrm>
            <a:off x="687938" y="2680521"/>
            <a:ext cx="7768124" cy="707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Link - </a:t>
            </a:r>
            <a:r>
              <a:rPr lang="en-IN" dirty="0">
                <a:hlinkClick r:id="rId3"/>
              </a:rPr>
              <a:t>https://github.com/alokpal0888756/Project---Age-gender-detection-        </a:t>
            </a:r>
            <a:r>
              <a:rPr lang="en-IN" dirty="0" err="1">
                <a:hlinkClick r:id="rId3"/>
              </a:rPr>
              <a:t>Authenticaion</a:t>
            </a:r>
            <a:r>
              <a:rPr lang="en-IN" dirty="0">
                <a:hlinkClick r:id="rId3"/>
              </a:rPr>
              <a:t>-app/blob/master/Age_gender_detection.ipynb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746660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382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Abel</vt:lpstr>
      <vt:lpstr>Livvic</vt:lpstr>
      <vt:lpstr>Rubik Light</vt:lpstr>
      <vt:lpstr>Montserrat</vt:lpstr>
      <vt:lpstr>Arial</vt:lpstr>
      <vt:lpstr>Roboto Condensed Light</vt:lpstr>
      <vt:lpstr>Custal Project Proposal by Slidesgo</vt:lpstr>
      <vt:lpstr>AI &amp; ML PROJECT PROPOSAL</vt:lpstr>
      <vt:lpstr>Project Name - Age and Gender Detection </vt:lpstr>
      <vt:lpstr>TABLE OF CONTENTS</vt:lpstr>
      <vt:lpstr>1. About the Project </vt:lpstr>
      <vt:lpstr>2. Major Requirement</vt:lpstr>
      <vt:lpstr>3. Project Goals </vt:lpstr>
      <vt:lpstr>4. Uses and Application</vt:lpstr>
      <vt:lpstr>5. Project Stages</vt:lpstr>
      <vt:lpstr>Source Code of Age &amp; Gender Detection -</vt:lpstr>
      <vt:lpstr>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ML PROJECT PROPOSAL</dc:title>
  <dc:creator>Alok</dc:creator>
  <cp:lastModifiedBy>ALOK PAL</cp:lastModifiedBy>
  <cp:revision>15</cp:revision>
  <dcterms:modified xsi:type="dcterms:W3CDTF">2022-01-13T14:01:00Z</dcterms:modified>
  <cp:contentStatus/>
</cp:coreProperties>
</file>