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k" initials="a" lastIdx="1" clrIdx="0">
    <p:extLst>
      <p:ext uri="{19B8F6BF-5375-455C-9EA6-DF929625EA0E}">
        <p15:presenceInfo xmlns:p15="http://schemas.microsoft.com/office/powerpoint/2012/main" userId="5d83b0d8e8dee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426C8-FAEE-48AD-9E80-E1B9CBDE5476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E62857-844B-4592-95DA-06AFC8965931}">
      <dgm:prSet phldrT="[Text]"/>
      <dgm:spPr/>
      <dgm:t>
        <a:bodyPr/>
        <a:lstStyle/>
        <a:p>
          <a:r>
            <a:rPr lang="en-US" b="0" dirty="0"/>
            <a:t>ES6 and TypeScript Support</a:t>
          </a:r>
          <a:endParaRPr lang="en-IN" b="0" dirty="0"/>
        </a:p>
      </dgm:t>
    </dgm:pt>
    <dgm:pt modelId="{DF589F10-AF6F-4B20-B4FA-A3BF5EEA9D64}" type="parTrans" cxnId="{DFDA48F2-B986-45C2-B20C-398168E1898A}">
      <dgm:prSet/>
      <dgm:spPr/>
      <dgm:t>
        <a:bodyPr/>
        <a:lstStyle/>
        <a:p>
          <a:endParaRPr lang="en-IN"/>
        </a:p>
      </dgm:t>
    </dgm:pt>
    <dgm:pt modelId="{F0423440-8215-45B8-9C35-2FDC95F2BA5D}" type="sibTrans" cxnId="{DFDA48F2-B986-45C2-B20C-398168E1898A}">
      <dgm:prSet/>
      <dgm:spPr/>
      <dgm:t>
        <a:bodyPr/>
        <a:lstStyle/>
        <a:p>
          <a:endParaRPr lang="en-IN"/>
        </a:p>
      </dgm:t>
    </dgm:pt>
    <dgm:pt modelId="{DE14FB5E-0551-400D-A2C5-5237674A910A}">
      <dgm:prSet phldrT="[Text]"/>
      <dgm:spPr/>
      <dgm:t>
        <a:bodyPr/>
        <a:lstStyle/>
        <a:p>
          <a:r>
            <a:rPr lang="en-US" dirty="0"/>
            <a:t>Speed &amp; Performance</a:t>
          </a:r>
          <a:endParaRPr lang="en-IN" dirty="0"/>
        </a:p>
      </dgm:t>
    </dgm:pt>
    <dgm:pt modelId="{21045E06-966A-42D2-A845-BE9644DF3BCB}" type="parTrans" cxnId="{7E8DEAB3-354F-4F4F-95A7-0540DFE8554E}">
      <dgm:prSet/>
      <dgm:spPr/>
      <dgm:t>
        <a:bodyPr/>
        <a:lstStyle/>
        <a:p>
          <a:endParaRPr lang="en-IN"/>
        </a:p>
      </dgm:t>
    </dgm:pt>
    <dgm:pt modelId="{D18F4F3F-AA7B-4224-9F6D-12F3578E15C0}" type="sibTrans" cxnId="{7E8DEAB3-354F-4F4F-95A7-0540DFE8554E}">
      <dgm:prSet/>
      <dgm:spPr/>
      <dgm:t>
        <a:bodyPr/>
        <a:lstStyle/>
        <a:p>
          <a:endParaRPr lang="en-IN"/>
        </a:p>
      </dgm:t>
    </dgm:pt>
    <dgm:pt modelId="{7F17CAC8-6552-4F61-A77C-27DE38D63FD5}">
      <dgm:prSet phldrT="[Text]"/>
      <dgm:spPr/>
      <dgm:t>
        <a:bodyPr/>
        <a:lstStyle/>
        <a:p>
          <a:r>
            <a:rPr lang="en-US" dirty="0"/>
            <a:t>Modular</a:t>
          </a:r>
          <a:endParaRPr lang="en-IN" dirty="0"/>
        </a:p>
      </dgm:t>
    </dgm:pt>
    <dgm:pt modelId="{8D8F3890-F2FF-4A5E-84A7-49586FFECC99}" type="parTrans" cxnId="{E09BF2F9-A1CA-4CDA-B353-30532A10DD83}">
      <dgm:prSet/>
      <dgm:spPr/>
      <dgm:t>
        <a:bodyPr/>
        <a:lstStyle/>
        <a:p>
          <a:endParaRPr lang="en-IN"/>
        </a:p>
      </dgm:t>
    </dgm:pt>
    <dgm:pt modelId="{42700E4A-3D94-47A7-98BB-9652FB64A75E}" type="sibTrans" cxnId="{E09BF2F9-A1CA-4CDA-B353-30532A10DD83}">
      <dgm:prSet/>
      <dgm:spPr/>
      <dgm:t>
        <a:bodyPr/>
        <a:lstStyle/>
        <a:p>
          <a:endParaRPr lang="en-IN"/>
        </a:p>
      </dgm:t>
    </dgm:pt>
    <dgm:pt modelId="{B5CC96E7-3F30-44B1-A733-810F08C922BF}">
      <dgm:prSet phldrT="[Text]"/>
      <dgm:spPr/>
      <dgm:t>
        <a:bodyPr/>
        <a:lstStyle/>
        <a:p>
          <a:r>
            <a:rPr lang="en-US" dirty="0"/>
            <a:t>Support mobile, tablet etc.</a:t>
          </a:r>
          <a:endParaRPr lang="en-IN" dirty="0"/>
        </a:p>
      </dgm:t>
    </dgm:pt>
    <dgm:pt modelId="{3011D4CF-2F83-440F-8152-8E999462259A}" type="parTrans" cxnId="{17550AF8-3E30-4666-96D7-2780DC519C98}">
      <dgm:prSet/>
      <dgm:spPr/>
      <dgm:t>
        <a:bodyPr/>
        <a:lstStyle/>
        <a:p>
          <a:endParaRPr lang="en-IN"/>
        </a:p>
      </dgm:t>
    </dgm:pt>
    <dgm:pt modelId="{511E01C8-0C57-4D5F-B857-421F0CE56D26}" type="sibTrans" cxnId="{17550AF8-3E30-4666-96D7-2780DC519C98}">
      <dgm:prSet/>
      <dgm:spPr/>
      <dgm:t>
        <a:bodyPr/>
        <a:lstStyle/>
        <a:p>
          <a:endParaRPr lang="en-IN"/>
        </a:p>
      </dgm:t>
    </dgm:pt>
    <dgm:pt modelId="{37BE9B15-895F-450B-BEF3-62612D4F267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38100">
          <a:solidFill>
            <a:srgbClr val="00B0F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 dirty="0"/>
        </a:p>
      </dgm:t>
    </dgm:pt>
    <dgm:pt modelId="{2C1E669F-7EBB-439A-9724-EE32F31BC7A2}" type="sibTrans" cxnId="{B90ED285-3F78-475B-9F24-645E0D3B62FB}">
      <dgm:prSet/>
      <dgm:spPr/>
      <dgm:t>
        <a:bodyPr/>
        <a:lstStyle/>
        <a:p>
          <a:endParaRPr lang="en-IN"/>
        </a:p>
      </dgm:t>
    </dgm:pt>
    <dgm:pt modelId="{C42E5C24-2840-4D5F-98B0-2DAECB1ACD8A}" type="parTrans" cxnId="{B90ED285-3F78-475B-9F24-645E0D3B62FB}">
      <dgm:prSet/>
      <dgm:spPr/>
      <dgm:t>
        <a:bodyPr/>
        <a:lstStyle/>
        <a:p>
          <a:endParaRPr lang="en-IN"/>
        </a:p>
      </dgm:t>
    </dgm:pt>
    <dgm:pt modelId="{FED0AD21-B2FF-416F-ACDD-9DD7BFC7C012}" type="pres">
      <dgm:prSet presAssocID="{619426C8-FAEE-48AD-9E80-E1B9CBDE5476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6021E758-542F-400C-8047-D368B901643A}" type="pres">
      <dgm:prSet presAssocID="{37BE9B15-895F-450B-BEF3-62612D4F2679}" presName="Parent" presStyleLbl="node1" presStyleIdx="0" presStyleCnt="2">
        <dgm:presLayoutVars>
          <dgm:chMax val="4"/>
          <dgm:chPref val="3"/>
        </dgm:presLayoutVars>
      </dgm:prSet>
      <dgm:spPr/>
    </dgm:pt>
    <dgm:pt modelId="{75C2DF7B-5A67-4D4E-B0A1-E3BEDC43C366}" type="pres">
      <dgm:prSet presAssocID="{F4E62857-844B-4592-95DA-06AFC8965931}" presName="Accent" presStyleLbl="node1" presStyleIdx="1" presStyleCnt="2"/>
      <dgm:spPr>
        <a:solidFill>
          <a:schemeClr val="accent2"/>
        </a:solidFill>
      </dgm:spPr>
    </dgm:pt>
    <dgm:pt modelId="{BCA8C511-B4DF-4AB7-8FD7-E776BC6B35EC}" type="pres">
      <dgm:prSet presAssocID="{F4E62857-844B-4592-95DA-06AFC8965931}" presName="Image1" presStyleLbl="fgImgPlac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139E23C-465F-49B9-BAA5-D9843B0E6056}" type="pres">
      <dgm:prSet presAssocID="{F4E62857-844B-4592-95DA-06AFC8965931}" presName="Child1" presStyleLbl="revTx" presStyleIdx="0" presStyleCnt="4" custScaleX="175645" custScaleY="67089" custLinFactNeighborX="40608" custLinFactNeighborY="0">
        <dgm:presLayoutVars>
          <dgm:chMax val="0"/>
          <dgm:chPref val="0"/>
          <dgm:bulletEnabled val="1"/>
        </dgm:presLayoutVars>
      </dgm:prSet>
      <dgm:spPr/>
    </dgm:pt>
    <dgm:pt modelId="{EDAB6EA6-BA67-4E45-9199-144CFA1DCEFC}" type="pres">
      <dgm:prSet presAssocID="{DE14FB5E-0551-400D-A2C5-5237674A910A}" presName="Image2" presStyleCnt="0"/>
      <dgm:spPr/>
    </dgm:pt>
    <dgm:pt modelId="{16FF32CF-80B5-4E7E-BE9F-47011B2BF432}" type="pres">
      <dgm:prSet presAssocID="{DE14FB5E-0551-400D-A2C5-5237674A910A}" presName="Imag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A0292F2-6C85-4217-A444-18BE12A45CBF}" type="pres">
      <dgm:prSet presAssocID="{DE14FB5E-0551-400D-A2C5-5237674A910A}" presName="Child2" presStyleLbl="revTx" presStyleIdx="1" presStyleCnt="4" custScaleY="63739">
        <dgm:presLayoutVars>
          <dgm:chMax val="0"/>
          <dgm:chPref val="0"/>
          <dgm:bulletEnabled val="1"/>
        </dgm:presLayoutVars>
      </dgm:prSet>
      <dgm:spPr/>
    </dgm:pt>
    <dgm:pt modelId="{8A589B78-5082-475E-BEA9-42FFAA06B492}" type="pres">
      <dgm:prSet presAssocID="{7F17CAC8-6552-4F61-A77C-27DE38D63FD5}" presName="Image3" presStyleCnt="0"/>
      <dgm:spPr/>
    </dgm:pt>
    <dgm:pt modelId="{3AC05092-2B18-4116-831A-8B2C6054EBAC}" type="pres">
      <dgm:prSet presAssocID="{7F17CAC8-6552-4F61-A77C-27DE38D63FD5}" presName="Image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272C533-E3EF-4B1F-9DBA-0752A1186C66}" type="pres">
      <dgm:prSet presAssocID="{7F17CAC8-6552-4F61-A77C-27DE38D63FD5}" presName="Child3" presStyleLbl="revTx" presStyleIdx="2" presStyleCnt="4" custScaleY="55278">
        <dgm:presLayoutVars>
          <dgm:chMax val="0"/>
          <dgm:chPref val="0"/>
          <dgm:bulletEnabled val="1"/>
        </dgm:presLayoutVars>
      </dgm:prSet>
      <dgm:spPr/>
    </dgm:pt>
    <dgm:pt modelId="{0CA0573A-C3C7-4456-A523-694B8924C9D0}" type="pres">
      <dgm:prSet presAssocID="{B5CC96E7-3F30-44B1-A733-810F08C922BF}" presName="Image4" presStyleCnt="0"/>
      <dgm:spPr/>
    </dgm:pt>
    <dgm:pt modelId="{DC6CA0FE-C678-4247-9A8F-508CA9E96B82}" type="pres">
      <dgm:prSet presAssocID="{B5CC96E7-3F30-44B1-A733-810F08C922BF}" presName="Image" presStyleLbl="f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C3BFABFE-E346-4A92-A8A8-9BE0A749B849}" type="pres">
      <dgm:prSet presAssocID="{B5CC96E7-3F30-44B1-A733-810F08C922BF}" presName="Child4" presStyleLbl="revTx" presStyleIdx="3" presStyleCnt="4" custScaleX="139385" custScaleY="65862" custLinFactNeighborX="20423" custLinFactNeighborY="2075">
        <dgm:presLayoutVars>
          <dgm:chMax val="0"/>
          <dgm:chPref val="0"/>
          <dgm:bulletEnabled val="1"/>
        </dgm:presLayoutVars>
      </dgm:prSet>
      <dgm:spPr/>
    </dgm:pt>
  </dgm:ptLst>
  <dgm:cxnLst>
    <dgm:cxn modelId="{B0737268-1DCF-469A-802B-836A90C3CA93}" type="presOf" srcId="{F4E62857-844B-4592-95DA-06AFC8965931}" destId="{0139E23C-465F-49B9-BAA5-D9843B0E6056}" srcOrd="0" destOrd="0" presId="urn:microsoft.com/office/officeart/2011/layout/RadialPictureList"/>
    <dgm:cxn modelId="{A482E050-5E09-4C33-A073-4087D44B2903}" type="presOf" srcId="{B5CC96E7-3F30-44B1-A733-810F08C922BF}" destId="{C3BFABFE-E346-4A92-A8A8-9BE0A749B849}" srcOrd="0" destOrd="0" presId="urn:microsoft.com/office/officeart/2011/layout/RadialPictureList"/>
    <dgm:cxn modelId="{3D036D5A-122B-488B-9E6C-6ADA02C3DB3C}" type="presOf" srcId="{37BE9B15-895F-450B-BEF3-62612D4F2679}" destId="{6021E758-542F-400C-8047-D368B901643A}" srcOrd="0" destOrd="0" presId="urn:microsoft.com/office/officeart/2011/layout/RadialPictureList"/>
    <dgm:cxn modelId="{B90ED285-3F78-475B-9F24-645E0D3B62FB}" srcId="{619426C8-FAEE-48AD-9E80-E1B9CBDE5476}" destId="{37BE9B15-895F-450B-BEF3-62612D4F2679}" srcOrd="0" destOrd="0" parTransId="{C42E5C24-2840-4D5F-98B0-2DAECB1ACD8A}" sibTransId="{2C1E669F-7EBB-439A-9724-EE32F31BC7A2}"/>
    <dgm:cxn modelId="{0087A78E-9463-4BB7-A923-053960E3633D}" type="presOf" srcId="{7F17CAC8-6552-4F61-A77C-27DE38D63FD5}" destId="{0272C533-E3EF-4B1F-9DBA-0752A1186C66}" srcOrd="0" destOrd="0" presId="urn:microsoft.com/office/officeart/2011/layout/RadialPictureList"/>
    <dgm:cxn modelId="{7E8DEAB3-354F-4F4F-95A7-0540DFE8554E}" srcId="{37BE9B15-895F-450B-BEF3-62612D4F2679}" destId="{DE14FB5E-0551-400D-A2C5-5237674A910A}" srcOrd="1" destOrd="0" parTransId="{21045E06-966A-42D2-A845-BE9644DF3BCB}" sibTransId="{D18F4F3F-AA7B-4224-9F6D-12F3578E15C0}"/>
    <dgm:cxn modelId="{AE9229EF-6B64-4CF9-AF8D-2EB206C2D519}" type="presOf" srcId="{DE14FB5E-0551-400D-A2C5-5237674A910A}" destId="{1A0292F2-6C85-4217-A444-18BE12A45CBF}" srcOrd="0" destOrd="0" presId="urn:microsoft.com/office/officeart/2011/layout/RadialPictureList"/>
    <dgm:cxn modelId="{DFDA48F2-B986-45C2-B20C-398168E1898A}" srcId="{37BE9B15-895F-450B-BEF3-62612D4F2679}" destId="{F4E62857-844B-4592-95DA-06AFC8965931}" srcOrd="0" destOrd="0" parTransId="{DF589F10-AF6F-4B20-B4FA-A3BF5EEA9D64}" sibTransId="{F0423440-8215-45B8-9C35-2FDC95F2BA5D}"/>
    <dgm:cxn modelId="{17550AF8-3E30-4666-96D7-2780DC519C98}" srcId="{37BE9B15-895F-450B-BEF3-62612D4F2679}" destId="{B5CC96E7-3F30-44B1-A733-810F08C922BF}" srcOrd="3" destOrd="0" parTransId="{3011D4CF-2F83-440F-8152-8E999462259A}" sibTransId="{511E01C8-0C57-4D5F-B857-421F0CE56D26}"/>
    <dgm:cxn modelId="{0A8A3AF9-8DF2-4250-898A-D311C1A9ECC3}" type="presOf" srcId="{619426C8-FAEE-48AD-9E80-E1B9CBDE5476}" destId="{FED0AD21-B2FF-416F-ACDD-9DD7BFC7C012}" srcOrd="0" destOrd="0" presId="urn:microsoft.com/office/officeart/2011/layout/RadialPictureList"/>
    <dgm:cxn modelId="{E09BF2F9-A1CA-4CDA-B353-30532A10DD83}" srcId="{37BE9B15-895F-450B-BEF3-62612D4F2679}" destId="{7F17CAC8-6552-4F61-A77C-27DE38D63FD5}" srcOrd="2" destOrd="0" parTransId="{8D8F3890-F2FF-4A5E-84A7-49586FFECC99}" sibTransId="{42700E4A-3D94-47A7-98BB-9652FB64A75E}"/>
    <dgm:cxn modelId="{45A7E944-B305-4CA7-8FC2-52C0D75C53DF}" type="presParOf" srcId="{FED0AD21-B2FF-416F-ACDD-9DD7BFC7C012}" destId="{6021E758-542F-400C-8047-D368B901643A}" srcOrd="0" destOrd="0" presId="urn:microsoft.com/office/officeart/2011/layout/RadialPictureList"/>
    <dgm:cxn modelId="{321B15AC-DDCF-4922-A30C-563DB7DC62A7}" type="presParOf" srcId="{FED0AD21-B2FF-416F-ACDD-9DD7BFC7C012}" destId="{75C2DF7B-5A67-4D4E-B0A1-E3BEDC43C366}" srcOrd="1" destOrd="0" presId="urn:microsoft.com/office/officeart/2011/layout/RadialPictureList"/>
    <dgm:cxn modelId="{5364CEAA-B28B-43D9-8810-5D45AA2A4392}" type="presParOf" srcId="{FED0AD21-B2FF-416F-ACDD-9DD7BFC7C012}" destId="{BCA8C511-B4DF-4AB7-8FD7-E776BC6B35EC}" srcOrd="2" destOrd="0" presId="urn:microsoft.com/office/officeart/2011/layout/RadialPictureList"/>
    <dgm:cxn modelId="{05ECCFE2-5DCB-445E-86F5-F33AA3C66B55}" type="presParOf" srcId="{FED0AD21-B2FF-416F-ACDD-9DD7BFC7C012}" destId="{0139E23C-465F-49B9-BAA5-D9843B0E6056}" srcOrd="3" destOrd="0" presId="urn:microsoft.com/office/officeart/2011/layout/RadialPictureList"/>
    <dgm:cxn modelId="{894BF83B-3B46-4DD2-8FDD-AEE6ABD965DF}" type="presParOf" srcId="{FED0AD21-B2FF-416F-ACDD-9DD7BFC7C012}" destId="{EDAB6EA6-BA67-4E45-9199-144CFA1DCEFC}" srcOrd="4" destOrd="0" presId="urn:microsoft.com/office/officeart/2011/layout/RadialPictureList"/>
    <dgm:cxn modelId="{BCC41BD1-285A-4A03-989F-5D2E602DE9C9}" type="presParOf" srcId="{EDAB6EA6-BA67-4E45-9199-144CFA1DCEFC}" destId="{16FF32CF-80B5-4E7E-BE9F-47011B2BF432}" srcOrd="0" destOrd="0" presId="urn:microsoft.com/office/officeart/2011/layout/RadialPictureList"/>
    <dgm:cxn modelId="{6235BA53-D619-49B1-965B-10D1B251F2C9}" type="presParOf" srcId="{FED0AD21-B2FF-416F-ACDD-9DD7BFC7C012}" destId="{1A0292F2-6C85-4217-A444-18BE12A45CBF}" srcOrd="5" destOrd="0" presId="urn:microsoft.com/office/officeart/2011/layout/RadialPictureList"/>
    <dgm:cxn modelId="{C4EB0D34-59B2-4AA4-9E40-A282B7916CDC}" type="presParOf" srcId="{FED0AD21-B2FF-416F-ACDD-9DD7BFC7C012}" destId="{8A589B78-5082-475E-BEA9-42FFAA06B492}" srcOrd="6" destOrd="0" presId="urn:microsoft.com/office/officeart/2011/layout/RadialPictureList"/>
    <dgm:cxn modelId="{D70EE122-37AE-4C73-9240-1ADEC173359F}" type="presParOf" srcId="{8A589B78-5082-475E-BEA9-42FFAA06B492}" destId="{3AC05092-2B18-4116-831A-8B2C6054EBAC}" srcOrd="0" destOrd="0" presId="urn:microsoft.com/office/officeart/2011/layout/RadialPictureList"/>
    <dgm:cxn modelId="{52C3984C-2CEE-467E-A96F-1BDD1C1A1084}" type="presParOf" srcId="{FED0AD21-B2FF-416F-ACDD-9DD7BFC7C012}" destId="{0272C533-E3EF-4B1F-9DBA-0752A1186C66}" srcOrd="7" destOrd="0" presId="urn:microsoft.com/office/officeart/2011/layout/RadialPictureList"/>
    <dgm:cxn modelId="{340FDE4B-4A44-45A8-AB32-5364C77F2FC9}" type="presParOf" srcId="{FED0AD21-B2FF-416F-ACDD-9DD7BFC7C012}" destId="{0CA0573A-C3C7-4456-A523-694B8924C9D0}" srcOrd="8" destOrd="0" presId="urn:microsoft.com/office/officeart/2011/layout/RadialPictureList"/>
    <dgm:cxn modelId="{9657669A-EAE1-4642-B6BD-0DD0BCA36C25}" type="presParOf" srcId="{0CA0573A-C3C7-4456-A523-694B8924C9D0}" destId="{DC6CA0FE-C678-4247-9A8F-508CA9E96B82}" srcOrd="0" destOrd="0" presId="urn:microsoft.com/office/officeart/2011/layout/RadialPictureList"/>
    <dgm:cxn modelId="{34401409-207E-47C7-95CA-BE812CD7EEAF}" type="presParOf" srcId="{FED0AD21-B2FF-416F-ACDD-9DD7BFC7C012}" destId="{C3BFABFE-E346-4A92-A8A8-9BE0A749B849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1E758-542F-400C-8047-D368B901643A}">
      <dsp:nvSpPr>
        <dsp:cNvPr id="0" name=""/>
        <dsp:cNvSpPr/>
      </dsp:nvSpPr>
      <dsp:spPr>
        <a:xfrm>
          <a:off x="1969536" y="1506978"/>
          <a:ext cx="2360155" cy="235994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38100" cap="flat" cmpd="sng" algn="ctr">
          <a:solidFill>
            <a:srgbClr val="00B0F0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2315173" y="1852584"/>
        <a:ext cx="1668881" cy="1668732"/>
      </dsp:txXfrm>
    </dsp:sp>
    <dsp:sp modelId="{75C2DF7B-5A67-4D4E-B0A1-E3BEDC43C366}">
      <dsp:nvSpPr>
        <dsp:cNvPr id="0" name=""/>
        <dsp:cNvSpPr/>
      </dsp:nvSpPr>
      <dsp:spPr>
        <a:xfrm>
          <a:off x="752732" y="194640"/>
          <a:ext cx="4757036" cy="495874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8C511-B4DF-4AB7-8FD7-E776BC6B35EC}">
      <dsp:nvSpPr>
        <dsp:cNvPr id="0" name=""/>
        <dsp:cNvSpPr/>
      </dsp:nvSpPr>
      <dsp:spPr>
        <a:xfrm>
          <a:off x="3697730" y="0"/>
          <a:ext cx="1264616" cy="12643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9E23C-465F-49B9-BAA5-D9843B0E6056}">
      <dsp:nvSpPr>
        <dsp:cNvPr id="0" name=""/>
        <dsp:cNvSpPr/>
      </dsp:nvSpPr>
      <dsp:spPr>
        <a:xfrm>
          <a:off x="5105819" y="217576"/>
          <a:ext cx="2973412" cy="821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b="0" kern="1200" dirty="0"/>
            <a:t>ES6 and TypeScript Support</a:t>
          </a:r>
          <a:endParaRPr lang="en-IN" sz="2400" b="0" kern="1200" dirty="0"/>
        </a:p>
      </dsp:txBody>
      <dsp:txXfrm>
        <a:off x="5105819" y="217576"/>
        <a:ext cx="2973412" cy="821112"/>
      </dsp:txXfrm>
    </dsp:sp>
    <dsp:sp modelId="{16FF32CF-80B5-4E7E-BE9F-47011B2BF432}">
      <dsp:nvSpPr>
        <dsp:cNvPr id="0" name=""/>
        <dsp:cNvSpPr/>
      </dsp:nvSpPr>
      <dsp:spPr>
        <a:xfrm>
          <a:off x="4631813" y="1177545"/>
          <a:ext cx="1264616" cy="12643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292F2-6C85-4217-A444-18BE12A45CBF}">
      <dsp:nvSpPr>
        <dsp:cNvPr id="0" name=""/>
        <dsp:cNvSpPr/>
      </dsp:nvSpPr>
      <dsp:spPr>
        <a:xfrm>
          <a:off x="5989284" y="1421553"/>
          <a:ext cx="1692853" cy="7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kern="1200" dirty="0"/>
            <a:t>Speed &amp; Performance</a:t>
          </a:r>
          <a:endParaRPr lang="en-IN" sz="2400" kern="1200" dirty="0"/>
        </a:p>
      </dsp:txBody>
      <dsp:txXfrm>
        <a:off x="5989284" y="1421553"/>
        <a:ext cx="1692853" cy="780110"/>
      </dsp:txXfrm>
    </dsp:sp>
    <dsp:sp modelId="{3AC05092-2B18-4116-831A-8B2C6054EBAC}">
      <dsp:nvSpPr>
        <dsp:cNvPr id="0" name=""/>
        <dsp:cNvSpPr/>
      </dsp:nvSpPr>
      <dsp:spPr>
        <a:xfrm>
          <a:off x="4626963" y="2908818"/>
          <a:ext cx="1264616" cy="126435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C533-E3EF-4B1F-9DBA-0752A1186C66}">
      <dsp:nvSpPr>
        <dsp:cNvPr id="0" name=""/>
        <dsp:cNvSpPr/>
      </dsp:nvSpPr>
      <dsp:spPr>
        <a:xfrm>
          <a:off x="5989284" y="3202986"/>
          <a:ext cx="1692853" cy="67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kern="1200" dirty="0"/>
            <a:t>Modular</a:t>
          </a:r>
          <a:endParaRPr lang="en-IN" sz="2400" kern="1200" dirty="0"/>
        </a:p>
      </dsp:txBody>
      <dsp:txXfrm>
        <a:off x="5989284" y="3202986"/>
        <a:ext cx="1692853" cy="676555"/>
      </dsp:txXfrm>
    </dsp:sp>
    <dsp:sp modelId="{DC6CA0FE-C678-4247-9A8F-508CA9E96B82}">
      <dsp:nvSpPr>
        <dsp:cNvPr id="0" name=""/>
        <dsp:cNvSpPr/>
      </dsp:nvSpPr>
      <dsp:spPr>
        <a:xfrm>
          <a:off x="3697730" y="4127341"/>
          <a:ext cx="1264616" cy="12643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FABFE-E346-4A92-A8A8-9BE0A749B849}">
      <dsp:nvSpPr>
        <dsp:cNvPr id="0" name=""/>
        <dsp:cNvSpPr/>
      </dsp:nvSpPr>
      <dsp:spPr>
        <a:xfrm>
          <a:off x="5071031" y="4387528"/>
          <a:ext cx="2359584" cy="80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kern="1200" dirty="0"/>
            <a:t>Support mobile, tablet etc.</a:t>
          </a:r>
          <a:endParaRPr lang="en-IN" sz="2400" kern="1200" dirty="0"/>
        </a:p>
      </dsp:txBody>
      <dsp:txXfrm>
        <a:off x="5071031" y="4387528"/>
        <a:ext cx="2359584" cy="80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7E49-283C-4BE1-B800-0E25A1579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78D8B-F1EB-4417-A21D-BB49024D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4D92-41A6-47BA-AC5C-6BC0427A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D807-50A1-42C6-8C4C-539A2647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F773-6363-4933-B494-AD84718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B09B-A93B-40E3-9999-B445E38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29F37-144D-47AF-BD17-9215E0007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54A-AACF-43B1-A2D1-AB612F24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6125-ECE2-4421-A9FE-2FAE0011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604F-4DB3-4E69-B487-DFBF5B28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D6F4-6ED6-4122-AD51-F28581CC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C9363-E3BC-4799-B806-74773915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BA46-A8ED-427D-B8A2-1833CF8B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D120-2FAD-4BCE-BBEA-EEF2296A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1645-9DD4-44E4-94C7-7992813E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C60C-B8B7-4668-9231-8E4AE778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C4EB-91FC-4ACC-BDAD-071BE326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DEBA-85B7-4B98-90E1-71082241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E854-1972-4142-8118-41332201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155C-167B-40A1-AD35-86CBC719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9B2-DB85-42A6-92E2-9F2587E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A9D52-6FE6-4190-BEB0-06A547E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9D40-A236-4C1B-8024-F369E68A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D8A6-56B6-4BD5-87AE-2507CD34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D39F-9DC6-4211-A87F-EF7EE5C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6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8EF0-D8A6-436E-8DE2-A70AA74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DFD4-C6D2-4049-B8B6-BFDD8F821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D9352-E8B5-4598-99B1-DE6674D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70E9-F47A-472E-9D94-AE056D22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64A1-64F9-445A-96A3-FFD98C03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29B7-D872-45FA-9F88-97823526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EF1-8345-4C13-A874-4A3F370F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2A53-D033-4182-A497-B97CBED5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376FA-DE73-4C40-B535-C0AB98CA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652B-4DF0-454C-83FB-2570FCCB1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CB2F-6C06-4318-973A-509525527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D3278-7AB1-4B23-891A-C1F57E59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4C280-8D70-42CB-BB20-CC8EFDA6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F6070-23E4-4B1F-8AA0-6B19E15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09F5-17F4-4D9A-9C58-1C3804B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713D5-613F-4D9D-A265-D1A5DEF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11E7D-FF13-447D-8627-787BC11A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A7F9-CEE6-4D22-9700-064B5DD0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ADC4-AA10-4C00-A51C-DE46AEDA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254FF-BAB8-44F2-A7E7-0D95D8BE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8A44-F04E-4A54-9879-14A86E4F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0408-2A53-47FB-B837-0A2020E7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8208-A672-48EB-9AB4-FFC7D353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5C34-24B5-464D-8C46-85372DBE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FA9B-226D-4D4C-A374-84FCECC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F9E-B06E-4A5F-93A8-B59E60C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252D-E0EB-47B0-A525-06A81B3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6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BD0-545C-4D3C-A3AE-16021CAE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4C94E-FC79-4361-A52F-BF6A64DD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113F-6F3F-436E-9A20-BAF77F1BE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5DD6-6807-445D-9CA5-4759F28B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2E45-0340-41FF-9EE4-F42B1291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BDEF4-F051-444D-AF79-8BB06A9B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5F783-C8DB-41CE-BE32-4DFBE75A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5402C-9C7D-4827-901A-69FE53B2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DB88-A8A1-441F-9A29-AE9561E5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6C32-7E82-45A1-A70C-2128F49C2AD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5133-1067-4ABF-AEB4-F75E86E23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C56B-9834-428C-93CC-FEA324E6A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0617-D3E8-4BB8-9523-51FEA0A21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1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DAD702-D074-41F3-A650-560BF7AB6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363529"/>
              </p:ext>
            </p:extLst>
          </p:nvPr>
        </p:nvGraphicFramePr>
        <p:xfrm>
          <a:off x="213064" y="1003177"/>
          <a:ext cx="8434871" cy="5391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EDE68E7-0B9A-40FB-983B-8A03E5A02433}"/>
              </a:ext>
            </a:extLst>
          </p:cNvPr>
          <p:cNvSpPr/>
          <p:nvPr/>
        </p:nvSpPr>
        <p:spPr>
          <a:xfrm>
            <a:off x="652351" y="79847"/>
            <a:ext cx="4071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</a:t>
            </a:r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Features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1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1CB85D-25A7-40E3-981D-3D36D594F64E}"/>
              </a:ext>
            </a:extLst>
          </p:cNvPr>
          <p:cNvSpPr/>
          <p:nvPr/>
        </p:nvSpPr>
        <p:spPr>
          <a:xfrm>
            <a:off x="506027" y="2769834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74412-FE92-4B0B-A0E5-0DA6311C1942}"/>
              </a:ext>
            </a:extLst>
          </p:cNvPr>
          <p:cNvSpPr/>
          <p:nvPr/>
        </p:nvSpPr>
        <p:spPr>
          <a:xfrm>
            <a:off x="2462813" y="2769833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FB12C0-2E48-4AEC-9F5F-E2A394712986}"/>
              </a:ext>
            </a:extLst>
          </p:cNvPr>
          <p:cNvSpPr/>
          <p:nvPr/>
        </p:nvSpPr>
        <p:spPr>
          <a:xfrm>
            <a:off x="4419599" y="2769833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449F5C-AFD5-403F-BA40-06CEDF424972}"/>
              </a:ext>
            </a:extLst>
          </p:cNvPr>
          <p:cNvSpPr/>
          <p:nvPr/>
        </p:nvSpPr>
        <p:spPr>
          <a:xfrm>
            <a:off x="6376385" y="2769832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5F03B9-0087-4BA5-BA1D-CA3E4EC76EC7}"/>
              </a:ext>
            </a:extLst>
          </p:cNvPr>
          <p:cNvSpPr/>
          <p:nvPr/>
        </p:nvSpPr>
        <p:spPr>
          <a:xfrm>
            <a:off x="8333171" y="2769833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F587B0-0B18-437E-B512-77250D53A8BA}"/>
              </a:ext>
            </a:extLst>
          </p:cNvPr>
          <p:cNvSpPr/>
          <p:nvPr/>
        </p:nvSpPr>
        <p:spPr>
          <a:xfrm>
            <a:off x="10289957" y="2769832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3E6C57-F774-4055-8018-4FB4F8B7D24F}"/>
              </a:ext>
            </a:extLst>
          </p:cNvPr>
          <p:cNvSpPr/>
          <p:nvPr/>
        </p:nvSpPr>
        <p:spPr>
          <a:xfrm>
            <a:off x="3323579" y="4023063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693112-B8DF-4DCE-AB8E-05786854817F}"/>
              </a:ext>
            </a:extLst>
          </p:cNvPr>
          <p:cNvSpPr/>
          <p:nvPr/>
        </p:nvSpPr>
        <p:spPr>
          <a:xfrm>
            <a:off x="5280365" y="4023064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AFA570-A235-4625-9FEC-B664FEE8CEAC}"/>
              </a:ext>
            </a:extLst>
          </p:cNvPr>
          <p:cNvSpPr/>
          <p:nvPr/>
        </p:nvSpPr>
        <p:spPr>
          <a:xfrm>
            <a:off x="7237151" y="4023063"/>
            <a:ext cx="1721533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5ED32C-BC55-4B15-AD6D-CA08F8C41465}"/>
              </a:ext>
            </a:extLst>
          </p:cNvPr>
          <p:cNvSpPr/>
          <p:nvPr/>
        </p:nvSpPr>
        <p:spPr>
          <a:xfrm>
            <a:off x="1521046" y="2938505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E395DC-0619-4386-8831-C2313CA37F76}"/>
              </a:ext>
            </a:extLst>
          </p:cNvPr>
          <p:cNvSpPr/>
          <p:nvPr/>
        </p:nvSpPr>
        <p:spPr>
          <a:xfrm>
            <a:off x="3477831" y="2951820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20998D-DE68-4009-AF63-133848C52C5A}"/>
              </a:ext>
            </a:extLst>
          </p:cNvPr>
          <p:cNvSpPr/>
          <p:nvPr/>
        </p:nvSpPr>
        <p:spPr>
          <a:xfrm>
            <a:off x="5588871" y="2938505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B46909-A2E0-4F9E-8F98-D1A56EBB3916}"/>
              </a:ext>
            </a:extLst>
          </p:cNvPr>
          <p:cNvSpPr/>
          <p:nvPr/>
        </p:nvSpPr>
        <p:spPr>
          <a:xfrm>
            <a:off x="7545656" y="2951820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E63D93-F9E2-4348-B5FF-7097F0784225}"/>
              </a:ext>
            </a:extLst>
          </p:cNvPr>
          <p:cNvSpPr/>
          <p:nvPr/>
        </p:nvSpPr>
        <p:spPr>
          <a:xfrm>
            <a:off x="4139215" y="4178423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D4B6E7-8D5A-4970-BBAC-22C516CB6E84}"/>
              </a:ext>
            </a:extLst>
          </p:cNvPr>
          <p:cNvSpPr/>
          <p:nvPr/>
        </p:nvSpPr>
        <p:spPr>
          <a:xfrm>
            <a:off x="6096000" y="4191738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Directives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4DF25E3-F74F-449C-8580-02226F2ABB11}"/>
              </a:ext>
            </a:extLst>
          </p:cNvPr>
          <p:cNvSpPr/>
          <p:nvPr/>
        </p:nvSpPr>
        <p:spPr>
          <a:xfrm>
            <a:off x="9429191" y="2951820"/>
            <a:ext cx="1648282" cy="710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Binding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5D2FFF-833B-4204-AED4-51C1E7E4926C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4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38106-EDB2-4EDA-8A9D-5573E196E21F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B3195-B5AA-46C8-9FFA-440B68ACF72F}"/>
              </a:ext>
            </a:extLst>
          </p:cNvPr>
          <p:cNvSpPr/>
          <p:nvPr/>
        </p:nvSpPr>
        <p:spPr>
          <a:xfrm>
            <a:off x="110691" y="784280"/>
            <a:ext cx="16417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FE86820-074C-411F-87F0-4258B5965C77}"/>
              </a:ext>
            </a:extLst>
          </p:cNvPr>
          <p:cNvSpPr/>
          <p:nvPr/>
        </p:nvSpPr>
        <p:spPr>
          <a:xfrm>
            <a:off x="1953087" y="1819922"/>
            <a:ext cx="3249228" cy="1028331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Angular has at least one root 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C8013FB6-0E42-47E0-9E27-58D75F510630}"/>
              </a:ext>
            </a:extLst>
          </p:cNvPr>
          <p:cNvSpPr/>
          <p:nvPr/>
        </p:nvSpPr>
        <p:spPr>
          <a:xfrm>
            <a:off x="5665433" y="1803646"/>
            <a:ext cx="3249228" cy="1028331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Encapsulation of different similar Functionalities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DB3796-06A7-41EB-8C49-BAB65ADFAF4B}"/>
              </a:ext>
            </a:extLst>
          </p:cNvPr>
          <p:cNvSpPr/>
          <p:nvPr/>
        </p:nvSpPr>
        <p:spPr>
          <a:xfrm>
            <a:off x="3409026" y="3311371"/>
            <a:ext cx="4065972" cy="322259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1ED2D-5A34-460A-A000-E04B3B7E1080}"/>
              </a:ext>
            </a:extLst>
          </p:cNvPr>
          <p:cNvSpPr/>
          <p:nvPr/>
        </p:nvSpPr>
        <p:spPr>
          <a:xfrm>
            <a:off x="3710866" y="3551068"/>
            <a:ext cx="346229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C9A4-6580-456E-BC31-1654E8C53FB6}"/>
              </a:ext>
            </a:extLst>
          </p:cNvPr>
          <p:cNvSpPr/>
          <p:nvPr/>
        </p:nvSpPr>
        <p:spPr>
          <a:xfrm>
            <a:off x="3710865" y="4307150"/>
            <a:ext cx="346229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Directives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35AB4-A119-43BC-8CD2-4B7A70030DC0}"/>
              </a:ext>
            </a:extLst>
          </p:cNvPr>
          <p:cNvSpPr/>
          <p:nvPr/>
        </p:nvSpPr>
        <p:spPr>
          <a:xfrm>
            <a:off x="3710865" y="5816353"/>
            <a:ext cx="346229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21967F-5DCA-4517-BF7F-4281F65463F0}"/>
              </a:ext>
            </a:extLst>
          </p:cNvPr>
          <p:cNvSpPr/>
          <p:nvPr/>
        </p:nvSpPr>
        <p:spPr>
          <a:xfrm>
            <a:off x="5308847" y="5063232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73747C-DB0B-490C-89A2-6F9D5AE196C1}"/>
              </a:ext>
            </a:extLst>
          </p:cNvPr>
          <p:cNvSpPr/>
          <p:nvPr/>
        </p:nvSpPr>
        <p:spPr>
          <a:xfrm>
            <a:off x="5308846" y="5276296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13B52A-15EE-458B-BEEB-7F477ED5C54F}"/>
              </a:ext>
            </a:extLst>
          </p:cNvPr>
          <p:cNvSpPr/>
          <p:nvPr/>
        </p:nvSpPr>
        <p:spPr>
          <a:xfrm>
            <a:off x="5308847" y="5489360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F53F9C-6641-4EB6-9B40-14F83584E967}"/>
              </a:ext>
            </a:extLst>
          </p:cNvPr>
          <p:cNvSpPr/>
          <p:nvPr/>
        </p:nvSpPr>
        <p:spPr>
          <a:xfrm>
            <a:off x="7696940" y="4540928"/>
            <a:ext cx="1731145" cy="381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8E234D-F059-4D79-A28D-8E0EC6C1BFEB}"/>
              </a:ext>
            </a:extLst>
          </p:cNvPr>
          <p:cNvSpPr/>
          <p:nvPr/>
        </p:nvSpPr>
        <p:spPr>
          <a:xfrm>
            <a:off x="9650027" y="4216893"/>
            <a:ext cx="2229774" cy="91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Module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77023-73AD-4705-AF1A-DF206B8B5247}"/>
              </a:ext>
            </a:extLst>
          </p:cNvPr>
          <p:cNvCxnSpPr>
            <a:cxnSpLocks/>
            <a:stCxn id="17" idx="1"/>
            <a:endCxn id="37" idx="1"/>
          </p:cNvCxnSpPr>
          <p:nvPr/>
        </p:nvCxnSpPr>
        <p:spPr>
          <a:xfrm flipH="1">
            <a:off x="2157274" y="3852909"/>
            <a:ext cx="1553592" cy="79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B90C5E-4E65-4322-BBE4-D3EF7C962CEB}"/>
              </a:ext>
            </a:extLst>
          </p:cNvPr>
          <p:cNvCxnSpPr>
            <a:cxnSpLocks/>
            <a:stCxn id="19" idx="1"/>
            <a:endCxn id="37" idx="1"/>
          </p:cNvCxnSpPr>
          <p:nvPr/>
        </p:nvCxnSpPr>
        <p:spPr>
          <a:xfrm flipH="1">
            <a:off x="2157274" y="4608991"/>
            <a:ext cx="1553591" cy="4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BE656-323F-4725-B65B-F0D3F2B52884}"/>
              </a:ext>
            </a:extLst>
          </p:cNvPr>
          <p:cNvCxnSpPr>
            <a:cxnSpLocks/>
            <a:stCxn id="21" idx="1"/>
            <a:endCxn id="37" idx="1"/>
          </p:cNvCxnSpPr>
          <p:nvPr/>
        </p:nvCxnSpPr>
        <p:spPr>
          <a:xfrm flipH="1" flipV="1">
            <a:off x="2157274" y="4650789"/>
            <a:ext cx="1553591" cy="146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CEE840-A673-43F6-9A6C-DDAF2EB83E6E}"/>
              </a:ext>
            </a:extLst>
          </p:cNvPr>
          <p:cNvSpPr txBox="1"/>
          <p:nvPr/>
        </p:nvSpPr>
        <p:spPr>
          <a:xfrm flipH="1">
            <a:off x="603684" y="4327623"/>
            <a:ext cx="155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Similar</a:t>
            </a:r>
          </a:p>
          <a:p>
            <a:pPr algn="ctr"/>
            <a:r>
              <a:rPr lang="en-US" i="1" dirty="0"/>
              <a:t>Functionalities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454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38106-EDB2-4EDA-8A9D-5573E196E21F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2F910B-0FF5-46A2-B4E6-8C09AF45D247}"/>
              </a:ext>
            </a:extLst>
          </p:cNvPr>
          <p:cNvSpPr/>
          <p:nvPr/>
        </p:nvSpPr>
        <p:spPr>
          <a:xfrm>
            <a:off x="0" y="769441"/>
            <a:ext cx="45030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 / Component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F0B829-8067-4B62-B46C-62E1D070876B}"/>
              </a:ext>
            </a:extLst>
          </p:cNvPr>
          <p:cNvSpPr/>
          <p:nvPr/>
        </p:nvSpPr>
        <p:spPr>
          <a:xfrm>
            <a:off x="1084555" y="1917577"/>
            <a:ext cx="3249228" cy="1028331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 – combination of encapsulated  html +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+ styles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37C62E2-0E32-43F7-9203-0893E596AAA2}"/>
              </a:ext>
            </a:extLst>
          </p:cNvPr>
          <p:cNvSpPr/>
          <p:nvPr/>
        </p:nvSpPr>
        <p:spPr>
          <a:xfrm>
            <a:off x="1084555" y="4728835"/>
            <a:ext cx="3249228" cy="1028331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Increases reusability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Reduce complexity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Maintainable large code</a:t>
            </a:r>
          </a:p>
        </p:txBody>
      </p:sp>
      <p:pic>
        <p:nvPicPr>
          <p:cNvPr id="3074" name="Picture 2" descr="Angular 101 — A Technical Guide to Basic UI Design with Angular | by  Deepika Chhabra | FORMCEPT | Medium">
            <a:extLst>
              <a:ext uri="{FF2B5EF4-FFF2-40B4-BE49-F238E27FC236}">
                <a16:creationId xmlns:a16="http://schemas.microsoft.com/office/drawing/2014/main" id="{1C083050-5873-4F14-8237-AEC6F3F5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47" y="0"/>
            <a:ext cx="5191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092B353-7C9E-4103-8648-E32C4C5975E4}"/>
              </a:ext>
            </a:extLst>
          </p:cNvPr>
          <p:cNvSpPr/>
          <p:nvPr/>
        </p:nvSpPr>
        <p:spPr>
          <a:xfrm>
            <a:off x="1084555" y="3323206"/>
            <a:ext cx="3249228" cy="1028331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Functionalities divided into different component under different modules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9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38106-EDB2-4EDA-8A9D-5573E196E21F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C2E8B-F8FA-4F04-9744-61BF91B3922A}"/>
              </a:ext>
            </a:extLst>
          </p:cNvPr>
          <p:cNvSpPr/>
          <p:nvPr/>
        </p:nvSpPr>
        <p:spPr>
          <a:xfrm>
            <a:off x="0" y="769441"/>
            <a:ext cx="2566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Binding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A0392A-A814-4D0A-920C-9451D299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21" y="2623074"/>
            <a:ext cx="7605204" cy="35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2A19336-6F89-40C9-BB80-FB3DA18BADB3}"/>
              </a:ext>
            </a:extLst>
          </p:cNvPr>
          <p:cNvSpPr/>
          <p:nvPr/>
        </p:nvSpPr>
        <p:spPr>
          <a:xfrm>
            <a:off x="2204621" y="1415772"/>
            <a:ext cx="3635408" cy="975497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updates in HTML in no time,</a:t>
            </a:r>
          </a:p>
          <a:p>
            <a:r>
              <a:rPr lang="en-US" dirty="0">
                <a:solidFill>
                  <a:schemeClr val="tx1"/>
                </a:solidFill>
              </a:rPr>
              <a:t>as soon as API provide it.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E5333E7-2E12-4758-A8EF-79C1C3DB904D}"/>
              </a:ext>
            </a:extLst>
          </p:cNvPr>
          <p:cNvSpPr/>
          <p:nvPr/>
        </p:nvSpPr>
        <p:spPr>
          <a:xfrm>
            <a:off x="6096001" y="1412596"/>
            <a:ext cx="4193218" cy="975497"/>
          </a:xfrm>
          <a:prstGeom prst="flowChartAlternateProcess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Observables</a:t>
            </a:r>
            <a:r>
              <a:rPr lang="en-US" dirty="0">
                <a:solidFill>
                  <a:schemeClr val="tx1"/>
                </a:solidFill>
              </a:rPr>
              <a:t> - Even one or more complex </a:t>
            </a:r>
            <a:r>
              <a:rPr lang="en-US" b="1" dirty="0">
                <a:solidFill>
                  <a:schemeClr val="tx1"/>
                </a:solidFill>
              </a:rPr>
              <a:t>Asynchronous</a:t>
            </a:r>
            <a:r>
              <a:rPr lang="en-US" dirty="0">
                <a:solidFill>
                  <a:schemeClr val="tx1"/>
                </a:solidFill>
              </a:rPr>
              <a:t> call can be handled seamlessly.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38106-EDB2-4EDA-8A9D-5573E196E21F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F75DB-A53E-44A5-8F35-61332A99E2B4}"/>
              </a:ext>
            </a:extLst>
          </p:cNvPr>
          <p:cNvSpPr/>
          <p:nvPr/>
        </p:nvSpPr>
        <p:spPr>
          <a:xfrm>
            <a:off x="0" y="769441"/>
            <a:ext cx="1710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236A9F1-F1AA-47E1-A367-C2C46C555AAB}"/>
              </a:ext>
            </a:extLst>
          </p:cNvPr>
          <p:cNvSpPr/>
          <p:nvPr/>
        </p:nvSpPr>
        <p:spPr>
          <a:xfrm>
            <a:off x="1118586" y="1819922"/>
            <a:ext cx="4083729" cy="1028331"/>
          </a:xfrm>
          <a:prstGeom prst="flowChartAlternateProcess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Creates a new instance of class along with its required dependencies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08BFC88-78C1-4D0D-B4F6-410149B17EFB}"/>
              </a:ext>
            </a:extLst>
          </p:cNvPr>
          <p:cNvSpPr/>
          <p:nvPr/>
        </p:nvSpPr>
        <p:spPr>
          <a:xfrm>
            <a:off x="5665433" y="1803646"/>
            <a:ext cx="3249228" cy="1028331"/>
          </a:xfrm>
          <a:prstGeom prst="flowChartAlternateProcess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Used to provide services to a component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8F5A68-FB02-4476-8A31-F28F329B7A59}"/>
              </a:ext>
            </a:extLst>
          </p:cNvPr>
          <p:cNvSpPr/>
          <p:nvPr/>
        </p:nvSpPr>
        <p:spPr>
          <a:xfrm>
            <a:off x="1118585" y="3311371"/>
            <a:ext cx="8229601" cy="1225118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E4B7A-B7BE-4FAB-8B1B-BDCDCC440359}"/>
              </a:ext>
            </a:extLst>
          </p:cNvPr>
          <p:cNvSpPr/>
          <p:nvPr/>
        </p:nvSpPr>
        <p:spPr>
          <a:xfrm>
            <a:off x="1410981" y="3528503"/>
            <a:ext cx="1749469" cy="790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{        }</a:t>
            </a:r>
            <a:endParaRPr lang="en-IN" dirty="0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5F2AF30C-1FF0-4A6F-8855-5A3FAACA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678" y="3850803"/>
            <a:ext cx="519337" cy="519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642264-A93D-45A3-BCA2-4C8351ADE5D7}"/>
              </a:ext>
            </a:extLst>
          </p:cNvPr>
          <p:cNvSpPr/>
          <p:nvPr/>
        </p:nvSpPr>
        <p:spPr>
          <a:xfrm>
            <a:off x="3439540" y="3503307"/>
            <a:ext cx="1749469" cy="790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{        }</a:t>
            </a:r>
            <a:endParaRPr lang="en-IN" dirty="0"/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2117ED2-DC64-4B80-AB0E-3E5ACC5FB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237" y="3825607"/>
            <a:ext cx="519337" cy="5193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EB41CA-2CAE-4FFA-9147-838ECA00318E}"/>
              </a:ext>
            </a:extLst>
          </p:cNvPr>
          <p:cNvSpPr/>
          <p:nvPr/>
        </p:nvSpPr>
        <p:spPr>
          <a:xfrm>
            <a:off x="5468099" y="3503307"/>
            <a:ext cx="1749469" cy="790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  <a:p>
            <a:pPr algn="ctr"/>
            <a:r>
              <a:rPr lang="en-US" dirty="0"/>
              <a:t>{        }</a:t>
            </a:r>
            <a:endParaRPr lang="en-IN" dirty="0"/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35DB5A01-EE9E-4AAB-9F86-CEF85E70B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796" y="3825607"/>
            <a:ext cx="519337" cy="51933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AB7B14-F40B-400A-A295-D6252F30054B}"/>
              </a:ext>
            </a:extLst>
          </p:cNvPr>
          <p:cNvSpPr/>
          <p:nvPr/>
        </p:nvSpPr>
        <p:spPr>
          <a:xfrm>
            <a:off x="3439540" y="5206970"/>
            <a:ext cx="4128686" cy="1225118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AC768-FC3C-4D01-BF16-B1F57579C21F}"/>
              </a:ext>
            </a:extLst>
          </p:cNvPr>
          <p:cNvSpPr/>
          <p:nvPr/>
        </p:nvSpPr>
        <p:spPr>
          <a:xfrm>
            <a:off x="5577864" y="5424102"/>
            <a:ext cx="1749469" cy="790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{        }</a:t>
            </a:r>
            <a:endParaRPr lang="en-IN" dirty="0"/>
          </a:p>
        </p:txBody>
      </p:sp>
      <p:pic>
        <p:nvPicPr>
          <p:cNvPr id="28" name="Graphic 27" descr="Gears">
            <a:extLst>
              <a:ext uri="{FF2B5EF4-FFF2-40B4-BE49-F238E27FC236}">
                <a16:creationId xmlns:a16="http://schemas.microsoft.com/office/drawing/2014/main" id="{C79C86C4-61E2-474D-AD54-BDB71B5AD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561" y="5746402"/>
            <a:ext cx="519337" cy="51933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E747E7-B00F-4BE9-AE27-BD386E40269D}"/>
              </a:ext>
            </a:extLst>
          </p:cNvPr>
          <p:cNvSpPr/>
          <p:nvPr/>
        </p:nvSpPr>
        <p:spPr>
          <a:xfrm>
            <a:off x="7826265" y="3825607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37418E-34C9-4BD6-BEF1-1A2CAF960959}"/>
              </a:ext>
            </a:extLst>
          </p:cNvPr>
          <p:cNvSpPr/>
          <p:nvPr/>
        </p:nvSpPr>
        <p:spPr>
          <a:xfrm>
            <a:off x="8253286" y="3836632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784A0C-FD83-44C8-A31B-022B15056ACA}"/>
              </a:ext>
            </a:extLst>
          </p:cNvPr>
          <p:cNvSpPr/>
          <p:nvPr/>
        </p:nvSpPr>
        <p:spPr>
          <a:xfrm>
            <a:off x="8670576" y="3836632"/>
            <a:ext cx="168675" cy="174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791537-1DC3-4128-BB27-AB480BF29A66}"/>
              </a:ext>
            </a:extLst>
          </p:cNvPr>
          <p:cNvSpPr/>
          <p:nvPr/>
        </p:nvSpPr>
        <p:spPr>
          <a:xfrm>
            <a:off x="5903650" y="4808396"/>
            <a:ext cx="3231472" cy="618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DF4EF-6EC2-4564-A2E6-9E6BF78693FA}"/>
              </a:ext>
            </a:extLst>
          </p:cNvPr>
          <p:cNvSpPr txBox="1"/>
          <p:nvPr/>
        </p:nvSpPr>
        <p:spPr>
          <a:xfrm>
            <a:off x="9348186" y="4672837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Injection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04F563-8A78-402D-977C-8063E03827A4}"/>
              </a:ext>
            </a:extLst>
          </p:cNvPr>
          <p:cNvSpPr txBox="1"/>
          <p:nvPr/>
        </p:nvSpPr>
        <p:spPr>
          <a:xfrm>
            <a:off x="3444549" y="592916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4AC512A-833E-43A6-B6ED-1EF49215B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7060">
            <a:off x="4511396" y="3823269"/>
            <a:ext cx="1772065" cy="17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38106-EDB2-4EDA-8A9D-5573E196E21F}"/>
              </a:ext>
            </a:extLst>
          </p:cNvPr>
          <p:cNvSpPr/>
          <p:nvPr/>
        </p:nvSpPr>
        <p:spPr>
          <a:xfrm>
            <a:off x="0" y="0"/>
            <a:ext cx="619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 Of Angular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731DB-D67B-46CA-A80E-62BD12439068}"/>
              </a:ext>
            </a:extLst>
          </p:cNvPr>
          <p:cNvSpPr/>
          <p:nvPr/>
        </p:nvSpPr>
        <p:spPr>
          <a:xfrm>
            <a:off x="0" y="689542"/>
            <a:ext cx="6303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Single Page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173D4-2FB2-4A56-B394-A27A8CE2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4" y="1335873"/>
            <a:ext cx="6663910" cy="5449682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8EC8C52-3695-4759-B639-FFDBD4FE577A}"/>
              </a:ext>
            </a:extLst>
          </p:cNvPr>
          <p:cNvSpPr/>
          <p:nvPr/>
        </p:nvSpPr>
        <p:spPr>
          <a:xfrm>
            <a:off x="676313" y="1951785"/>
            <a:ext cx="4561512" cy="3516860"/>
          </a:xfrm>
          <a:prstGeom prst="flowChartAlternateProcess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Router makes Angular to load modules/components on demand.</a:t>
            </a:r>
          </a:p>
          <a:p>
            <a:pPr algn="ctr"/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b="1" dirty="0">
                <a:solidFill>
                  <a:srgbClr val="3B3835"/>
                </a:solidFill>
                <a:latin typeface="Helvetica Neue"/>
              </a:rPr>
              <a:t>Result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– </a:t>
            </a:r>
            <a:endParaRPr lang="en-IN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Helvetica Neue"/>
              </a:rPr>
              <a:t>Limited package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Helvetica Neue"/>
              </a:rPr>
              <a:t>Faster initial load of an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Get more API calls without refreshing a page like Facebook does</a:t>
            </a:r>
          </a:p>
        </p:txBody>
      </p:sp>
    </p:spTree>
    <p:extLst>
      <p:ext uri="{BB962C8B-B14F-4D97-AF65-F5344CB8AC3E}">
        <p14:creationId xmlns:p14="http://schemas.microsoft.com/office/powerpoint/2010/main" val="92387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2E5A5-55C2-4C33-9F28-B19E4D34E2A9}"/>
              </a:ext>
            </a:extLst>
          </p:cNvPr>
          <p:cNvSpPr/>
          <p:nvPr/>
        </p:nvSpPr>
        <p:spPr>
          <a:xfrm>
            <a:off x="404601" y="0"/>
            <a:ext cx="53862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of Angular CLI</a:t>
            </a:r>
            <a:endParaRPr lang="en-US" sz="4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88D3D-4095-4382-8030-AD45FDADB8A2}"/>
              </a:ext>
            </a:extLst>
          </p:cNvPr>
          <p:cNvSpPr txBox="1"/>
          <p:nvPr/>
        </p:nvSpPr>
        <p:spPr>
          <a:xfrm>
            <a:off x="1387136" y="1417715"/>
            <a:ext cx="6956764" cy="4801314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Merriweather"/>
              </a:rPr>
              <a:t>The CLI makes it easy for developers.</a:t>
            </a:r>
          </a:p>
          <a:p>
            <a:endParaRPr lang="en-US" dirty="0">
              <a:solidFill>
                <a:srgbClr val="222222"/>
              </a:solidFill>
              <a:latin typeface="Merriweather"/>
            </a:endParaRPr>
          </a:p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Conditional </a:t>
            </a:r>
            <a:r>
              <a:rPr lang="en-IN" b="0" dirty="0" err="1">
                <a:solidFill>
                  <a:srgbClr val="111111"/>
                </a:solidFill>
                <a:effectLst/>
                <a:latin typeface="Helvetica Neue"/>
              </a:rPr>
              <a:t>Polyfill</a:t>
            </a:r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 Serving (consistent</a:t>
            </a:r>
            <a:r>
              <a:rPr lang="en-IN" dirty="0">
                <a:solidFill>
                  <a:srgbClr val="111111"/>
                </a:solidFill>
                <a:latin typeface="Helvetica Neue"/>
              </a:rPr>
              <a:t> on every browser</a:t>
            </a:r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).</a:t>
            </a:r>
          </a:p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Hidden Source Maps (Easy Debugging).</a:t>
            </a:r>
          </a:p>
          <a:p>
            <a:r>
              <a:rPr lang="en-IN" dirty="0">
                <a:solidFill>
                  <a:srgbClr val="111111"/>
                </a:solidFill>
                <a:latin typeface="Helvetica Neue"/>
              </a:rPr>
              <a:t>Commands to execute </a:t>
            </a:r>
            <a:r>
              <a:rPr lang="en-IN" b="1" dirty="0">
                <a:solidFill>
                  <a:srgbClr val="111111"/>
                </a:solidFill>
                <a:latin typeface="Helvetica Neue"/>
              </a:rPr>
              <a:t>automation</a:t>
            </a:r>
            <a:r>
              <a:rPr lang="en-IN" dirty="0">
                <a:solidFill>
                  <a:srgbClr val="111111"/>
                </a:solidFill>
                <a:latin typeface="Helvetica Neue"/>
              </a:rPr>
              <a:t> for-</a:t>
            </a:r>
          </a:p>
          <a:p>
            <a:r>
              <a:rPr lang="en-IN" dirty="0">
                <a:solidFill>
                  <a:srgbClr val="111111"/>
                </a:solidFill>
                <a:latin typeface="Helvetica Neue"/>
              </a:rPr>
              <a:t>(not only creating but configuration too)</a:t>
            </a:r>
          </a:p>
          <a:p>
            <a:endParaRPr lang="en-IN" dirty="0">
              <a:solidFill>
                <a:srgbClr val="11111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Complex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Pre processor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Creating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Test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Minification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Map file for smooth debugging for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11111"/>
                </a:solidFill>
                <a:latin typeface="Helvetica Neue"/>
              </a:rPr>
              <a:t>And Yes, make deployment Build as well with one single command.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F8ED0A-1EA8-405A-B1E4-94DD88C34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9" t="9720" r="28768" b="9219"/>
          <a:stretch/>
        </p:blipFill>
        <p:spPr bwMode="auto">
          <a:xfrm>
            <a:off x="9472474" y="186431"/>
            <a:ext cx="2183907" cy="226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7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277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alok</cp:lastModifiedBy>
  <cp:revision>15</cp:revision>
  <dcterms:created xsi:type="dcterms:W3CDTF">2020-08-30T17:03:59Z</dcterms:created>
  <dcterms:modified xsi:type="dcterms:W3CDTF">2020-08-30T19:53:20Z</dcterms:modified>
</cp:coreProperties>
</file>