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3" r:id="rId4"/>
    <p:sldId id="274" r:id="rId5"/>
    <p:sldId id="259" r:id="rId6"/>
    <p:sldId id="258" r:id="rId7"/>
    <p:sldId id="260" r:id="rId8"/>
    <p:sldId id="271" r:id="rId9"/>
    <p:sldId id="285" r:id="rId10"/>
    <p:sldId id="270" r:id="rId11"/>
    <p:sldId id="279" r:id="rId12"/>
    <p:sldId id="286" r:id="rId13"/>
    <p:sldId id="272" r:id="rId14"/>
    <p:sldId id="275" r:id="rId15"/>
    <p:sldId id="277" r:id="rId16"/>
    <p:sldId id="276" r:id="rId17"/>
    <p:sldId id="282" r:id="rId18"/>
    <p:sldId id="263" r:id="rId19"/>
    <p:sldId id="284"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ram" initials="vr" lastIdx="1" clrIdx="0">
    <p:extLst>
      <p:ext uri="{19B8F6BF-5375-455C-9EA6-DF929625EA0E}">
        <p15:presenceInfo xmlns:p15="http://schemas.microsoft.com/office/powerpoint/2012/main" userId="bdefebeda5168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0517A-3F96-4237-89BC-77B915F26AF3}" v="43" dt="2023-05-06T06:10:10.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Alok Chaudhary" userId="151a40bc-4584-4492-aeae-73d931a9e853" providerId="ADAL" clId="{08F0517A-3F96-4237-89BC-77B915F26AF3}"/>
    <pc:docChg chg="undo custSel addSld delSld modSld">
      <pc:chgData name="Prakhar Alok Chaudhary" userId="151a40bc-4584-4492-aeae-73d931a9e853" providerId="ADAL" clId="{08F0517A-3F96-4237-89BC-77B915F26AF3}" dt="2023-05-06T06:10:21.558" v="712" actId="1076"/>
      <pc:docMkLst>
        <pc:docMk/>
      </pc:docMkLst>
      <pc:sldChg chg="modSp mod">
        <pc:chgData name="Prakhar Alok Chaudhary" userId="151a40bc-4584-4492-aeae-73d931a9e853" providerId="ADAL" clId="{08F0517A-3F96-4237-89BC-77B915F26AF3}" dt="2023-05-06T05:09:57.040" v="605" actId="20577"/>
        <pc:sldMkLst>
          <pc:docMk/>
          <pc:sldMk cId="1829431157" sldId="256"/>
        </pc:sldMkLst>
        <pc:spChg chg="mod">
          <ac:chgData name="Prakhar Alok Chaudhary" userId="151a40bc-4584-4492-aeae-73d931a9e853" providerId="ADAL" clId="{08F0517A-3F96-4237-89BC-77B915F26AF3}" dt="2023-05-06T03:55:11.157" v="3"/>
          <ac:spMkLst>
            <pc:docMk/>
            <pc:sldMk cId="1829431157" sldId="256"/>
            <ac:spMk id="2" creationId="{F16A6E22-A3A9-2801-A52F-7884B81DB7CB}"/>
          </ac:spMkLst>
        </pc:spChg>
        <pc:spChg chg="mod">
          <ac:chgData name="Prakhar Alok Chaudhary" userId="151a40bc-4584-4492-aeae-73d931a9e853" providerId="ADAL" clId="{08F0517A-3F96-4237-89BC-77B915F26AF3}" dt="2023-05-06T05:09:57.040" v="605" actId="20577"/>
          <ac:spMkLst>
            <pc:docMk/>
            <pc:sldMk cId="1829431157" sldId="256"/>
            <ac:spMk id="3" creationId="{7981D0C7-52EE-DC36-0FF2-6DE7696AB2A7}"/>
          </ac:spMkLst>
        </pc:spChg>
      </pc:sldChg>
      <pc:sldChg chg="modSp mod">
        <pc:chgData name="Prakhar Alok Chaudhary" userId="151a40bc-4584-4492-aeae-73d931a9e853" providerId="ADAL" clId="{08F0517A-3F96-4237-89BC-77B915F26AF3}" dt="2023-05-06T06:09:12.419" v="707" actId="27636"/>
        <pc:sldMkLst>
          <pc:docMk/>
          <pc:sldMk cId="2620475825" sldId="257"/>
        </pc:sldMkLst>
        <pc:spChg chg="mod">
          <ac:chgData name="Prakhar Alok Chaudhary" userId="151a40bc-4584-4492-aeae-73d931a9e853" providerId="ADAL" clId="{08F0517A-3F96-4237-89BC-77B915F26AF3}" dt="2023-05-06T06:09:12.419" v="707" actId="27636"/>
          <ac:spMkLst>
            <pc:docMk/>
            <pc:sldMk cId="2620475825" sldId="257"/>
            <ac:spMk id="3" creationId="{9CF060F8-1B5A-3F68-8CD9-3132AE5551A2}"/>
          </ac:spMkLst>
        </pc:spChg>
      </pc:sldChg>
      <pc:sldChg chg="addSp delSp modSp mod">
        <pc:chgData name="Prakhar Alok Chaudhary" userId="151a40bc-4584-4492-aeae-73d931a9e853" providerId="ADAL" clId="{08F0517A-3F96-4237-89BC-77B915F26AF3}" dt="2023-05-06T04:17:56.312" v="139" actId="20577"/>
        <pc:sldMkLst>
          <pc:docMk/>
          <pc:sldMk cId="3467862961" sldId="258"/>
        </pc:sldMkLst>
        <pc:spChg chg="add mod">
          <ac:chgData name="Prakhar Alok Chaudhary" userId="151a40bc-4584-4492-aeae-73d931a9e853" providerId="ADAL" clId="{08F0517A-3F96-4237-89BC-77B915F26AF3}" dt="2023-05-06T04:17:56.312" v="139" actId="20577"/>
          <ac:spMkLst>
            <pc:docMk/>
            <pc:sldMk cId="3467862961" sldId="258"/>
            <ac:spMk id="5" creationId="{90439653-1C03-2ECA-BDC5-E1943F45D4DC}"/>
          </ac:spMkLst>
        </pc:spChg>
        <pc:spChg chg="del">
          <ac:chgData name="Prakhar Alok Chaudhary" userId="151a40bc-4584-4492-aeae-73d931a9e853" providerId="ADAL" clId="{08F0517A-3F96-4237-89BC-77B915F26AF3}" dt="2023-05-06T04:15:45.855" v="109" actId="478"/>
          <ac:spMkLst>
            <pc:docMk/>
            <pc:sldMk cId="3467862961" sldId="258"/>
            <ac:spMk id="20" creationId="{68920E9D-A964-5746-501C-7820CCB8C73F}"/>
          </ac:spMkLst>
        </pc:spChg>
        <pc:spChg chg="del">
          <ac:chgData name="Prakhar Alok Chaudhary" userId="151a40bc-4584-4492-aeae-73d931a9e853" providerId="ADAL" clId="{08F0517A-3F96-4237-89BC-77B915F26AF3}" dt="2023-05-06T04:16:04.630" v="117" actId="478"/>
          <ac:spMkLst>
            <pc:docMk/>
            <pc:sldMk cId="3467862961" sldId="258"/>
            <ac:spMk id="21" creationId="{1185B379-3F3A-4451-30A5-C71289464572}"/>
          </ac:spMkLst>
        </pc:spChg>
        <pc:spChg chg="del mod">
          <ac:chgData name="Prakhar Alok Chaudhary" userId="151a40bc-4584-4492-aeae-73d931a9e853" providerId="ADAL" clId="{08F0517A-3F96-4237-89BC-77B915F26AF3}" dt="2023-05-06T04:16:06.525" v="119" actId="478"/>
          <ac:spMkLst>
            <pc:docMk/>
            <pc:sldMk cId="3467862961" sldId="258"/>
            <ac:spMk id="22" creationId="{10899E7A-2B76-06C1-9D3C-10A553F1498A}"/>
          </ac:spMkLst>
        </pc:spChg>
        <pc:spChg chg="del mod">
          <ac:chgData name="Prakhar Alok Chaudhary" userId="151a40bc-4584-4492-aeae-73d931a9e853" providerId="ADAL" clId="{08F0517A-3F96-4237-89BC-77B915F26AF3}" dt="2023-05-06T04:16:07.559" v="121" actId="478"/>
          <ac:spMkLst>
            <pc:docMk/>
            <pc:sldMk cId="3467862961" sldId="258"/>
            <ac:spMk id="23" creationId="{DB39FB7D-8C50-4518-B99A-B231ED3FC277}"/>
          </ac:spMkLst>
        </pc:spChg>
        <pc:spChg chg="del">
          <ac:chgData name="Prakhar Alok Chaudhary" userId="151a40bc-4584-4492-aeae-73d931a9e853" providerId="ADAL" clId="{08F0517A-3F96-4237-89BC-77B915F26AF3}" dt="2023-05-06T04:15:49.752" v="110" actId="478"/>
          <ac:spMkLst>
            <pc:docMk/>
            <pc:sldMk cId="3467862961" sldId="258"/>
            <ac:spMk id="24" creationId="{BA64BC84-9F7D-B51C-E213-086D7068CC5F}"/>
          </ac:spMkLst>
        </pc:spChg>
        <pc:spChg chg="del">
          <ac:chgData name="Prakhar Alok Chaudhary" userId="151a40bc-4584-4492-aeae-73d931a9e853" providerId="ADAL" clId="{08F0517A-3F96-4237-89BC-77B915F26AF3}" dt="2023-05-06T04:15:49.752" v="110" actId="478"/>
          <ac:spMkLst>
            <pc:docMk/>
            <pc:sldMk cId="3467862961" sldId="258"/>
            <ac:spMk id="25" creationId="{188C069D-255B-1D5E-08EE-A21B693C2BD0}"/>
          </ac:spMkLst>
        </pc:spChg>
        <pc:spChg chg="del">
          <ac:chgData name="Prakhar Alok Chaudhary" userId="151a40bc-4584-4492-aeae-73d931a9e853" providerId="ADAL" clId="{08F0517A-3F96-4237-89BC-77B915F26AF3}" dt="2023-05-06T04:15:49.752" v="110" actId="478"/>
          <ac:spMkLst>
            <pc:docMk/>
            <pc:sldMk cId="3467862961" sldId="258"/>
            <ac:spMk id="26" creationId="{B86E34EE-C035-6378-CF1D-DDC1C68A1BEE}"/>
          </ac:spMkLst>
        </pc:spChg>
        <pc:spChg chg="del">
          <ac:chgData name="Prakhar Alok Chaudhary" userId="151a40bc-4584-4492-aeae-73d931a9e853" providerId="ADAL" clId="{08F0517A-3F96-4237-89BC-77B915F26AF3}" dt="2023-05-06T04:15:49.752" v="110" actId="478"/>
          <ac:spMkLst>
            <pc:docMk/>
            <pc:sldMk cId="3467862961" sldId="258"/>
            <ac:spMk id="27" creationId="{20A2A446-773B-E0A0-5CCB-A50DC3CA163A}"/>
          </ac:spMkLst>
        </pc:spChg>
        <pc:spChg chg="del">
          <ac:chgData name="Prakhar Alok Chaudhary" userId="151a40bc-4584-4492-aeae-73d931a9e853" providerId="ADAL" clId="{08F0517A-3F96-4237-89BC-77B915F26AF3}" dt="2023-05-06T04:15:51.510" v="111" actId="478"/>
          <ac:spMkLst>
            <pc:docMk/>
            <pc:sldMk cId="3467862961" sldId="258"/>
            <ac:spMk id="30" creationId="{BE0B64E4-B17F-3817-173C-6A9AFAB4AEA1}"/>
          </ac:spMkLst>
        </pc:spChg>
        <pc:spChg chg="del mod">
          <ac:chgData name="Prakhar Alok Chaudhary" userId="151a40bc-4584-4492-aeae-73d931a9e853" providerId="ADAL" clId="{08F0517A-3F96-4237-89BC-77B915F26AF3}" dt="2023-05-06T04:15:55.656" v="113" actId="478"/>
          <ac:spMkLst>
            <pc:docMk/>
            <pc:sldMk cId="3467862961" sldId="258"/>
            <ac:spMk id="33" creationId="{1DD458AC-AE3A-E0FE-21E8-031A4B9DC916}"/>
          </ac:spMkLst>
        </pc:spChg>
        <pc:spChg chg="add del">
          <ac:chgData name="Prakhar Alok Chaudhary" userId="151a40bc-4584-4492-aeae-73d931a9e853" providerId="ADAL" clId="{08F0517A-3F96-4237-89BC-77B915F26AF3}" dt="2023-05-06T04:16:01.481" v="116" actId="478"/>
          <ac:spMkLst>
            <pc:docMk/>
            <pc:sldMk cId="3467862961" sldId="258"/>
            <ac:spMk id="36" creationId="{911FE256-DFF3-9F22-7FCC-A507EA4B07AB}"/>
          </ac:spMkLst>
        </pc:spChg>
        <pc:picChg chg="del">
          <ac:chgData name="Prakhar Alok Chaudhary" userId="151a40bc-4584-4492-aeae-73d931a9e853" providerId="ADAL" clId="{08F0517A-3F96-4237-89BC-77B915F26AF3}" dt="2023-05-06T04:15:49.752" v="110" actId="478"/>
          <ac:picMkLst>
            <pc:docMk/>
            <pc:sldMk cId="3467862961" sldId="258"/>
            <ac:picMk id="29" creationId="{F188668A-AEF2-75B0-E6E5-800F09B2EC34}"/>
          </ac:picMkLst>
        </pc:picChg>
        <pc:picChg chg="del">
          <ac:chgData name="Prakhar Alok Chaudhary" userId="151a40bc-4584-4492-aeae-73d931a9e853" providerId="ADAL" clId="{08F0517A-3F96-4237-89BC-77B915F26AF3}" dt="2023-05-06T04:15:49.752" v="110" actId="478"/>
          <ac:picMkLst>
            <pc:docMk/>
            <pc:sldMk cId="3467862961" sldId="258"/>
            <ac:picMk id="32" creationId="{9EE98CF7-DBF2-870B-AF95-6D5B468C2D35}"/>
          </ac:picMkLst>
        </pc:picChg>
        <pc:picChg chg="del">
          <ac:chgData name="Prakhar Alok Chaudhary" userId="151a40bc-4584-4492-aeae-73d931a9e853" providerId="ADAL" clId="{08F0517A-3F96-4237-89BC-77B915F26AF3}" dt="2023-05-06T04:15:49.752" v="110" actId="478"/>
          <ac:picMkLst>
            <pc:docMk/>
            <pc:sldMk cId="3467862961" sldId="258"/>
            <ac:picMk id="35" creationId="{47698FAD-7A85-453D-9717-EA8C64613B3B}"/>
          </ac:picMkLst>
        </pc:picChg>
        <pc:picChg chg="del">
          <ac:chgData name="Prakhar Alok Chaudhary" userId="151a40bc-4584-4492-aeae-73d931a9e853" providerId="ADAL" clId="{08F0517A-3F96-4237-89BC-77B915F26AF3}" dt="2023-05-06T04:15:49.752" v="110" actId="478"/>
          <ac:picMkLst>
            <pc:docMk/>
            <pc:sldMk cId="3467862961" sldId="258"/>
            <ac:picMk id="40" creationId="{3B357A80-89B9-7344-085B-89BA3EE62C7D}"/>
          </ac:picMkLst>
        </pc:picChg>
        <pc:cxnChg chg="del mod">
          <ac:chgData name="Prakhar Alok Chaudhary" userId="151a40bc-4584-4492-aeae-73d931a9e853" providerId="ADAL" clId="{08F0517A-3F96-4237-89BC-77B915F26AF3}" dt="2023-05-06T04:16:10.961" v="124" actId="478"/>
          <ac:cxnSpMkLst>
            <pc:docMk/>
            <pc:sldMk cId="3467862961" sldId="258"/>
            <ac:cxnSpMk id="8" creationId="{AC5A43A3-912E-9699-4124-782EC5DFE154}"/>
          </ac:cxnSpMkLst>
        </pc:cxnChg>
        <pc:cxnChg chg="del">
          <ac:chgData name="Prakhar Alok Chaudhary" userId="151a40bc-4584-4492-aeae-73d931a9e853" providerId="ADAL" clId="{08F0517A-3F96-4237-89BC-77B915F26AF3}" dt="2023-05-06T04:16:09.331" v="122" actId="478"/>
          <ac:cxnSpMkLst>
            <pc:docMk/>
            <pc:sldMk cId="3467862961" sldId="258"/>
            <ac:cxnSpMk id="19" creationId="{A2BBECED-FCBA-6EE3-E9DC-89BE0332C45E}"/>
          </ac:cxnSpMkLst>
        </pc:cxnChg>
      </pc:sldChg>
      <pc:sldChg chg="modSp mod">
        <pc:chgData name="Prakhar Alok Chaudhary" userId="151a40bc-4584-4492-aeae-73d931a9e853" providerId="ADAL" clId="{08F0517A-3F96-4237-89BC-77B915F26AF3}" dt="2023-05-06T04:12:03.577" v="108" actId="20577"/>
        <pc:sldMkLst>
          <pc:docMk/>
          <pc:sldMk cId="886592978" sldId="259"/>
        </pc:sldMkLst>
        <pc:spChg chg="mod">
          <ac:chgData name="Prakhar Alok Chaudhary" userId="151a40bc-4584-4492-aeae-73d931a9e853" providerId="ADAL" clId="{08F0517A-3F96-4237-89BC-77B915F26AF3}" dt="2023-05-06T04:12:03.577" v="108" actId="20577"/>
          <ac:spMkLst>
            <pc:docMk/>
            <pc:sldMk cId="886592978" sldId="259"/>
            <ac:spMk id="3" creationId="{94449824-425A-9C96-DE57-4629F9206B51}"/>
          </ac:spMkLst>
        </pc:spChg>
      </pc:sldChg>
      <pc:sldChg chg="addSp delSp modSp mod">
        <pc:chgData name="Prakhar Alok Chaudhary" userId="151a40bc-4584-4492-aeae-73d931a9e853" providerId="ADAL" clId="{08F0517A-3F96-4237-89BC-77B915F26AF3}" dt="2023-05-06T04:25:55.570" v="179"/>
        <pc:sldMkLst>
          <pc:docMk/>
          <pc:sldMk cId="819671529" sldId="260"/>
        </pc:sldMkLst>
        <pc:graphicFrameChg chg="add del mod modGraphic">
          <ac:chgData name="Prakhar Alok Chaudhary" userId="151a40bc-4584-4492-aeae-73d931a9e853" providerId="ADAL" clId="{08F0517A-3F96-4237-89BC-77B915F26AF3}" dt="2023-05-06T04:25:55.570" v="179"/>
          <ac:graphicFrameMkLst>
            <pc:docMk/>
            <pc:sldMk cId="819671529" sldId="260"/>
            <ac:graphicFrameMk id="5" creationId="{17260349-AD78-5143-6EFF-E27DEA2E29FA}"/>
          </ac:graphicFrameMkLst>
        </pc:graphicFrameChg>
        <pc:graphicFrameChg chg="add del mod modGraphic">
          <ac:chgData name="Prakhar Alok Chaudhary" userId="151a40bc-4584-4492-aeae-73d931a9e853" providerId="ADAL" clId="{08F0517A-3F96-4237-89BC-77B915F26AF3}" dt="2023-05-06T04:20:32.737" v="146"/>
          <ac:graphicFrameMkLst>
            <pc:docMk/>
            <pc:sldMk cId="819671529" sldId="260"/>
            <ac:graphicFrameMk id="6" creationId="{5C8A9E53-D889-A09B-C09F-B22AF9AA236F}"/>
          </ac:graphicFrameMkLst>
        </pc:graphicFrameChg>
        <pc:graphicFrameChg chg="add del mod modGraphic">
          <ac:chgData name="Prakhar Alok Chaudhary" userId="151a40bc-4584-4492-aeae-73d931a9e853" providerId="ADAL" clId="{08F0517A-3F96-4237-89BC-77B915F26AF3}" dt="2023-05-06T04:20:47.441" v="154"/>
          <ac:graphicFrameMkLst>
            <pc:docMk/>
            <pc:sldMk cId="819671529" sldId="260"/>
            <ac:graphicFrameMk id="7" creationId="{98EF99D3-8C0F-E5F7-382A-3FFE9C11447A}"/>
          </ac:graphicFrameMkLst>
        </pc:graphicFrameChg>
      </pc:sldChg>
      <pc:sldChg chg="delSp modSp del mod">
        <pc:chgData name="Prakhar Alok Chaudhary" userId="151a40bc-4584-4492-aeae-73d931a9e853" providerId="ADAL" clId="{08F0517A-3F96-4237-89BC-77B915F26AF3}" dt="2023-05-06T05:08:33.201" v="597" actId="2696"/>
        <pc:sldMkLst>
          <pc:docMk/>
          <pc:sldMk cId="2839003353" sldId="261"/>
        </pc:sldMkLst>
        <pc:graphicFrameChg chg="del mod">
          <ac:chgData name="Prakhar Alok Chaudhary" userId="151a40bc-4584-4492-aeae-73d931a9e853" providerId="ADAL" clId="{08F0517A-3F96-4237-89BC-77B915F26AF3}" dt="2023-05-06T05:08:05.119" v="575" actId="478"/>
          <ac:graphicFrameMkLst>
            <pc:docMk/>
            <pc:sldMk cId="2839003353" sldId="261"/>
            <ac:graphicFrameMk id="26" creationId="{06A86F85-F23E-982C-DF23-50F1687A991B}"/>
          </ac:graphicFrameMkLst>
        </pc:graphicFrameChg>
      </pc:sldChg>
      <pc:sldChg chg="del">
        <pc:chgData name="Prakhar Alok Chaudhary" userId="151a40bc-4584-4492-aeae-73d931a9e853" providerId="ADAL" clId="{08F0517A-3F96-4237-89BC-77B915F26AF3}" dt="2023-05-06T05:08:39.603" v="598" actId="2696"/>
        <pc:sldMkLst>
          <pc:docMk/>
          <pc:sldMk cId="2890478536" sldId="262"/>
        </pc:sldMkLst>
      </pc:sldChg>
      <pc:sldChg chg="modSp mod">
        <pc:chgData name="Prakhar Alok Chaudhary" userId="151a40bc-4584-4492-aeae-73d931a9e853" providerId="ADAL" clId="{08F0517A-3F96-4237-89BC-77B915F26AF3}" dt="2023-05-06T04:33:25.521" v="355" actId="21"/>
        <pc:sldMkLst>
          <pc:docMk/>
          <pc:sldMk cId="190629606" sldId="263"/>
        </pc:sldMkLst>
        <pc:spChg chg="mod">
          <ac:chgData name="Prakhar Alok Chaudhary" userId="151a40bc-4584-4492-aeae-73d931a9e853" providerId="ADAL" clId="{08F0517A-3F96-4237-89BC-77B915F26AF3}" dt="2023-05-06T04:33:25.521" v="355" actId="21"/>
          <ac:spMkLst>
            <pc:docMk/>
            <pc:sldMk cId="190629606" sldId="263"/>
            <ac:spMk id="8" creationId="{E1267D4F-AAB2-703C-DBB1-60ED9362AC45}"/>
          </ac:spMkLst>
        </pc:spChg>
      </pc:sldChg>
      <pc:sldChg chg="del">
        <pc:chgData name="Prakhar Alok Chaudhary" userId="151a40bc-4584-4492-aeae-73d931a9e853" providerId="ADAL" clId="{08F0517A-3F96-4237-89BC-77B915F26AF3}" dt="2023-05-06T04:26:12.164" v="181" actId="2696"/>
        <pc:sldMkLst>
          <pc:docMk/>
          <pc:sldMk cId="2727741529" sldId="265"/>
        </pc:sldMkLst>
      </pc:sldChg>
      <pc:sldChg chg="del">
        <pc:chgData name="Prakhar Alok Chaudhary" userId="151a40bc-4584-4492-aeae-73d931a9e853" providerId="ADAL" clId="{08F0517A-3F96-4237-89BC-77B915F26AF3}" dt="2023-05-06T05:09:38.589" v="599" actId="2696"/>
        <pc:sldMkLst>
          <pc:docMk/>
          <pc:sldMk cId="649352231" sldId="267"/>
        </pc:sldMkLst>
      </pc:sldChg>
      <pc:sldChg chg="del">
        <pc:chgData name="Prakhar Alok Chaudhary" userId="151a40bc-4584-4492-aeae-73d931a9e853" providerId="ADAL" clId="{08F0517A-3F96-4237-89BC-77B915F26AF3}" dt="2023-05-06T05:07:09.974" v="573" actId="2696"/>
        <pc:sldMkLst>
          <pc:docMk/>
          <pc:sldMk cId="2080231666" sldId="268"/>
        </pc:sldMkLst>
      </pc:sldChg>
      <pc:sldChg chg="addSp delSp modSp mod">
        <pc:chgData name="Prakhar Alok Chaudhary" userId="151a40bc-4584-4492-aeae-73d931a9e853" providerId="ADAL" clId="{08F0517A-3F96-4237-89BC-77B915F26AF3}" dt="2023-05-06T05:03:16.377" v="553" actId="20577"/>
        <pc:sldMkLst>
          <pc:docMk/>
          <pc:sldMk cId="118770914" sldId="270"/>
        </pc:sldMkLst>
        <pc:spChg chg="mod">
          <ac:chgData name="Prakhar Alok Chaudhary" userId="151a40bc-4584-4492-aeae-73d931a9e853" providerId="ADAL" clId="{08F0517A-3F96-4237-89BC-77B915F26AF3}" dt="2023-05-06T05:03:16.377" v="553" actId="20577"/>
          <ac:spMkLst>
            <pc:docMk/>
            <pc:sldMk cId="118770914" sldId="270"/>
            <ac:spMk id="2" creationId="{7F81A6E9-6320-DA65-A5C5-4616394A34ED}"/>
          </ac:spMkLst>
        </pc:spChg>
        <pc:spChg chg="del">
          <ac:chgData name="Prakhar Alok Chaudhary" userId="151a40bc-4584-4492-aeae-73d931a9e853" providerId="ADAL" clId="{08F0517A-3F96-4237-89BC-77B915F26AF3}" dt="2023-05-06T04:47:48.737" v="385" actId="478"/>
          <ac:spMkLst>
            <pc:docMk/>
            <pc:sldMk cId="118770914" sldId="270"/>
            <ac:spMk id="7" creationId="{E56E8C6A-133B-C918-7888-42AD0708C610}"/>
          </ac:spMkLst>
        </pc:spChg>
        <pc:spChg chg="del">
          <ac:chgData name="Prakhar Alok Chaudhary" userId="151a40bc-4584-4492-aeae-73d931a9e853" providerId="ADAL" clId="{08F0517A-3F96-4237-89BC-77B915F26AF3}" dt="2023-05-06T04:47:38.271" v="378" actId="478"/>
          <ac:spMkLst>
            <pc:docMk/>
            <pc:sldMk cId="118770914" sldId="270"/>
            <ac:spMk id="8" creationId="{67C436CB-89FC-A7F1-346D-EDB3667608AF}"/>
          </ac:spMkLst>
        </pc:spChg>
        <pc:spChg chg="del">
          <ac:chgData name="Prakhar Alok Chaudhary" userId="151a40bc-4584-4492-aeae-73d931a9e853" providerId="ADAL" clId="{08F0517A-3F96-4237-89BC-77B915F26AF3}" dt="2023-05-06T04:47:38.271" v="378" actId="478"/>
          <ac:spMkLst>
            <pc:docMk/>
            <pc:sldMk cId="118770914" sldId="270"/>
            <ac:spMk id="9" creationId="{73896DAA-A303-A992-3686-C24D100152D0}"/>
          </ac:spMkLst>
        </pc:spChg>
        <pc:spChg chg="add mod">
          <ac:chgData name="Prakhar Alok Chaudhary" userId="151a40bc-4584-4492-aeae-73d931a9e853" providerId="ADAL" clId="{08F0517A-3F96-4237-89BC-77B915F26AF3}" dt="2023-05-06T04:49:08.335" v="431" actId="1076"/>
          <ac:spMkLst>
            <pc:docMk/>
            <pc:sldMk cId="118770914" sldId="270"/>
            <ac:spMk id="12" creationId="{24137737-9157-0BF4-27A9-0DFAA58EEBA9}"/>
          </ac:spMkLst>
        </pc:spChg>
        <pc:spChg chg="del">
          <ac:chgData name="Prakhar Alok Chaudhary" userId="151a40bc-4584-4492-aeae-73d931a9e853" providerId="ADAL" clId="{08F0517A-3F96-4237-89BC-77B915F26AF3}" dt="2023-05-06T04:47:38.271" v="378" actId="478"/>
          <ac:spMkLst>
            <pc:docMk/>
            <pc:sldMk cId="118770914" sldId="270"/>
            <ac:spMk id="14" creationId="{5D4CD400-6C17-AEC7-835C-96BDF413F9DF}"/>
          </ac:spMkLst>
        </pc:spChg>
        <pc:spChg chg="del mod">
          <ac:chgData name="Prakhar Alok Chaudhary" userId="151a40bc-4584-4492-aeae-73d931a9e853" providerId="ADAL" clId="{08F0517A-3F96-4237-89BC-77B915F26AF3}" dt="2023-05-06T04:47:43.008" v="383"/>
          <ac:spMkLst>
            <pc:docMk/>
            <pc:sldMk cId="118770914" sldId="270"/>
            <ac:spMk id="18" creationId="{E04E550A-9E78-C2E7-2F7A-ACB30FC76FB7}"/>
          </ac:spMkLst>
        </pc:spChg>
        <pc:spChg chg="del">
          <ac:chgData name="Prakhar Alok Chaudhary" userId="151a40bc-4584-4492-aeae-73d931a9e853" providerId="ADAL" clId="{08F0517A-3F96-4237-89BC-77B915F26AF3}" dt="2023-05-06T04:47:38.271" v="378" actId="478"/>
          <ac:spMkLst>
            <pc:docMk/>
            <pc:sldMk cId="118770914" sldId="270"/>
            <ac:spMk id="26" creationId="{3E14E7CA-871C-80EF-D3B5-5988804F26D4}"/>
          </ac:spMkLst>
        </pc:spChg>
        <pc:graphicFrameChg chg="del mod">
          <ac:chgData name="Prakhar Alok Chaudhary" userId="151a40bc-4584-4492-aeae-73d931a9e853" providerId="ADAL" clId="{08F0517A-3F96-4237-89BC-77B915F26AF3}" dt="2023-05-06T04:47:34.973" v="377" actId="478"/>
          <ac:graphicFrameMkLst>
            <pc:docMk/>
            <pc:sldMk cId="118770914" sldId="270"/>
            <ac:graphicFrameMk id="5" creationId="{9DD38B9B-25F7-82F9-B014-D0ACA91F6F56}"/>
          </ac:graphicFrameMkLst>
        </pc:graphicFrameChg>
        <pc:picChg chg="add del mod">
          <ac:chgData name="Prakhar Alok Chaudhary" userId="151a40bc-4584-4492-aeae-73d931a9e853" providerId="ADAL" clId="{08F0517A-3F96-4237-89BC-77B915F26AF3}" dt="2023-05-06T04:52:41.847" v="439" actId="478"/>
          <ac:picMkLst>
            <pc:docMk/>
            <pc:sldMk cId="118770914" sldId="270"/>
            <ac:picMk id="10" creationId="{558C86EC-FB8F-F547-5B20-BA4EC58D08FC}"/>
          </ac:picMkLst>
        </pc:picChg>
        <pc:picChg chg="add mod">
          <ac:chgData name="Prakhar Alok Chaudhary" userId="151a40bc-4584-4492-aeae-73d931a9e853" providerId="ADAL" clId="{08F0517A-3F96-4237-89BC-77B915F26AF3}" dt="2023-05-06T04:52:50.273" v="443" actId="1076"/>
          <ac:picMkLst>
            <pc:docMk/>
            <pc:sldMk cId="118770914" sldId="270"/>
            <ac:picMk id="15" creationId="{2F2F8E10-EA93-F574-0645-7F8D1C3DADCC}"/>
          </ac:picMkLst>
        </pc:picChg>
        <pc:picChg chg="del mod">
          <ac:chgData name="Prakhar Alok Chaudhary" userId="151a40bc-4584-4492-aeae-73d931a9e853" providerId="ADAL" clId="{08F0517A-3F96-4237-89BC-77B915F26AF3}" dt="2023-05-06T04:47:43.006" v="381" actId="478"/>
          <ac:picMkLst>
            <pc:docMk/>
            <pc:sldMk cId="118770914" sldId="270"/>
            <ac:picMk id="16" creationId="{7DD942F5-0BC2-8BB5-D54E-0F0806A200B4}"/>
          </ac:picMkLst>
        </pc:picChg>
        <pc:cxnChg chg="del">
          <ac:chgData name="Prakhar Alok Chaudhary" userId="151a40bc-4584-4492-aeae-73d931a9e853" providerId="ADAL" clId="{08F0517A-3F96-4237-89BC-77B915F26AF3}" dt="2023-05-06T04:47:38.271" v="378" actId="478"/>
          <ac:cxnSpMkLst>
            <pc:docMk/>
            <pc:sldMk cId="118770914" sldId="270"/>
            <ac:cxnSpMk id="4" creationId="{E7061B4A-6C9F-5D3E-FC4F-E24B67ADC85F}"/>
          </ac:cxnSpMkLst>
        </pc:cxnChg>
        <pc:cxnChg chg="del">
          <ac:chgData name="Prakhar Alok Chaudhary" userId="151a40bc-4584-4492-aeae-73d931a9e853" providerId="ADAL" clId="{08F0517A-3F96-4237-89BC-77B915F26AF3}" dt="2023-05-06T04:47:38.271" v="378" actId="478"/>
          <ac:cxnSpMkLst>
            <pc:docMk/>
            <pc:sldMk cId="118770914" sldId="270"/>
            <ac:cxnSpMk id="6" creationId="{E9F5DCCF-1F0C-29E4-9261-125A878C1D96}"/>
          </ac:cxnSpMkLst>
        </pc:cxnChg>
        <pc:cxnChg chg="del">
          <ac:chgData name="Prakhar Alok Chaudhary" userId="151a40bc-4584-4492-aeae-73d931a9e853" providerId="ADAL" clId="{08F0517A-3F96-4237-89BC-77B915F26AF3}" dt="2023-05-06T04:47:38.271" v="378" actId="478"/>
          <ac:cxnSpMkLst>
            <pc:docMk/>
            <pc:sldMk cId="118770914" sldId="270"/>
            <ac:cxnSpMk id="11" creationId="{4818503E-56F4-F15A-7718-C270F3FAF907}"/>
          </ac:cxnSpMkLst>
        </pc:cxnChg>
        <pc:cxnChg chg="del">
          <ac:chgData name="Prakhar Alok Chaudhary" userId="151a40bc-4584-4492-aeae-73d931a9e853" providerId="ADAL" clId="{08F0517A-3F96-4237-89BC-77B915F26AF3}" dt="2023-05-06T04:47:38.271" v="378" actId="478"/>
          <ac:cxnSpMkLst>
            <pc:docMk/>
            <pc:sldMk cId="118770914" sldId="270"/>
            <ac:cxnSpMk id="13" creationId="{A34009CB-95FB-3A46-CDF3-57D355A27F88}"/>
          </ac:cxnSpMkLst>
        </pc:cxnChg>
        <pc:cxnChg chg="del">
          <ac:chgData name="Prakhar Alok Chaudhary" userId="151a40bc-4584-4492-aeae-73d931a9e853" providerId="ADAL" clId="{08F0517A-3F96-4237-89BC-77B915F26AF3}" dt="2023-05-06T04:47:38.271" v="378" actId="478"/>
          <ac:cxnSpMkLst>
            <pc:docMk/>
            <pc:sldMk cId="118770914" sldId="270"/>
            <ac:cxnSpMk id="17" creationId="{D9099917-62BF-6DD4-D744-1C9C04AEFD04}"/>
          </ac:cxnSpMkLst>
        </pc:cxnChg>
        <pc:cxnChg chg="del">
          <ac:chgData name="Prakhar Alok Chaudhary" userId="151a40bc-4584-4492-aeae-73d931a9e853" providerId="ADAL" clId="{08F0517A-3F96-4237-89BC-77B915F26AF3}" dt="2023-05-06T04:47:44.830" v="384" actId="478"/>
          <ac:cxnSpMkLst>
            <pc:docMk/>
            <pc:sldMk cId="118770914" sldId="270"/>
            <ac:cxnSpMk id="19" creationId="{6FB14A65-40AF-5201-CC8F-2507B8477242}"/>
          </ac:cxnSpMkLst>
        </pc:cxnChg>
        <pc:cxnChg chg="del">
          <ac:chgData name="Prakhar Alok Chaudhary" userId="151a40bc-4584-4492-aeae-73d931a9e853" providerId="ADAL" clId="{08F0517A-3F96-4237-89BC-77B915F26AF3}" dt="2023-05-06T04:47:38.271" v="378" actId="478"/>
          <ac:cxnSpMkLst>
            <pc:docMk/>
            <pc:sldMk cId="118770914" sldId="270"/>
            <ac:cxnSpMk id="21" creationId="{C42C574E-DFE4-40E4-82F8-E017F88BE5CC}"/>
          </ac:cxnSpMkLst>
        </pc:cxnChg>
        <pc:cxnChg chg="del">
          <ac:chgData name="Prakhar Alok Chaudhary" userId="151a40bc-4584-4492-aeae-73d931a9e853" providerId="ADAL" clId="{08F0517A-3F96-4237-89BC-77B915F26AF3}" dt="2023-05-06T04:47:38.271" v="378" actId="478"/>
          <ac:cxnSpMkLst>
            <pc:docMk/>
            <pc:sldMk cId="118770914" sldId="270"/>
            <ac:cxnSpMk id="24" creationId="{65D90238-0AEC-3D1A-6B12-C19424D6B71D}"/>
          </ac:cxnSpMkLst>
        </pc:cxnChg>
      </pc:sldChg>
      <pc:sldChg chg="modSp mod">
        <pc:chgData name="Prakhar Alok Chaudhary" userId="151a40bc-4584-4492-aeae-73d931a9e853" providerId="ADAL" clId="{08F0517A-3F96-4237-89BC-77B915F26AF3}" dt="2023-05-06T05:02:57.002" v="526" actId="20577"/>
        <pc:sldMkLst>
          <pc:docMk/>
          <pc:sldMk cId="1231156282" sldId="271"/>
        </pc:sldMkLst>
        <pc:spChg chg="mod">
          <ac:chgData name="Prakhar Alok Chaudhary" userId="151a40bc-4584-4492-aeae-73d931a9e853" providerId="ADAL" clId="{08F0517A-3F96-4237-89BC-77B915F26AF3}" dt="2023-05-06T05:02:57.002" v="526" actId="20577"/>
          <ac:spMkLst>
            <pc:docMk/>
            <pc:sldMk cId="1231156282" sldId="271"/>
            <ac:spMk id="2" creationId="{361820CE-C9D9-FC3D-B271-88F87E3D0966}"/>
          </ac:spMkLst>
        </pc:spChg>
        <pc:spChg chg="mod">
          <ac:chgData name="Prakhar Alok Chaudhary" userId="151a40bc-4584-4492-aeae-73d931a9e853" providerId="ADAL" clId="{08F0517A-3F96-4237-89BC-77B915F26AF3}" dt="2023-05-06T05:02:29.855" v="510" actId="20577"/>
          <ac:spMkLst>
            <pc:docMk/>
            <pc:sldMk cId="1231156282" sldId="271"/>
            <ac:spMk id="6" creationId="{B33B66BA-26E3-621D-4D65-6D541DB55F06}"/>
          </ac:spMkLst>
        </pc:spChg>
      </pc:sldChg>
      <pc:sldChg chg="addSp delSp modSp mod">
        <pc:chgData name="Prakhar Alok Chaudhary" userId="151a40bc-4584-4492-aeae-73d931a9e853" providerId="ADAL" clId="{08F0517A-3F96-4237-89BC-77B915F26AF3}" dt="2023-05-06T05:12:11.571" v="608" actId="27614"/>
        <pc:sldMkLst>
          <pc:docMk/>
          <pc:sldMk cId="1333519344" sldId="272"/>
        </pc:sldMkLst>
        <pc:spChg chg="mod">
          <ac:chgData name="Prakhar Alok Chaudhary" userId="151a40bc-4584-4492-aeae-73d931a9e853" providerId="ADAL" clId="{08F0517A-3F96-4237-89BC-77B915F26AF3}" dt="2023-05-06T05:06:45.677" v="569" actId="20577"/>
          <ac:spMkLst>
            <pc:docMk/>
            <pc:sldMk cId="1333519344" sldId="272"/>
            <ac:spMk id="2" creationId="{91A0DDC4-7E2E-D8C9-CC4C-EB6C4C92D542}"/>
          </ac:spMkLst>
        </pc:spChg>
        <pc:spChg chg="del mod">
          <ac:chgData name="Prakhar Alok Chaudhary" userId="151a40bc-4584-4492-aeae-73d931a9e853" providerId="ADAL" clId="{08F0517A-3F96-4237-89BC-77B915F26AF3}" dt="2023-05-06T05:06:50.793" v="571" actId="478"/>
          <ac:spMkLst>
            <pc:docMk/>
            <pc:sldMk cId="1333519344" sldId="272"/>
            <ac:spMk id="5" creationId="{02640BAD-45C1-288A-858E-BF4B9171BF6C}"/>
          </ac:spMkLst>
        </pc:spChg>
        <pc:spChg chg="add del mod">
          <ac:chgData name="Prakhar Alok Chaudhary" userId="151a40bc-4584-4492-aeae-73d931a9e853" providerId="ADAL" clId="{08F0517A-3F96-4237-89BC-77B915F26AF3}" dt="2023-05-06T05:06:39.053" v="559"/>
          <ac:spMkLst>
            <pc:docMk/>
            <pc:sldMk cId="1333519344" sldId="272"/>
            <ac:spMk id="8" creationId="{DFDFEC7F-A310-87C9-1541-4B882CE5BD9C}"/>
          </ac:spMkLst>
        </pc:spChg>
        <pc:spChg chg="add del mod">
          <ac:chgData name="Prakhar Alok Chaudhary" userId="151a40bc-4584-4492-aeae-73d931a9e853" providerId="ADAL" clId="{08F0517A-3F96-4237-89BC-77B915F26AF3}" dt="2023-05-06T05:12:06.537" v="607"/>
          <ac:spMkLst>
            <pc:docMk/>
            <pc:sldMk cId="1333519344" sldId="272"/>
            <ac:spMk id="12" creationId="{D771147F-CAA2-EE47-DB13-B873659F582F}"/>
          </ac:spMkLst>
        </pc:spChg>
        <pc:graphicFrameChg chg="del mod">
          <ac:chgData name="Prakhar Alok Chaudhary" userId="151a40bc-4584-4492-aeae-73d931a9e853" providerId="ADAL" clId="{08F0517A-3F96-4237-89BC-77B915F26AF3}" dt="2023-05-06T05:06:36.932" v="558" actId="478"/>
          <ac:graphicFrameMkLst>
            <pc:docMk/>
            <pc:sldMk cId="1333519344" sldId="272"/>
            <ac:graphicFrameMk id="7" creationId="{D534C45C-D80E-2E4D-50BA-D4C111801A06}"/>
          </ac:graphicFrameMkLst>
        </pc:graphicFrameChg>
        <pc:picChg chg="add del mod">
          <ac:chgData name="Prakhar Alok Chaudhary" userId="151a40bc-4584-4492-aeae-73d931a9e853" providerId="ADAL" clId="{08F0517A-3F96-4237-89BC-77B915F26AF3}" dt="2023-05-06T05:12:05.862" v="606" actId="478"/>
          <ac:picMkLst>
            <pc:docMk/>
            <pc:sldMk cId="1333519344" sldId="272"/>
            <ac:picMk id="10" creationId="{4F73831B-4B15-2C9B-9663-747B71E03ECE}"/>
          </ac:picMkLst>
        </pc:picChg>
        <pc:picChg chg="add mod">
          <ac:chgData name="Prakhar Alok Chaudhary" userId="151a40bc-4584-4492-aeae-73d931a9e853" providerId="ADAL" clId="{08F0517A-3F96-4237-89BC-77B915F26AF3}" dt="2023-05-06T05:12:11.571" v="608" actId="27614"/>
          <ac:picMkLst>
            <pc:docMk/>
            <pc:sldMk cId="1333519344" sldId="272"/>
            <ac:picMk id="14" creationId="{21F3447C-D75C-9D03-FD3D-A95C2059F2FC}"/>
          </ac:picMkLst>
        </pc:picChg>
      </pc:sldChg>
      <pc:sldChg chg="modSp mod">
        <pc:chgData name="Prakhar Alok Chaudhary" userId="151a40bc-4584-4492-aeae-73d931a9e853" providerId="ADAL" clId="{08F0517A-3F96-4237-89BC-77B915F26AF3}" dt="2023-05-06T03:57:20.497" v="91"/>
        <pc:sldMkLst>
          <pc:docMk/>
          <pc:sldMk cId="456945140" sldId="273"/>
        </pc:sldMkLst>
        <pc:spChg chg="mod">
          <ac:chgData name="Prakhar Alok Chaudhary" userId="151a40bc-4584-4492-aeae-73d931a9e853" providerId="ADAL" clId="{08F0517A-3F96-4237-89BC-77B915F26AF3}" dt="2023-05-06T03:57:20.497" v="91"/>
          <ac:spMkLst>
            <pc:docMk/>
            <pc:sldMk cId="456945140" sldId="273"/>
            <ac:spMk id="3" creationId="{FF298754-AD9D-DFDA-BB64-800DBCC46498}"/>
          </ac:spMkLst>
        </pc:spChg>
      </pc:sldChg>
      <pc:sldChg chg="modSp mod">
        <pc:chgData name="Prakhar Alok Chaudhary" userId="151a40bc-4584-4492-aeae-73d931a9e853" providerId="ADAL" clId="{08F0517A-3F96-4237-89BC-77B915F26AF3}" dt="2023-05-06T05:58:24.516" v="700" actId="255"/>
        <pc:sldMkLst>
          <pc:docMk/>
          <pc:sldMk cId="541306676" sldId="274"/>
        </pc:sldMkLst>
        <pc:spChg chg="mod">
          <ac:chgData name="Prakhar Alok Chaudhary" userId="151a40bc-4584-4492-aeae-73d931a9e853" providerId="ADAL" clId="{08F0517A-3F96-4237-89BC-77B915F26AF3}" dt="2023-05-06T05:58:24.516" v="700" actId="255"/>
          <ac:spMkLst>
            <pc:docMk/>
            <pc:sldMk cId="541306676" sldId="274"/>
            <ac:spMk id="3" creationId="{7EC4C12E-6C01-2901-0D00-03245F1BE469}"/>
          </ac:spMkLst>
        </pc:spChg>
      </pc:sldChg>
      <pc:sldChg chg="modSp mod">
        <pc:chgData name="Prakhar Alok Chaudhary" userId="151a40bc-4584-4492-aeae-73d931a9e853" providerId="ADAL" clId="{08F0517A-3F96-4237-89BC-77B915F26AF3}" dt="2023-05-06T04:41:30.187" v="370"/>
        <pc:sldMkLst>
          <pc:docMk/>
          <pc:sldMk cId="1499249079" sldId="275"/>
        </pc:sldMkLst>
        <pc:spChg chg="mod">
          <ac:chgData name="Prakhar Alok Chaudhary" userId="151a40bc-4584-4492-aeae-73d931a9e853" providerId="ADAL" clId="{08F0517A-3F96-4237-89BC-77B915F26AF3}" dt="2023-05-06T04:41:02.506" v="369" actId="6549"/>
          <ac:spMkLst>
            <pc:docMk/>
            <pc:sldMk cId="1499249079" sldId="275"/>
            <ac:spMk id="2" creationId="{97DEA2F9-ABD3-6258-F974-6D7D971D6FD1}"/>
          </ac:spMkLst>
        </pc:spChg>
        <pc:spChg chg="mod">
          <ac:chgData name="Prakhar Alok Chaudhary" userId="151a40bc-4584-4492-aeae-73d931a9e853" providerId="ADAL" clId="{08F0517A-3F96-4237-89BC-77B915F26AF3}" dt="2023-05-06T04:41:30.187" v="370"/>
          <ac:spMkLst>
            <pc:docMk/>
            <pc:sldMk cId="1499249079" sldId="275"/>
            <ac:spMk id="3" creationId="{C15D9CA4-5683-74FC-CDD5-EECBE9D5775F}"/>
          </ac:spMkLst>
        </pc:spChg>
      </pc:sldChg>
      <pc:sldChg chg="modSp mod">
        <pc:chgData name="Prakhar Alok Chaudhary" userId="151a40bc-4584-4492-aeae-73d931a9e853" providerId="ADAL" clId="{08F0517A-3F96-4237-89BC-77B915F26AF3}" dt="2023-05-06T04:37:11.416" v="360" actId="27636"/>
        <pc:sldMkLst>
          <pc:docMk/>
          <pc:sldMk cId="3237448206" sldId="276"/>
        </pc:sldMkLst>
        <pc:spChg chg="mod">
          <ac:chgData name="Prakhar Alok Chaudhary" userId="151a40bc-4584-4492-aeae-73d931a9e853" providerId="ADAL" clId="{08F0517A-3F96-4237-89BC-77B915F26AF3}" dt="2023-05-06T04:37:11.416" v="360" actId="27636"/>
          <ac:spMkLst>
            <pc:docMk/>
            <pc:sldMk cId="3237448206" sldId="276"/>
            <ac:spMk id="3" creationId="{4FC09BC6-87F8-931B-A197-6310498751B8}"/>
          </ac:spMkLst>
        </pc:spChg>
      </pc:sldChg>
      <pc:sldChg chg="modSp mod">
        <pc:chgData name="Prakhar Alok Chaudhary" userId="151a40bc-4584-4492-aeae-73d931a9e853" providerId="ADAL" clId="{08F0517A-3F96-4237-89BC-77B915F26AF3}" dt="2023-05-06T04:38:58.671" v="368" actId="1076"/>
        <pc:sldMkLst>
          <pc:docMk/>
          <pc:sldMk cId="641565301" sldId="277"/>
        </pc:sldMkLst>
        <pc:spChg chg="mod">
          <ac:chgData name="Prakhar Alok Chaudhary" userId="151a40bc-4584-4492-aeae-73d931a9e853" providerId="ADAL" clId="{08F0517A-3F96-4237-89BC-77B915F26AF3}" dt="2023-05-06T04:38:50.138" v="366" actId="1076"/>
          <ac:spMkLst>
            <pc:docMk/>
            <pc:sldMk cId="641565301" sldId="277"/>
            <ac:spMk id="12" creationId="{CC2399C4-9A58-0C7E-7EBB-0EBCA2E782C2}"/>
          </ac:spMkLst>
        </pc:spChg>
        <pc:spChg chg="mod">
          <ac:chgData name="Prakhar Alok Chaudhary" userId="151a40bc-4584-4492-aeae-73d931a9e853" providerId="ADAL" clId="{08F0517A-3F96-4237-89BC-77B915F26AF3}" dt="2023-05-06T04:38:53.033" v="367" actId="1076"/>
          <ac:spMkLst>
            <pc:docMk/>
            <pc:sldMk cId="641565301" sldId="277"/>
            <ac:spMk id="13" creationId="{6CE83B6F-3ADD-D7AB-5735-44C895A77CDA}"/>
          </ac:spMkLst>
        </pc:spChg>
        <pc:spChg chg="mod">
          <ac:chgData name="Prakhar Alok Chaudhary" userId="151a40bc-4584-4492-aeae-73d931a9e853" providerId="ADAL" clId="{08F0517A-3F96-4237-89BC-77B915F26AF3}" dt="2023-05-06T04:38:58.671" v="368" actId="1076"/>
          <ac:spMkLst>
            <pc:docMk/>
            <pc:sldMk cId="641565301" sldId="277"/>
            <ac:spMk id="14" creationId="{45F7B570-4315-59FA-175B-F09D4B6D57E4}"/>
          </ac:spMkLst>
        </pc:spChg>
      </pc:sldChg>
      <pc:sldChg chg="del">
        <pc:chgData name="Prakhar Alok Chaudhary" userId="151a40bc-4584-4492-aeae-73d931a9e853" providerId="ADAL" clId="{08F0517A-3F96-4237-89BC-77B915F26AF3}" dt="2023-05-06T04:26:02.903" v="180" actId="2696"/>
        <pc:sldMkLst>
          <pc:docMk/>
          <pc:sldMk cId="1697211174" sldId="278"/>
        </pc:sldMkLst>
      </pc:sldChg>
      <pc:sldChg chg="addSp delSp modSp mod">
        <pc:chgData name="Prakhar Alok Chaudhary" userId="151a40bc-4584-4492-aeae-73d931a9e853" providerId="ADAL" clId="{08F0517A-3F96-4237-89BC-77B915F26AF3}" dt="2023-05-06T06:10:21.558" v="712" actId="1076"/>
        <pc:sldMkLst>
          <pc:docMk/>
          <pc:sldMk cId="1107555671" sldId="279"/>
        </pc:sldMkLst>
        <pc:spChg chg="add mod">
          <ac:chgData name="Prakhar Alok Chaudhary" userId="151a40bc-4584-4492-aeae-73d931a9e853" providerId="ADAL" clId="{08F0517A-3F96-4237-89BC-77B915F26AF3}" dt="2023-05-06T06:08:40.612" v="703" actId="6549"/>
          <ac:spMkLst>
            <pc:docMk/>
            <pc:sldMk cId="1107555671" sldId="279"/>
            <ac:spMk id="2" creationId="{9B489FDE-9A87-D212-6466-64D858C4B01B}"/>
          </ac:spMkLst>
        </pc:spChg>
        <pc:spChg chg="del">
          <ac:chgData name="Prakhar Alok Chaudhary" userId="151a40bc-4584-4492-aeae-73d931a9e853" providerId="ADAL" clId="{08F0517A-3F96-4237-89BC-77B915F26AF3}" dt="2023-05-06T04:49:35.836" v="438" actId="478"/>
          <ac:spMkLst>
            <pc:docMk/>
            <pc:sldMk cId="1107555671" sldId="279"/>
            <ac:spMk id="4" creationId="{8B492F5D-56DC-6A07-72DC-9D9790AA1BA9}"/>
          </ac:spMkLst>
        </pc:spChg>
        <pc:spChg chg="del mod">
          <ac:chgData name="Prakhar Alok Chaudhary" userId="151a40bc-4584-4492-aeae-73d931a9e853" providerId="ADAL" clId="{08F0517A-3F96-4237-89BC-77B915F26AF3}" dt="2023-05-06T04:49:35.836" v="438" actId="478"/>
          <ac:spMkLst>
            <pc:docMk/>
            <pc:sldMk cId="1107555671" sldId="279"/>
            <ac:spMk id="5" creationId="{A69B63D9-857E-258C-3CE0-2C98617E7D34}"/>
          </ac:spMkLst>
        </pc:spChg>
        <pc:spChg chg="add mod">
          <ac:chgData name="Prakhar Alok Chaudhary" userId="151a40bc-4584-4492-aeae-73d931a9e853" providerId="ADAL" clId="{08F0517A-3F96-4237-89BC-77B915F26AF3}" dt="2023-05-06T06:08:26.393" v="701"/>
          <ac:spMkLst>
            <pc:docMk/>
            <pc:sldMk cId="1107555671" sldId="279"/>
            <ac:spMk id="6" creationId="{010C7590-A716-24E8-8CFC-267D98394BE9}"/>
          </ac:spMkLst>
        </pc:spChg>
        <pc:spChg chg="del">
          <ac:chgData name="Prakhar Alok Chaudhary" userId="151a40bc-4584-4492-aeae-73d931a9e853" providerId="ADAL" clId="{08F0517A-3F96-4237-89BC-77B915F26AF3}" dt="2023-05-06T04:49:35.836" v="438" actId="478"/>
          <ac:spMkLst>
            <pc:docMk/>
            <pc:sldMk cId="1107555671" sldId="279"/>
            <ac:spMk id="10" creationId="{F20B2FF7-1DC1-B347-C2EB-83CF0D477738}"/>
          </ac:spMkLst>
        </pc:spChg>
        <pc:spChg chg="del mod">
          <ac:chgData name="Prakhar Alok Chaudhary" userId="151a40bc-4584-4492-aeae-73d931a9e853" providerId="ADAL" clId="{08F0517A-3F96-4237-89BC-77B915F26AF3}" dt="2023-05-06T04:49:26.773" v="437" actId="478"/>
          <ac:spMkLst>
            <pc:docMk/>
            <pc:sldMk cId="1107555671" sldId="279"/>
            <ac:spMk id="12" creationId="{0D65EF87-EF7E-807D-24E6-AB41651E4E5C}"/>
          </ac:spMkLst>
        </pc:spChg>
        <pc:spChg chg="del">
          <ac:chgData name="Prakhar Alok Chaudhary" userId="151a40bc-4584-4492-aeae-73d931a9e853" providerId="ADAL" clId="{08F0517A-3F96-4237-89BC-77B915F26AF3}" dt="2023-05-06T04:49:23.271" v="435" actId="478"/>
          <ac:spMkLst>
            <pc:docMk/>
            <pc:sldMk cId="1107555671" sldId="279"/>
            <ac:spMk id="13" creationId="{6C10E7B8-91FA-820A-12B9-27D5B971A38B}"/>
          </ac:spMkLst>
        </pc:spChg>
        <pc:spChg chg="del">
          <ac:chgData name="Prakhar Alok Chaudhary" userId="151a40bc-4584-4492-aeae-73d931a9e853" providerId="ADAL" clId="{08F0517A-3F96-4237-89BC-77B915F26AF3}" dt="2023-05-06T04:49:35.836" v="438" actId="478"/>
          <ac:spMkLst>
            <pc:docMk/>
            <pc:sldMk cId="1107555671" sldId="279"/>
            <ac:spMk id="14" creationId="{1985A0AC-B2EB-D2C6-AC91-90539434A3FA}"/>
          </ac:spMkLst>
        </pc:spChg>
        <pc:spChg chg="del">
          <ac:chgData name="Prakhar Alok Chaudhary" userId="151a40bc-4584-4492-aeae-73d931a9e853" providerId="ADAL" clId="{08F0517A-3F96-4237-89BC-77B915F26AF3}" dt="2023-05-06T04:49:35.836" v="438" actId="478"/>
          <ac:spMkLst>
            <pc:docMk/>
            <pc:sldMk cId="1107555671" sldId="279"/>
            <ac:spMk id="15" creationId="{80C14115-D641-241D-8CFE-EF896444E8D1}"/>
          </ac:spMkLst>
        </pc:spChg>
        <pc:spChg chg="del">
          <ac:chgData name="Prakhar Alok Chaudhary" userId="151a40bc-4584-4492-aeae-73d931a9e853" providerId="ADAL" clId="{08F0517A-3F96-4237-89BC-77B915F26AF3}" dt="2023-05-06T04:49:35.836" v="438" actId="478"/>
          <ac:spMkLst>
            <pc:docMk/>
            <pc:sldMk cId="1107555671" sldId="279"/>
            <ac:spMk id="16" creationId="{F76F7969-C67E-B5FD-7908-2540FABF9FAD}"/>
          </ac:spMkLst>
        </pc:spChg>
        <pc:spChg chg="del">
          <ac:chgData name="Prakhar Alok Chaudhary" userId="151a40bc-4584-4492-aeae-73d931a9e853" providerId="ADAL" clId="{08F0517A-3F96-4237-89BC-77B915F26AF3}" dt="2023-05-06T04:49:23.271" v="435" actId="478"/>
          <ac:spMkLst>
            <pc:docMk/>
            <pc:sldMk cId="1107555671" sldId="279"/>
            <ac:spMk id="17" creationId="{368CA6A1-6101-62CC-522A-D0F81246DEA3}"/>
          </ac:spMkLst>
        </pc:spChg>
        <pc:spChg chg="del">
          <ac:chgData name="Prakhar Alok Chaudhary" userId="151a40bc-4584-4492-aeae-73d931a9e853" providerId="ADAL" clId="{08F0517A-3F96-4237-89BC-77B915F26AF3}" dt="2023-05-06T04:49:23.271" v="435" actId="478"/>
          <ac:spMkLst>
            <pc:docMk/>
            <pc:sldMk cId="1107555671" sldId="279"/>
            <ac:spMk id="18" creationId="{49C99E56-8CAF-A1E4-3B91-957D7E473D5C}"/>
          </ac:spMkLst>
        </pc:spChg>
        <pc:spChg chg="del">
          <ac:chgData name="Prakhar Alok Chaudhary" userId="151a40bc-4584-4492-aeae-73d931a9e853" providerId="ADAL" clId="{08F0517A-3F96-4237-89BC-77B915F26AF3}" dt="2023-05-06T04:49:23.271" v="435" actId="478"/>
          <ac:spMkLst>
            <pc:docMk/>
            <pc:sldMk cId="1107555671" sldId="279"/>
            <ac:spMk id="19" creationId="{B2BBCF2C-04F6-10AC-4339-5B101CF245B8}"/>
          </ac:spMkLst>
        </pc:spChg>
        <pc:spChg chg="del">
          <ac:chgData name="Prakhar Alok Chaudhary" userId="151a40bc-4584-4492-aeae-73d931a9e853" providerId="ADAL" clId="{08F0517A-3F96-4237-89BC-77B915F26AF3}" dt="2023-05-06T04:49:23.271" v="435" actId="478"/>
          <ac:spMkLst>
            <pc:docMk/>
            <pc:sldMk cId="1107555671" sldId="279"/>
            <ac:spMk id="20" creationId="{198AADCA-DC7A-CEDB-C1DA-08CB68497E3F}"/>
          </ac:spMkLst>
        </pc:spChg>
        <pc:spChg chg="del">
          <ac:chgData name="Prakhar Alok Chaudhary" userId="151a40bc-4584-4492-aeae-73d931a9e853" providerId="ADAL" clId="{08F0517A-3F96-4237-89BC-77B915F26AF3}" dt="2023-05-06T04:49:23.271" v="435" actId="478"/>
          <ac:spMkLst>
            <pc:docMk/>
            <pc:sldMk cId="1107555671" sldId="279"/>
            <ac:spMk id="21" creationId="{AA9996EF-D464-D04A-B7C0-D419B5762C01}"/>
          </ac:spMkLst>
        </pc:spChg>
        <pc:spChg chg="del">
          <ac:chgData name="Prakhar Alok Chaudhary" userId="151a40bc-4584-4492-aeae-73d931a9e853" providerId="ADAL" clId="{08F0517A-3F96-4237-89BC-77B915F26AF3}" dt="2023-05-06T04:49:23.271" v="435" actId="478"/>
          <ac:spMkLst>
            <pc:docMk/>
            <pc:sldMk cId="1107555671" sldId="279"/>
            <ac:spMk id="22" creationId="{BAF21340-4C6F-F0B7-369F-D283159A5D99}"/>
          </ac:spMkLst>
        </pc:spChg>
        <pc:spChg chg="del">
          <ac:chgData name="Prakhar Alok Chaudhary" userId="151a40bc-4584-4492-aeae-73d931a9e853" providerId="ADAL" clId="{08F0517A-3F96-4237-89BC-77B915F26AF3}" dt="2023-05-06T04:49:23.271" v="435" actId="478"/>
          <ac:spMkLst>
            <pc:docMk/>
            <pc:sldMk cId="1107555671" sldId="279"/>
            <ac:spMk id="23" creationId="{ACEA9C93-377C-CE1C-25BD-A24B1C6A18AC}"/>
          </ac:spMkLst>
        </pc:spChg>
        <pc:spChg chg="del">
          <ac:chgData name="Prakhar Alok Chaudhary" userId="151a40bc-4584-4492-aeae-73d931a9e853" providerId="ADAL" clId="{08F0517A-3F96-4237-89BC-77B915F26AF3}" dt="2023-05-06T04:49:35.836" v="438" actId="478"/>
          <ac:spMkLst>
            <pc:docMk/>
            <pc:sldMk cId="1107555671" sldId="279"/>
            <ac:spMk id="24" creationId="{63BAC5AB-F253-6D7D-8F1C-9F19CFE70C2E}"/>
          </ac:spMkLst>
        </pc:spChg>
        <pc:spChg chg="del">
          <ac:chgData name="Prakhar Alok Chaudhary" userId="151a40bc-4584-4492-aeae-73d931a9e853" providerId="ADAL" clId="{08F0517A-3F96-4237-89BC-77B915F26AF3}" dt="2023-05-06T04:49:35.836" v="438" actId="478"/>
          <ac:spMkLst>
            <pc:docMk/>
            <pc:sldMk cId="1107555671" sldId="279"/>
            <ac:spMk id="25" creationId="{4E050A68-EE04-E2C9-8A8F-768B40BD561C}"/>
          </ac:spMkLst>
        </pc:spChg>
        <pc:spChg chg="del">
          <ac:chgData name="Prakhar Alok Chaudhary" userId="151a40bc-4584-4492-aeae-73d931a9e853" providerId="ADAL" clId="{08F0517A-3F96-4237-89BC-77B915F26AF3}" dt="2023-05-06T04:49:35.836" v="438" actId="478"/>
          <ac:spMkLst>
            <pc:docMk/>
            <pc:sldMk cId="1107555671" sldId="279"/>
            <ac:spMk id="26" creationId="{203C8732-8D56-1405-BA56-53C5D99E2DA7}"/>
          </ac:spMkLst>
        </pc:spChg>
        <pc:spChg chg="del">
          <ac:chgData name="Prakhar Alok Chaudhary" userId="151a40bc-4584-4492-aeae-73d931a9e853" providerId="ADAL" clId="{08F0517A-3F96-4237-89BC-77B915F26AF3}" dt="2023-05-06T04:49:23.271" v="435" actId="478"/>
          <ac:spMkLst>
            <pc:docMk/>
            <pc:sldMk cId="1107555671" sldId="279"/>
            <ac:spMk id="27" creationId="{6BCD157C-F6E5-C78E-5402-AA40C1BECA40}"/>
          </ac:spMkLst>
        </pc:spChg>
        <pc:picChg chg="add del mod">
          <ac:chgData name="Prakhar Alok Chaudhary" userId="151a40bc-4584-4492-aeae-73d931a9e853" providerId="ADAL" clId="{08F0517A-3F96-4237-89BC-77B915F26AF3}" dt="2023-05-06T06:10:08.515" v="708" actId="478"/>
          <ac:picMkLst>
            <pc:docMk/>
            <pc:sldMk cId="1107555671" sldId="279"/>
            <ac:picMk id="3" creationId="{901164E5-2898-6DA0-61A8-7D51A959D8A6}"/>
          </ac:picMkLst>
        </pc:picChg>
        <pc:picChg chg="del">
          <ac:chgData name="Prakhar Alok Chaudhary" userId="151a40bc-4584-4492-aeae-73d931a9e853" providerId="ADAL" clId="{08F0517A-3F96-4237-89BC-77B915F26AF3}" dt="2023-05-06T04:49:14.300" v="432" actId="478"/>
          <ac:picMkLst>
            <pc:docMk/>
            <pc:sldMk cId="1107555671" sldId="279"/>
            <ac:picMk id="7" creationId="{190D1ACA-8A17-3C2A-D158-364C28A9F59C}"/>
          </ac:picMkLst>
        </pc:picChg>
        <pc:picChg chg="add mod">
          <ac:chgData name="Prakhar Alok Chaudhary" userId="151a40bc-4584-4492-aeae-73d931a9e853" providerId="ADAL" clId="{08F0517A-3F96-4237-89BC-77B915F26AF3}" dt="2023-05-06T06:10:21.558" v="712" actId="1076"/>
          <ac:picMkLst>
            <pc:docMk/>
            <pc:sldMk cId="1107555671" sldId="279"/>
            <ac:picMk id="8" creationId="{D0A25E5E-AD1A-D1CC-69CC-9509B4A5826F}"/>
          </ac:picMkLst>
        </pc:picChg>
        <pc:picChg chg="del">
          <ac:chgData name="Prakhar Alok Chaudhary" userId="151a40bc-4584-4492-aeae-73d931a9e853" providerId="ADAL" clId="{08F0517A-3F96-4237-89BC-77B915F26AF3}" dt="2023-05-06T04:49:35.836" v="438" actId="478"/>
          <ac:picMkLst>
            <pc:docMk/>
            <pc:sldMk cId="1107555671" sldId="279"/>
            <ac:picMk id="28" creationId="{5E0A1133-D8D6-8E22-DEBF-D50B3D13F46D}"/>
          </ac:picMkLst>
        </pc:picChg>
        <pc:cxnChg chg="del">
          <ac:chgData name="Prakhar Alok Chaudhary" userId="151a40bc-4584-4492-aeae-73d931a9e853" providerId="ADAL" clId="{08F0517A-3F96-4237-89BC-77B915F26AF3}" dt="2023-05-06T04:49:35.836" v="438" actId="478"/>
          <ac:cxnSpMkLst>
            <pc:docMk/>
            <pc:sldMk cId="1107555671" sldId="279"/>
            <ac:cxnSpMk id="9" creationId="{584FEF0D-62A7-2E8E-00C7-C06CA771C16F}"/>
          </ac:cxnSpMkLst>
        </pc:cxnChg>
        <pc:cxnChg chg="del">
          <ac:chgData name="Prakhar Alok Chaudhary" userId="151a40bc-4584-4492-aeae-73d931a9e853" providerId="ADAL" clId="{08F0517A-3F96-4237-89BC-77B915F26AF3}" dt="2023-05-06T04:49:35.836" v="438" actId="478"/>
          <ac:cxnSpMkLst>
            <pc:docMk/>
            <pc:sldMk cId="1107555671" sldId="279"/>
            <ac:cxnSpMk id="11" creationId="{3D76E5B7-B95C-F0E5-5B0C-53CE9BA76003}"/>
          </ac:cxnSpMkLst>
        </pc:cxnChg>
      </pc:sldChg>
      <pc:sldChg chg="del">
        <pc:chgData name="Prakhar Alok Chaudhary" userId="151a40bc-4584-4492-aeae-73d931a9e853" providerId="ADAL" clId="{08F0517A-3F96-4237-89BC-77B915F26AF3}" dt="2023-05-06T05:07:01.357" v="572" actId="2696"/>
        <pc:sldMkLst>
          <pc:docMk/>
          <pc:sldMk cId="4246721000" sldId="280"/>
        </pc:sldMkLst>
      </pc:sldChg>
      <pc:sldChg chg="del">
        <pc:chgData name="Prakhar Alok Chaudhary" userId="151a40bc-4584-4492-aeae-73d931a9e853" providerId="ADAL" clId="{08F0517A-3F96-4237-89BC-77B915F26AF3}" dt="2023-05-06T05:03:30.869" v="554" actId="2696"/>
        <pc:sldMkLst>
          <pc:docMk/>
          <pc:sldMk cId="1007363393" sldId="281"/>
        </pc:sldMkLst>
      </pc:sldChg>
      <pc:sldChg chg="addSp delSp modSp mod">
        <pc:chgData name="Prakhar Alok Chaudhary" userId="151a40bc-4584-4492-aeae-73d931a9e853" providerId="ADAL" clId="{08F0517A-3F96-4237-89BC-77B915F26AF3}" dt="2023-05-06T04:32:18.395" v="345" actId="20577"/>
        <pc:sldMkLst>
          <pc:docMk/>
          <pc:sldMk cId="3336350131" sldId="282"/>
        </pc:sldMkLst>
        <pc:spChg chg="mod">
          <ac:chgData name="Prakhar Alok Chaudhary" userId="151a40bc-4584-4492-aeae-73d931a9e853" providerId="ADAL" clId="{08F0517A-3F96-4237-89BC-77B915F26AF3}" dt="2023-05-06T04:32:18.395" v="345" actId="20577"/>
          <ac:spMkLst>
            <pc:docMk/>
            <pc:sldMk cId="3336350131" sldId="282"/>
            <ac:spMk id="13" creationId="{B5C3A070-68E0-DA1E-D6D7-2B72C37BB364}"/>
          </ac:spMkLst>
        </pc:spChg>
        <pc:picChg chg="add del mod">
          <ac:chgData name="Prakhar Alok Chaudhary" userId="151a40bc-4584-4492-aeae-73d931a9e853" providerId="ADAL" clId="{08F0517A-3F96-4237-89BC-77B915F26AF3}" dt="2023-05-06T04:30:52.232" v="195" actId="478"/>
          <ac:picMkLst>
            <pc:docMk/>
            <pc:sldMk cId="3336350131" sldId="282"/>
            <ac:picMk id="3" creationId="{35DF03D5-6024-19BF-9C6D-B995CAE20AAD}"/>
          </ac:picMkLst>
        </pc:picChg>
        <pc:picChg chg="add del mod">
          <ac:chgData name="Prakhar Alok Chaudhary" userId="151a40bc-4584-4492-aeae-73d931a9e853" providerId="ADAL" clId="{08F0517A-3F96-4237-89BC-77B915F26AF3}" dt="2023-05-06T04:31:13.647" v="199" actId="478"/>
          <ac:picMkLst>
            <pc:docMk/>
            <pc:sldMk cId="3336350131" sldId="282"/>
            <ac:picMk id="8" creationId="{A1D24824-DB79-EC89-5749-F94E7056C3D7}"/>
          </ac:picMkLst>
        </pc:picChg>
        <pc:picChg chg="del">
          <ac:chgData name="Prakhar Alok Chaudhary" userId="151a40bc-4584-4492-aeae-73d931a9e853" providerId="ADAL" clId="{08F0517A-3F96-4237-89BC-77B915F26AF3}" dt="2023-05-06T04:30:04.074" v="186" actId="478"/>
          <ac:picMkLst>
            <pc:docMk/>
            <pc:sldMk cId="3336350131" sldId="282"/>
            <ac:picMk id="10" creationId="{676D0B01-2C85-21E5-A8D1-386DFFB8540A}"/>
          </ac:picMkLst>
        </pc:picChg>
        <pc:picChg chg="add mod">
          <ac:chgData name="Prakhar Alok Chaudhary" userId="151a40bc-4584-4492-aeae-73d931a9e853" providerId="ADAL" clId="{08F0517A-3F96-4237-89BC-77B915F26AF3}" dt="2023-05-06T04:31:22.085" v="202" actId="1076"/>
          <ac:picMkLst>
            <pc:docMk/>
            <pc:sldMk cId="3336350131" sldId="282"/>
            <ac:picMk id="11" creationId="{C16D6152-6474-14CB-A0C0-E72F4181F286}"/>
          </ac:picMkLst>
        </pc:picChg>
        <pc:picChg chg="del">
          <ac:chgData name="Prakhar Alok Chaudhary" userId="151a40bc-4584-4492-aeae-73d931a9e853" providerId="ADAL" clId="{08F0517A-3F96-4237-89BC-77B915F26AF3}" dt="2023-05-06T04:30:02.980" v="185" actId="478"/>
          <ac:picMkLst>
            <pc:docMk/>
            <pc:sldMk cId="3336350131" sldId="282"/>
            <ac:picMk id="12" creationId="{61BC2B17-C90C-1EE0-173B-C591FA3507FE}"/>
          </ac:picMkLst>
        </pc:picChg>
      </pc:sldChg>
      <pc:sldChg chg="del">
        <pc:chgData name="Prakhar Alok Chaudhary" userId="151a40bc-4584-4492-aeae-73d931a9e853" providerId="ADAL" clId="{08F0517A-3F96-4237-89BC-77B915F26AF3}" dt="2023-05-06T05:03:50.306" v="555" actId="2696"/>
        <pc:sldMkLst>
          <pc:docMk/>
          <pc:sldMk cId="3933036946" sldId="283"/>
        </pc:sldMkLst>
      </pc:sldChg>
      <pc:sldChg chg="modSp add mod">
        <pc:chgData name="Prakhar Alok Chaudhary" userId="151a40bc-4584-4492-aeae-73d931a9e853" providerId="ADAL" clId="{08F0517A-3F96-4237-89BC-77B915F26AF3}" dt="2023-05-06T04:33:35.729" v="358"/>
        <pc:sldMkLst>
          <pc:docMk/>
          <pc:sldMk cId="1039404997" sldId="284"/>
        </pc:sldMkLst>
        <pc:spChg chg="mod">
          <ac:chgData name="Prakhar Alok Chaudhary" userId="151a40bc-4584-4492-aeae-73d931a9e853" providerId="ADAL" clId="{08F0517A-3F96-4237-89BC-77B915F26AF3}" dt="2023-05-06T04:33:35.729" v="358"/>
          <ac:spMkLst>
            <pc:docMk/>
            <pc:sldMk cId="1039404997" sldId="284"/>
            <ac:spMk id="8" creationId="{E1267D4F-AAB2-703C-DBB1-60ED9362AC45}"/>
          </ac:spMkLst>
        </pc:spChg>
      </pc:sldChg>
      <pc:sldChg chg="modSp add mod">
        <pc:chgData name="Prakhar Alok Chaudhary" userId="151a40bc-4584-4492-aeae-73d931a9e853" providerId="ADAL" clId="{08F0517A-3F96-4237-89BC-77B915F26AF3}" dt="2023-05-06T05:03:02.263" v="534" actId="20577"/>
        <pc:sldMkLst>
          <pc:docMk/>
          <pc:sldMk cId="3853954560" sldId="285"/>
        </pc:sldMkLst>
        <pc:spChg chg="mod">
          <ac:chgData name="Prakhar Alok Chaudhary" userId="151a40bc-4584-4492-aeae-73d931a9e853" providerId="ADAL" clId="{08F0517A-3F96-4237-89BC-77B915F26AF3}" dt="2023-05-06T05:03:02.263" v="534" actId="20577"/>
          <ac:spMkLst>
            <pc:docMk/>
            <pc:sldMk cId="3853954560" sldId="285"/>
            <ac:spMk id="2" creationId="{361820CE-C9D9-FC3D-B271-88F87E3D0966}"/>
          </ac:spMkLst>
        </pc:spChg>
        <pc:spChg chg="mod">
          <ac:chgData name="Prakhar Alok Chaudhary" userId="151a40bc-4584-4492-aeae-73d931a9e853" providerId="ADAL" clId="{08F0517A-3F96-4237-89BC-77B915F26AF3}" dt="2023-05-06T05:01:04.268" v="493" actId="14100"/>
          <ac:spMkLst>
            <pc:docMk/>
            <pc:sldMk cId="3853954560" sldId="285"/>
            <ac:spMk id="6" creationId="{B33B66BA-26E3-621D-4D65-6D541DB55F06}"/>
          </ac:spMkLst>
        </pc:spChg>
      </pc:sldChg>
      <pc:sldChg chg="modSp new mod">
        <pc:chgData name="Prakhar Alok Chaudhary" userId="151a40bc-4584-4492-aeae-73d931a9e853" providerId="ADAL" clId="{08F0517A-3F96-4237-89BC-77B915F26AF3}" dt="2023-05-06T05:08:28.884" v="596" actId="113"/>
        <pc:sldMkLst>
          <pc:docMk/>
          <pc:sldMk cId="1600049749" sldId="286"/>
        </pc:sldMkLst>
        <pc:spChg chg="mod">
          <ac:chgData name="Prakhar Alok Chaudhary" userId="151a40bc-4584-4492-aeae-73d931a9e853" providerId="ADAL" clId="{08F0517A-3F96-4237-89BC-77B915F26AF3}" dt="2023-05-06T05:08:28.884" v="596" actId="113"/>
          <ac:spMkLst>
            <pc:docMk/>
            <pc:sldMk cId="1600049749" sldId="286"/>
            <ac:spMk id="2" creationId="{2B0C5314-3DBE-DA2C-DE44-8554B0D1A274}"/>
          </ac:spMkLst>
        </pc:spChg>
        <pc:spChg chg="mod">
          <ac:chgData name="Prakhar Alok Chaudhary" userId="151a40bc-4584-4492-aeae-73d931a9e853" providerId="ADAL" clId="{08F0517A-3F96-4237-89BC-77B915F26AF3}" dt="2023-05-06T05:08:15.809" v="578" actId="27636"/>
          <ac:spMkLst>
            <pc:docMk/>
            <pc:sldMk cId="1600049749" sldId="286"/>
            <ac:spMk id="3" creationId="{73FA141C-9A50-95F7-DAE3-0820FA1AEB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C53F3-D1E1-419C-88A7-C9866675258E}" type="datetimeFigureOut">
              <a:rPr lang="en-IN" smtClean="0"/>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2226D-CC70-4849-9F7D-6928E398B4FE}" type="slidenum">
              <a:rPr lang="en-IN" smtClean="0"/>
              <a:t>‹#›</a:t>
            </a:fld>
            <a:endParaRPr lang="en-IN"/>
          </a:p>
        </p:txBody>
      </p:sp>
    </p:spTree>
    <p:extLst>
      <p:ext uri="{BB962C8B-B14F-4D97-AF65-F5344CB8AC3E}">
        <p14:creationId xmlns:p14="http://schemas.microsoft.com/office/powerpoint/2010/main" val="3430603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066-7BC8-4E8D-2FF3-70CE52496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7E45B2-97D8-3D0D-AFEA-0E6A5D274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F753B3-CD78-F9A3-C648-A19C93F38784}"/>
              </a:ext>
            </a:extLst>
          </p:cNvPr>
          <p:cNvSpPr>
            <a:spLocks noGrp="1"/>
          </p:cNvSpPr>
          <p:nvPr>
            <p:ph type="dt" sz="half" idx="10"/>
          </p:nvPr>
        </p:nvSpPr>
        <p:spPr/>
        <p:txBody>
          <a:bodyPr/>
          <a:lstStyle/>
          <a:p>
            <a:fld id="{58A7239C-B978-4392-B1E3-031C2956245A}" type="datetime1">
              <a:rPr lang="en-IN" smtClean="0"/>
              <a:t>06-05-2023</a:t>
            </a:fld>
            <a:endParaRPr lang="en-IN"/>
          </a:p>
        </p:txBody>
      </p:sp>
      <p:sp>
        <p:nvSpPr>
          <p:cNvPr id="5" name="Footer Placeholder 4">
            <a:extLst>
              <a:ext uri="{FF2B5EF4-FFF2-40B4-BE49-F238E27FC236}">
                <a16:creationId xmlns:a16="http://schemas.microsoft.com/office/drawing/2014/main" id="{05B8207C-51BC-0014-DAC5-1CEF3D5A9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8918D-9CA4-2558-5235-11FD26BB9483}"/>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67125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C8D5-B06D-0A26-84EA-6C9D69B486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DC5C8-4D49-7E4B-E145-6679B040A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85915-8668-59F8-1696-8771E3501681}"/>
              </a:ext>
            </a:extLst>
          </p:cNvPr>
          <p:cNvSpPr>
            <a:spLocks noGrp="1"/>
          </p:cNvSpPr>
          <p:nvPr>
            <p:ph type="dt" sz="half" idx="10"/>
          </p:nvPr>
        </p:nvSpPr>
        <p:spPr/>
        <p:txBody>
          <a:bodyPr/>
          <a:lstStyle/>
          <a:p>
            <a:fld id="{D1E30AD8-1980-4B4D-97C4-22A5A0D5FCE6}" type="datetime1">
              <a:rPr lang="en-IN" smtClean="0"/>
              <a:t>06-05-2023</a:t>
            </a:fld>
            <a:endParaRPr lang="en-IN"/>
          </a:p>
        </p:txBody>
      </p:sp>
      <p:sp>
        <p:nvSpPr>
          <p:cNvPr id="5" name="Footer Placeholder 4">
            <a:extLst>
              <a:ext uri="{FF2B5EF4-FFF2-40B4-BE49-F238E27FC236}">
                <a16:creationId xmlns:a16="http://schemas.microsoft.com/office/drawing/2014/main" id="{9022AE56-F81F-0E1F-DFB2-72D3F7C55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0AB9F-D527-22EC-42F4-77B3B996DF4E}"/>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41992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9731E-BEC8-BFC0-BC78-E4BD3D5B3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3F4ADD-ECBD-E755-8A86-11E11027A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A9ACC-5B1C-6BC9-4639-776554D426BF}"/>
              </a:ext>
            </a:extLst>
          </p:cNvPr>
          <p:cNvSpPr>
            <a:spLocks noGrp="1"/>
          </p:cNvSpPr>
          <p:nvPr>
            <p:ph type="dt" sz="half" idx="10"/>
          </p:nvPr>
        </p:nvSpPr>
        <p:spPr/>
        <p:txBody>
          <a:bodyPr/>
          <a:lstStyle/>
          <a:p>
            <a:fld id="{4342E67E-F76E-45E8-8DB9-45E1F103C8D4}" type="datetime1">
              <a:rPr lang="en-IN" smtClean="0"/>
              <a:t>06-05-2023</a:t>
            </a:fld>
            <a:endParaRPr lang="en-IN"/>
          </a:p>
        </p:txBody>
      </p:sp>
      <p:sp>
        <p:nvSpPr>
          <p:cNvPr id="5" name="Footer Placeholder 4">
            <a:extLst>
              <a:ext uri="{FF2B5EF4-FFF2-40B4-BE49-F238E27FC236}">
                <a16:creationId xmlns:a16="http://schemas.microsoft.com/office/drawing/2014/main" id="{67F50A92-CF9D-B23F-6D83-6EEABFE48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524D7-CD66-51CD-89AF-ED4BEE5D3686}"/>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287823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351-326D-56F3-03FD-F407E6249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93BA1-68CA-322A-472A-4BB83584C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2E81D1-C351-91D5-6B27-110AE0C6B167}"/>
              </a:ext>
            </a:extLst>
          </p:cNvPr>
          <p:cNvSpPr>
            <a:spLocks noGrp="1"/>
          </p:cNvSpPr>
          <p:nvPr>
            <p:ph type="dt" sz="half" idx="10"/>
          </p:nvPr>
        </p:nvSpPr>
        <p:spPr/>
        <p:txBody>
          <a:bodyPr/>
          <a:lstStyle/>
          <a:p>
            <a:fld id="{D66F8474-0B01-4180-8ACC-9A12A1CFBBF1}" type="datetime1">
              <a:rPr lang="en-IN" smtClean="0"/>
              <a:t>06-05-2023</a:t>
            </a:fld>
            <a:endParaRPr lang="en-IN"/>
          </a:p>
        </p:txBody>
      </p:sp>
      <p:sp>
        <p:nvSpPr>
          <p:cNvPr id="5" name="Footer Placeholder 4">
            <a:extLst>
              <a:ext uri="{FF2B5EF4-FFF2-40B4-BE49-F238E27FC236}">
                <a16:creationId xmlns:a16="http://schemas.microsoft.com/office/drawing/2014/main" id="{DA4B5D47-61B5-FD20-62F1-FAE90CC91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6779E-942D-C728-4738-620CF2F7F87E}"/>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6753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90AB-1788-FEA6-7924-0E56824C5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A9CD6C-FAE0-3DEF-EF11-E29AD8615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6B297-4F00-C966-181A-A01451735C2F}"/>
              </a:ext>
            </a:extLst>
          </p:cNvPr>
          <p:cNvSpPr>
            <a:spLocks noGrp="1"/>
          </p:cNvSpPr>
          <p:nvPr>
            <p:ph type="dt" sz="half" idx="10"/>
          </p:nvPr>
        </p:nvSpPr>
        <p:spPr/>
        <p:txBody>
          <a:bodyPr/>
          <a:lstStyle/>
          <a:p>
            <a:fld id="{81805474-6527-4040-8822-9CDDD710499B}" type="datetime1">
              <a:rPr lang="en-IN" smtClean="0"/>
              <a:t>06-05-2023</a:t>
            </a:fld>
            <a:endParaRPr lang="en-IN"/>
          </a:p>
        </p:txBody>
      </p:sp>
      <p:sp>
        <p:nvSpPr>
          <p:cNvPr id="5" name="Footer Placeholder 4">
            <a:extLst>
              <a:ext uri="{FF2B5EF4-FFF2-40B4-BE49-F238E27FC236}">
                <a16:creationId xmlns:a16="http://schemas.microsoft.com/office/drawing/2014/main" id="{DDC07962-1A18-2B08-7578-A80EB945E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A5C12-5C28-4A3E-33AE-F91C9C543077}"/>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145921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F432-C97A-32EB-D621-D1475DA096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C5275E-DC37-ECC8-08C6-C4EB0B3F1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9DB23B-AAEB-8B21-9692-5E7FF9920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546C4B-FADF-E733-C14B-751D5ED58B52}"/>
              </a:ext>
            </a:extLst>
          </p:cNvPr>
          <p:cNvSpPr>
            <a:spLocks noGrp="1"/>
          </p:cNvSpPr>
          <p:nvPr>
            <p:ph type="dt" sz="half" idx="10"/>
          </p:nvPr>
        </p:nvSpPr>
        <p:spPr/>
        <p:txBody>
          <a:bodyPr/>
          <a:lstStyle/>
          <a:p>
            <a:fld id="{D5460BC3-0BD1-4BBC-88F3-575B79CC6621}" type="datetime1">
              <a:rPr lang="en-IN" smtClean="0"/>
              <a:t>06-05-2023</a:t>
            </a:fld>
            <a:endParaRPr lang="en-IN"/>
          </a:p>
        </p:txBody>
      </p:sp>
      <p:sp>
        <p:nvSpPr>
          <p:cNvPr id="6" name="Footer Placeholder 5">
            <a:extLst>
              <a:ext uri="{FF2B5EF4-FFF2-40B4-BE49-F238E27FC236}">
                <a16:creationId xmlns:a16="http://schemas.microsoft.com/office/drawing/2014/main" id="{F4D94105-7693-CCF9-59C4-C894330D9C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41B52-BA7B-E4BB-DF88-1C21D4A065B5}"/>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399683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5A61-1CE2-B226-3E5B-499D83DB91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CD221-CABA-1991-8F15-FCC59C0DD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F2D18-8F36-E646-9D6D-DE7E4C80C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DC6EAD-1BBF-5326-4190-6CE969F4B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D589FF-C219-7EAB-C3D4-F9D8EE815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856BE7-FC73-A64C-412F-69D6E87FCA3F}"/>
              </a:ext>
            </a:extLst>
          </p:cNvPr>
          <p:cNvSpPr>
            <a:spLocks noGrp="1"/>
          </p:cNvSpPr>
          <p:nvPr>
            <p:ph type="dt" sz="half" idx="10"/>
          </p:nvPr>
        </p:nvSpPr>
        <p:spPr/>
        <p:txBody>
          <a:bodyPr/>
          <a:lstStyle/>
          <a:p>
            <a:fld id="{CD32CA00-069D-4732-9B9A-6A93787FA771}" type="datetime1">
              <a:rPr lang="en-IN" smtClean="0"/>
              <a:t>06-05-2023</a:t>
            </a:fld>
            <a:endParaRPr lang="en-IN"/>
          </a:p>
        </p:txBody>
      </p:sp>
      <p:sp>
        <p:nvSpPr>
          <p:cNvPr id="8" name="Footer Placeholder 7">
            <a:extLst>
              <a:ext uri="{FF2B5EF4-FFF2-40B4-BE49-F238E27FC236}">
                <a16:creationId xmlns:a16="http://schemas.microsoft.com/office/drawing/2014/main" id="{819D98B8-4AD8-03FE-AAA7-0549DB52D5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36D711-8525-5F5F-034F-81FE7BD97A88}"/>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9691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29EA-AA57-5CB7-DB9F-38ED95B137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72BDC6-E55C-B2B0-BBDB-E154E519CA35}"/>
              </a:ext>
            </a:extLst>
          </p:cNvPr>
          <p:cNvSpPr>
            <a:spLocks noGrp="1"/>
          </p:cNvSpPr>
          <p:nvPr>
            <p:ph type="dt" sz="half" idx="10"/>
          </p:nvPr>
        </p:nvSpPr>
        <p:spPr/>
        <p:txBody>
          <a:bodyPr/>
          <a:lstStyle/>
          <a:p>
            <a:fld id="{E83472A2-F105-4ADB-8CE4-68D4CB54854F}" type="datetime1">
              <a:rPr lang="en-IN" smtClean="0"/>
              <a:t>06-05-2023</a:t>
            </a:fld>
            <a:endParaRPr lang="en-IN"/>
          </a:p>
        </p:txBody>
      </p:sp>
      <p:sp>
        <p:nvSpPr>
          <p:cNvPr id="4" name="Footer Placeholder 3">
            <a:extLst>
              <a:ext uri="{FF2B5EF4-FFF2-40B4-BE49-F238E27FC236}">
                <a16:creationId xmlns:a16="http://schemas.microsoft.com/office/drawing/2014/main" id="{245875AC-15D2-F6DC-1026-0BCE6AB749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0B5BCF-6FF1-2A42-4B37-CA074CC50D6F}"/>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17030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6FC87-5F91-3B9A-2332-8892E805148A}"/>
              </a:ext>
            </a:extLst>
          </p:cNvPr>
          <p:cNvSpPr>
            <a:spLocks noGrp="1"/>
          </p:cNvSpPr>
          <p:nvPr>
            <p:ph type="dt" sz="half" idx="10"/>
          </p:nvPr>
        </p:nvSpPr>
        <p:spPr/>
        <p:txBody>
          <a:bodyPr/>
          <a:lstStyle/>
          <a:p>
            <a:fld id="{133B9D83-A310-4F38-B902-FD3433DF9D86}" type="datetime1">
              <a:rPr lang="en-IN" smtClean="0"/>
              <a:t>06-05-2023</a:t>
            </a:fld>
            <a:endParaRPr lang="en-IN"/>
          </a:p>
        </p:txBody>
      </p:sp>
      <p:sp>
        <p:nvSpPr>
          <p:cNvPr id="3" name="Footer Placeholder 2">
            <a:extLst>
              <a:ext uri="{FF2B5EF4-FFF2-40B4-BE49-F238E27FC236}">
                <a16:creationId xmlns:a16="http://schemas.microsoft.com/office/drawing/2014/main" id="{A1D1C0D1-EBC3-5E31-0CA9-3F923EF7F5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F8FD92-D1FE-A38E-4129-8DA548EB0E74}"/>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304432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9364-EAA0-0395-818F-2A9B9803B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33AF87-A2D1-7EC9-2B80-9A39D30A5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A9605E-7957-1D2E-C8C9-04EC210ED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712DE-E212-B9B7-67CD-8687683B3BB2}"/>
              </a:ext>
            </a:extLst>
          </p:cNvPr>
          <p:cNvSpPr>
            <a:spLocks noGrp="1"/>
          </p:cNvSpPr>
          <p:nvPr>
            <p:ph type="dt" sz="half" idx="10"/>
          </p:nvPr>
        </p:nvSpPr>
        <p:spPr/>
        <p:txBody>
          <a:bodyPr/>
          <a:lstStyle/>
          <a:p>
            <a:fld id="{EDBEEF4A-7406-4469-B785-D25426D15AB7}" type="datetime1">
              <a:rPr lang="en-IN" smtClean="0"/>
              <a:t>06-05-2023</a:t>
            </a:fld>
            <a:endParaRPr lang="en-IN"/>
          </a:p>
        </p:txBody>
      </p:sp>
      <p:sp>
        <p:nvSpPr>
          <p:cNvPr id="6" name="Footer Placeholder 5">
            <a:extLst>
              <a:ext uri="{FF2B5EF4-FFF2-40B4-BE49-F238E27FC236}">
                <a16:creationId xmlns:a16="http://schemas.microsoft.com/office/drawing/2014/main" id="{2CF438BA-6BE1-F177-FB1D-A8D7F0108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983C2-07EB-C0D3-FE1B-7AB635171CE0}"/>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177891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344-1D34-B7B0-FC5D-B7F980A7D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ED8ABF-44FF-2665-6704-D081ED158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DC480F-471A-8747-6B61-2A225FA09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ED1CC-D1B2-E9DB-8E0A-6BBE4317633A}"/>
              </a:ext>
            </a:extLst>
          </p:cNvPr>
          <p:cNvSpPr>
            <a:spLocks noGrp="1"/>
          </p:cNvSpPr>
          <p:nvPr>
            <p:ph type="dt" sz="half" idx="10"/>
          </p:nvPr>
        </p:nvSpPr>
        <p:spPr/>
        <p:txBody>
          <a:bodyPr/>
          <a:lstStyle/>
          <a:p>
            <a:fld id="{64825D5A-BCE5-477B-B944-A9989BEFE965}" type="datetime1">
              <a:rPr lang="en-IN" smtClean="0"/>
              <a:t>06-05-2023</a:t>
            </a:fld>
            <a:endParaRPr lang="en-IN"/>
          </a:p>
        </p:txBody>
      </p:sp>
      <p:sp>
        <p:nvSpPr>
          <p:cNvPr id="6" name="Footer Placeholder 5">
            <a:extLst>
              <a:ext uri="{FF2B5EF4-FFF2-40B4-BE49-F238E27FC236}">
                <a16:creationId xmlns:a16="http://schemas.microsoft.com/office/drawing/2014/main" id="{5890F013-3AD7-FAEE-1020-8B91B96EC4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53C14-F33D-DE73-7163-CC982A92C0D9}"/>
              </a:ext>
            </a:extLst>
          </p:cNvPr>
          <p:cNvSpPr>
            <a:spLocks noGrp="1"/>
          </p:cNvSpPr>
          <p:nvPr>
            <p:ph type="sldNum" sz="quarter" idx="12"/>
          </p:nvPr>
        </p:nvSpPr>
        <p:spPr/>
        <p:txBody>
          <a:bodyPr/>
          <a:lstStyle/>
          <a:p>
            <a:fld id="{FCA28E78-E45A-4CA9-96E6-DDCAF25DD275}" type="slidenum">
              <a:rPr lang="en-IN" smtClean="0"/>
              <a:t>‹#›</a:t>
            </a:fld>
            <a:endParaRPr lang="en-IN"/>
          </a:p>
        </p:txBody>
      </p:sp>
    </p:spTree>
    <p:extLst>
      <p:ext uri="{BB962C8B-B14F-4D97-AF65-F5344CB8AC3E}">
        <p14:creationId xmlns:p14="http://schemas.microsoft.com/office/powerpoint/2010/main" val="420442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BA2F7-84F4-509C-ED91-AAA4BEAA2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7A6196-1DD6-E0FB-021F-3B614D367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633A9-7F40-81B3-2FD8-CD60833A5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AAE1A-0D2E-4D2D-A370-D261977DD85F}" type="datetime1">
              <a:rPr lang="en-IN" smtClean="0"/>
              <a:t>06-05-2023</a:t>
            </a:fld>
            <a:endParaRPr lang="en-IN"/>
          </a:p>
        </p:txBody>
      </p:sp>
      <p:sp>
        <p:nvSpPr>
          <p:cNvPr id="5" name="Footer Placeholder 4">
            <a:extLst>
              <a:ext uri="{FF2B5EF4-FFF2-40B4-BE49-F238E27FC236}">
                <a16:creationId xmlns:a16="http://schemas.microsoft.com/office/drawing/2014/main" id="{326DD630-19D6-659A-2444-6D3312F37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922094-DC0C-DC26-CEA1-77ABC140E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28E78-E45A-4CA9-96E6-DDCAF25DD275}" type="slidenum">
              <a:rPr lang="en-IN" smtClean="0"/>
              <a:t>‹#›</a:t>
            </a:fld>
            <a:endParaRPr lang="en-IN"/>
          </a:p>
        </p:txBody>
      </p:sp>
    </p:spTree>
    <p:extLst>
      <p:ext uri="{BB962C8B-B14F-4D97-AF65-F5344CB8AC3E}">
        <p14:creationId xmlns:p14="http://schemas.microsoft.com/office/powerpoint/2010/main" val="4241011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6E22-A3A9-2801-A52F-7884B81DB7CB}"/>
              </a:ext>
            </a:extLst>
          </p:cNvPr>
          <p:cNvSpPr>
            <a:spLocks noGrp="1"/>
          </p:cNvSpPr>
          <p:nvPr>
            <p:ph type="ctrTitle"/>
          </p:nvPr>
        </p:nvSpPr>
        <p:spPr>
          <a:xfrm>
            <a:off x="1524000" y="381462"/>
            <a:ext cx="9144000" cy="3280962"/>
          </a:xfrm>
        </p:spPr>
        <p:txBody>
          <a:bodyPr>
            <a:normAutofit/>
          </a:bodyPr>
          <a:lstStyle/>
          <a:p>
            <a:r>
              <a:rPr lang="en-IN" sz="3200" b="1" dirty="0">
                <a:latin typeface="Arial" panose="020B0604020202020204" pitchFamily="34" charset="0"/>
                <a:ea typeface="Calibri" panose="020F0502020204030204" pitchFamily="34" charset="0"/>
                <a:cs typeface="Arial" panose="020B0604020202020204" pitchFamily="34" charset="0"/>
              </a:rPr>
              <a:t>Automated Traffic Monitoring System</a:t>
            </a:r>
            <a:br>
              <a:rPr lang="en-IN" sz="3200" dirty="0">
                <a:latin typeface="Arial" panose="020B0604020202020204" pitchFamily="34" charset="0"/>
                <a:ea typeface="Calibri" panose="020F0502020204030204" pitchFamily="34" charset="0"/>
                <a:cs typeface="Arial" panose="020B0604020202020204" pitchFamily="34" charset="0"/>
              </a:rPr>
            </a:br>
            <a:endParaRPr lang="en-IN" sz="3200" b="1" dirty="0"/>
          </a:p>
        </p:txBody>
      </p:sp>
      <p:sp>
        <p:nvSpPr>
          <p:cNvPr id="3" name="Subtitle 2">
            <a:extLst>
              <a:ext uri="{FF2B5EF4-FFF2-40B4-BE49-F238E27FC236}">
                <a16:creationId xmlns:a16="http://schemas.microsoft.com/office/drawing/2014/main" id="{7981D0C7-52EE-DC36-0FF2-6DE7696AB2A7}"/>
              </a:ext>
            </a:extLst>
          </p:cNvPr>
          <p:cNvSpPr>
            <a:spLocks noGrp="1"/>
          </p:cNvSpPr>
          <p:nvPr>
            <p:ph type="subTitle" idx="1"/>
          </p:nvPr>
        </p:nvSpPr>
        <p:spPr>
          <a:xfrm>
            <a:off x="1524000" y="3175909"/>
            <a:ext cx="9144000" cy="1910996"/>
          </a:xfrm>
        </p:spPr>
        <p:txBody>
          <a:bodyPr>
            <a:normAutofit fontScale="70000" lnSpcReduction="20000"/>
          </a:bodyPr>
          <a:lstStyle/>
          <a:p>
            <a:r>
              <a:rPr lang="en-IN" dirty="0"/>
              <a:t>BY</a:t>
            </a:r>
          </a:p>
          <a:p>
            <a:r>
              <a:rPr lang="en-IN" dirty="0" err="1"/>
              <a:t>Shinjinee</a:t>
            </a:r>
            <a:r>
              <a:rPr lang="en-IN" dirty="0"/>
              <a:t> </a:t>
            </a:r>
            <a:r>
              <a:rPr lang="en-IN" dirty="0" err="1"/>
              <a:t>Maiti</a:t>
            </a:r>
            <a:r>
              <a:rPr lang="en-IN" dirty="0"/>
              <a:t>(RA1911026010024)</a:t>
            </a:r>
          </a:p>
          <a:p>
            <a:r>
              <a:rPr lang="en-IN" dirty="0"/>
              <a:t>Prakhar Alok Chaudhary (RA1911026010015)</a:t>
            </a:r>
          </a:p>
          <a:p>
            <a:r>
              <a:rPr lang="en-IN" u="sng" dirty="0"/>
              <a:t>Guide:</a:t>
            </a:r>
          </a:p>
          <a:p>
            <a:r>
              <a:rPr lang="en-IN" dirty="0" err="1"/>
              <a:t>Dr.</a:t>
            </a:r>
            <a:r>
              <a:rPr lang="en-IN" dirty="0"/>
              <a:t> A. Revathi</a:t>
            </a:r>
          </a:p>
          <a:p>
            <a:r>
              <a:rPr lang="en-IN" dirty="0"/>
              <a:t>Assistant Professor, Department of Computational Intelligence</a:t>
            </a:r>
          </a:p>
        </p:txBody>
      </p:sp>
      <p:pic>
        <p:nvPicPr>
          <p:cNvPr id="1028" name="Picture 4">
            <a:extLst>
              <a:ext uri="{FF2B5EF4-FFF2-40B4-BE49-F238E27FC236}">
                <a16:creationId xmlns:a16="http://schemas.microsoft.com/office/drawing/2014/main" id="{2173F1BB-7A7F-B83D-D555-4B88D4BD0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C1A3D91-3697-B289-34A3-ACA9418C8A87}"/>
              </a:ext>
            </a:extLst>
          </p:cNvPr>
          <p:cNvSpPr>
            <a:spLocks noGrp="1"/>
          </p:cNvSpPr>
          <p:nvPr>
            <p:ph type="sldNum" sz="quarter" idx="12"/>
          </p:nvPr>
        </p:nvSpPr>
        <p:spPr/>
        <p:txBody>
          <a:bodyPr/>
          <a:lstStyle/>
          <a:p>
            <a:fld id="{FCA28E78-E45A-4CA9-96E6-DDCAF25DD275}" type="slidenum">
              <a:rPr lang="en-IN" smtClean="0"/>
              <a:t>1</a:t>
            </a:fld>
            <a:endParaRPr lang="en-IN"/>
          </a:p>
        </p:txBody>
      </p:sp>
    </p:spTree>
    <p:extLst>
      <p:ext uri="{BB962C8B-B14F-4D97-AF65-F5344CB8AC3E}">
        <p14:creationId xmlns:p14="http://schemas.microsoft.com/office/powerpoint/2010/main" val="182943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A6E9-6320-DA65-A5C5-4616394A34ED}"/>
              </a:ext>
            </a:extLst>
          </p:cNvPr>
          <p:cNvSpPr>
            <a:spLocks noGrp="1"/>
          </p:cNvSpPr>
          <p:nvPr>
            <p:ph type="title"/>
          </p:nvPr>
        </p:nvSpPr>
        <p:spPr>
          <a:xfrm>
            <a:off x="733916" y="214445"/>
            <a:ext cx="10515600" cy="1325563"/>
          </a:xfrm>
        </p:spPr>
        <p:txBody>
          <a:bodyPr/>
          <a:lstStyle/>
          <a:p>
            <a:pPr algn="ctr"/>
            <a:r>
              <a:rPr lang="en-IN" b="1" dirty="0"/>
              <a:t>ARCHITECTURE DIAGRAM</a:t>
            </a:r>
          </a:p>
        </p:txBody>
      </p:sp>
      <p:pic>
        <p:nvPicPr>
          <p:cNvPr id="20" name="Picture 4">
            <a:extLst>
              <a:ext uri="{FF2B5EF4-FFF2-40B4-BE49-F238E27FC236}">
                <a16:creationId xmlns:a16="http://schemas.microsoft.com/office/drawing/2014/main" id="{D5ED37B8-4B17-2FA8-738B-BCB3CA41C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4137737-9157-0BF4-27A9-0DFAA58EEBA9}"/>
              </a:ext>
            </a:extLst>
          </p:cNvPr>
          <p:cNvSpPr txBox="1"/>
          <p:nvPr/>
        </p:nvSpPr>
        <p:spPr>
          <a:xfrm>
            <a:off x="4705350" y="6192040"/>
            <a:ext cx="3067050" cy="369332"/>
          </a:xfrm>
          <a:prstGeom prst="rect">
            <a:avLst/>
          </a:prstGeom>
          <a:noFill/>
        </p:spPr>
        <p:txBody>
          <a:bodyPr wrap="square" rtlCol="0">
            <a:spAutoFit/>
          </a:bodyPr>
          <a:lstStyle/>
          <a:p>
            <a:r>
              <a:rPr lang="en-US"/>
              <a:t> ITMS – Architecture Diagram</a:t>
            </a:r>
            <a:endParaRPr lang="en-US" dirty="0"/>
          </a:p>
        </p:txBody>
      </p:sp>
      <p:pic>
        <p:nvPicPr>
          <p:cNvPr id="15" name="Picture 14">
            <a:extLst>
              <a:ext uri="{FF2B5EF4-FFF2-40B4-BE49-F238E27FC236}">
                <a16:creationId xmlns:a16="http://schemas.microsoft.com/office/drawing/2014/main" id="{2F2F8E10-EA93-F574-0645-7F8D1C3DADCC}"/>
              </a:ext>
            </a:extLst>
          </p:cNvPr>
          <p:cNvPicPr>
            <a:picLocks noChangeAspect="1"/>
          </p:cNvPicPr>
          <p:nvPr/>
        </p:nvPicPr>
        <p:blipFill>
          <a:blip r:embed="rId3"/>
          <a:stretch>
            <a:fillRect/>
          </a:stretch>
        </p:blipFill>
        <p:spPr>
          <a:xfrm>
            <a:off x="1465906" y="1280795"/>
            <a:ext cx="9545938" cy="4642485"/>
          </a:xfrm>
          <a:prstGeom prst="rect">
            <a:avLst/>
          </a:prstGeom>
        </p:spPr>
      </p:pic>
    </p:spTree>
    <p:extLst>
      <p:ext uri="{BB962C8B-B14F-4D97-AF65-F5344CB8AC3E}">
        <p14:creationId xmlns:p14="http://schemas.microsoft.com/office/powerpoint/2010/main" val="11877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9FDE-9A87-D212-6466-64D858C4B01B}"/>
              </a:ext>
            </a:extLst>
          </p:cNvPr>
          <p:cNvSpPr>
            <a:spLocks noGrp="1"/>
          </p:cNvSpPr>
          <p:nvPr>
            <p:ph type="title"/>
          </p:nvPr>
        </p:nvSpPr>
        <p:spPr/>
        <p:txBody>
          <a:bodyPr/>
          <a:lstStyle/>
          <a:p>
            <a:r>
              <a:rPr lang="en-US" b="1" dirty="0"/>
              <a:t>Annotation Process at </a:t>
            </a:r>
            <a:r>
              <a:rPr lang="en-US" b="1" dirty="0" err="1"/>
              <a:t>Roboflow</a:t>
            </a:r>
            <a:r>
              <a:rPr lang="en-US" b="1" dirty="0"/>
              <a:t> service</a:t>
            </a:r>
          </a:p>
        </p:txBody>
      </p:sp>
      <p:sp>
        <p:nvSpPr>
          <p:cNvPr id="6" name="TextBox 5">
            <a:extLst>
              <a:ext uri="{FF2B5EF4-FFF2-40B4-BE49-F238E27FC236}">
                <a16:creationId xmlns:a16="http://schemas.microsoft.com/office/drawing/2014/main" id="{010C7590-A716-24E8-8CFC-267D98394BE9}"/>
              </a:ext>
            </a:extLst>
          </p:cNvPr>
          <p:cNvSpPr txBox="1"/>
          <p:nvPr/>
        </p:nvSpPr>
        <p:spPr>
          <a:xfrm>
            <a:off x="3328987" y="6323648"/>
            <a:ext cx="6310313" cy="369332"/>
          </a:xfrm>
          <a:prstGeom prst="rect">
            <a:avLst/>
          </a:prstGeom>
          <a:noFill/>
        </p:spPr>
        <p:txBody>
          <a:bodyPr wrap="square" rtlCol="0">
            <a:spAutoFit/>
          </a:bodyPr>
          <a:lstStyle/>
          <a:p>
            <a:r>
              <a:rPr lang="en-US" dirty="0"/>
              <a:t>Example of Annotation Process at </a:t>
            </a:r>
            <a:r>
              <a:rPr lang="en-US" dirty="0" err="1"/>
              <a:t>Roboflow</a:t>
            </a:r>
            <a:r>
              <a:rPr lang="en-US" dirty="0"/>
              <a:t> service</a:t>
            </a:r>
          </a:p>
        </p:txBody>
      </p:sp>
      <p:pic>
        <p:nvPicPr>
          <p:cNvPr id="8" name="Picture 7">
            <a:extLst>
              <a:ext uri="{FF2B5EF4-FFF2-40B4-BE49-F238E27FC236}">
                <a16:creationId xmlns:a16="http://schemas.microsoft.com/office/drawing/2014/main" id="{D0A25E5E-AD1A-D1CC-69CC-9509B4A58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210" y="1514475"/>
            <a:ext cx="9317579" cy="4495800"/>
          </a:xfrm>
          <a:prstGeom prst="rect">
            <a:avLst/>
          </a:prstGeom>
        </p:spPr>
      </p:pic>
    </p:spTree>
    <p:extLst>
      <p:ext uri="{BB962C8B-B14F-4D97-AF65-F5344CB8AC3E}">
        <p14:creationId xmlns:p14="http://schemas.microsoft.com/office/powerpoint/2010/main" val="110755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5314-3DBE-DA2C-DE44-8554B0D1A274}"/>
              </a:ext>
            </a:extLst>
          </p:cNvPr>
          <p:cNvSpPr>
            <a:spLocks noGrp="1"/>
          </p:cNvSpPr>
          <p:nvPr>
            <p:ph type="title"/>
          </p:nvPr>
        </p:nvSpPr>
        <p:spPr/>
        <p:txBody>
          <a:bodyPr/>
          <a:lstStyle/>
          <a:p>
            <a:r>
              <a:rPr lang="en-US" b="1" dirty="0"/>
              <a:t>MODEL STRUCTURE</a:t>
            </a:r>
          </a:p>
        </p:txBody>
      </p:sp>
      <p:sp>
        <p:nvSpPr>
          <p:cNvPr id="3" name="Content Placeholder 2">
            <a:extLst>
              <a:ext uri="{FF2B5EF4-FFF2-40B4-BE49-F238E27FC236}">
                <a16:creationId xmlns:a16="http://schemas.microsoft.com/office/drawing/2014/main" id="{73FA141C-9A50-95F7-DAE3-0820FA1AEB88}"/>
              </a:ext>
            </a:extLst>
          </p:cNvPr>
          <p:cNvSpPr>
            <a:spLocks noGrp="1"/>
          </p:cNvSpPr>
          <p:nvPr>
            <p:ph idx="1"/>
          </p:nvPr>
        </p:nvSpPr>
        <p:spPr/>
        <p:txBody>
          <a:bodyPr>
            <a:normAutofit fontScale="47500" lnSpcReduction="20000"/>
          </a:bodyPr>
          <a:lstStyle/>
          <a:p>
            <a:r>
              <a:rPr lang="en-US" dirty="0"/>
              <a:t>Data Capture: Real-time traffic data is captured through CCTV cameras already installed in highways or traffic signals.</a:t>
            </a:r>
          </a:p>
          <a:p>
            <a:endParaRPr lang="en-US" dirty="0"/>
          </a:p>
          <a:p>
            <a:r>
              <a:rPr lang="en-US" dirty="0"/>
              <a:t>Data Processing: The captured data is processed and fed into a machine learning model called You Only Look Once (YOLO).</a:t>
            </a:r>
          </a:p>
          <a:p>
            <a:endParaRPr lang="en-US" dirty="0"/>
          </a:p>
          <a:p>
            <a:r>
              <a:rPr lang="en-US" dirty="0"/>
              <a:t>Object Detection: The YOLO model performs object detection on the processed data, accurately detecting and counting vehicles in each lane.</a:t>
            </a:r>
          </a:p>
          <a:p>
            <a:endParaRPr lang="en-US" dirty="0"/>
          </a:p>
          <a:p>
            <a:r>
              <a:rPr lang="en-US" dirty="0"/>
              <a:t>Python Program: A pre-written Python program is utilized to automate the traffic signal switching process based on the vehicle count data obtained from the YOLO model.</a:t>
            </a:r>
          </a:p>
          <a:p>
            <a:endParaRPr lang="en-US" dirty="0"/>
          </a:p>
          <a:p>
            <a:r>
              <a:rPr lang="en-US" dirty="0"/>
              <a:t>Dynamic Signal Switching: The Python program dynamically adjusts the traffic signal switching based on the number of vehicles present in each lane, enabling more efficient and coordinated use of traffic networks.</a:t>
            </a:r>
          </a:p>
          <a:p>
            <a:endParaRPr lang="en-US" dirty="0"/>
          </a:p>
          <a:p>
            <a:r>
              <a:rPr lang="en-US" dirty="0"/>
              <a:t>Continuous Learning: The machine learning model is trained continuously to adapt to different scenarios, reducing the occurrence of scenarios that could lead to model failure.</a:t>
            </a:r>
          </a:p>
          <a:p>
            <a:endParaRPr lang="en-US" dirty="0"/>
          </a:p>
          <a:p>
            <a:r>
              <a:rPr lang="en-US" dirty="0"/>
              <a:t>Customization: The model can be customized with additional functions such as closing the signal for pedestrians crossing, prioritizing the lane for ambulance, and monitoring vehicles.</a:t>
            </a:r>
          </a:p>
        </p:txBody>
      </p:sp>
      <p:sp>
        <p:nvSpPr>
          <p:cNvPr id="4" name="Slide Number Placeholder 3">
            <a:extLst>
              <a:ext uri="{FF2B5EF4-FFF2-40B4-BE49-F238E27FC236}">
                <a16:creationId xmlns:a16="http://schemas.microsoft.com/office/drawing/2014/main" id="{101F9F4E-CE47-5523-343F-F9647FF3855D}"/>
              </a:ext>
            </a:extLst>
          </p:cNvPr>
          <p:cNvSpPr>
            <a:spLocks noGrp="1"/>
          </p:cNvSpPr>
          <p:nvPr>
            <p:ph type="sldNum" sz="quarter" idx="12"/>
          </p:nvPr>
        </p:nvSpPr>
        <p:spPr/>
        <p:txBody>
          <a:bodyPr/>
          <a:lstStyle/>
          <a:p>
            <a:fld id="{FCA28E78-E45A-4CA9-96E6-DDCAF25DD275}" type="slidenum">
              <a:rPr lang="en-IN" smtClean="0"/>
              <a:t>12</a:t>
            </a:fld>
            <a:endParaRPr lang="en-IN"/>
          </a:p>
        </p:txBody>
      </p:sp>
    </p:spTree>
    <p:extLst>
      <p:ext uri="{BB962C8B-B14F-4D97-AF65-F5344CB8AC3E}">
        <p14:creationId xmlns:p14="http://schemas.microsoft.com/office/powerpoint/2010/main" val="160004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DDC4-7E2E-D8C9-CC4C-EB6C4C92D542}"/>
              </a:ext>
            </a:extLst>
          </p:cNvPr>
          <p:cNvSpPr>
            <a:spLocks noGrp="1"/>
          </p:cNvSpPr>
          <p:nvPr>
            <p:ph type="title"/>
          </p:nvPr>
        </p:nvSpPr>
        <p:spPr/>
        <p:txBody>
          <a:bodyPr/>
          <a:lstStyle/>
          <a:p>
            <a:pPr algn="ctr"/>
            <a:r>
              <a:rPr lang="en-IN" b="1" dirty="0"/>
              <a:t>FINAL MODEL OUTPUT</a:t>
            </a:r>
          </a:p>
        </p:txBody>
      </p:sp>
      <p:sp>
        <p:nvSpPr>
          <p:cNvPr id="4" name="Slide Number Placeholder 3">
            <a:extLst>
              <a:ext uri="{FF2B5EF4-FFF2-40B4-BE49-F238E27FC236}">
                <a16:creationId xmlns:a16="http://schemas.microsoft.com/office/drawing/2014/main" id="{8F517CBB-8D48-D0DD-9769-7C32B892FF21}"/>
              </a:ext>
            </a:extLst>
          </p:cNvPr>
          <p:cNvSpPr>
            <a:spLocks noGrp="1"/>
          </p:cNvSpPr>
          <p:nvPr>
            <p:ph type="sldNum" sz="quarter" idx="12"/>
          </p:nvPr>
        </p:nvSpPr>
        <p:spPr/>
        <p:txBody>
          <a:bodyPr/>
          <a:lstStyle/>
          <a:p>
            <a:fld id="{FCA28E78-E45A-4CA9-96E6-DDCAF25DD275}" type="slidenum">
              <a:rPr lang="en-IN" smtClean="0"/>
              <a:t>13</a:t>
            </a:fld>
            <a:endParaRPr lang="en-IN" dirty="0"/>
          </a:p>
        </p:txBody>
      </p:sp>
      <p:pic>
        <p:nvPicPr>
          <p:cNvPr id="3" name="Picture 4">
            <a:extLst>
              <a:ext uri="{FF2B5EF4-FFF2-40B4-BE49-F238E27FC236}">
                <a16:creationId xmlns:a16="http://schemas.microsoft.com/office/drawing/2014/main" id="{AAF06671-60FA-08DC-C8F7-B4EF3A692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3" descr="Text&#10;&#10;Description automatically generated">
            <a:extLst>
              <a:ext uri="{FF2B5EF4-FFF2-40B4-BE49-F238E27FC236}">
                <a16:creationId xmlns:a16="http://schemas.microsoft.com/office/drawing/2014/main" id="{21F3447C-D75C-9D03-FD3D-A95C2059F2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1587" y="1825625"/>
            <a:ext cx="7408826" cy="4351338"/>
          </a:xfrm>
        </p:spPr>
      </p:pic>
    </p:spTree>
    <p:extLst>
      <p:ext uri="{BB962C8B-B14F-4D97-AF65-F5344CB8AC3E}">
        <p14:creationId xmlns:p14="http://schemas.microsoft.com/office/powerpoint/2010/main" val="133351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A2F9-ABD3-6258-F974-6D7D971D6FD1}"/>
              </a:ext>
            </a:extLst>
          </p:cNvPr>
          <p:cNvSpPr>
            <a:spLocks noGrp="1"/>
          </p:cNvSpPr>
          <p:nvPr>
            <p:ph type="title"/>
          </p:nvPr>
        </p:nvSpPr>
        <p:spPr/>
        <p:txBody>
          <a:bodyPr/>
          <a:lstStyle/>
          <a:p>
            <a:pPr algn="ctr"/>
            <a:r>
              <a:rPr lang="en-US" b="1" dirty="0"/>
              <a:t>APPLICATION</a:t>
            </a:r>
            <a:endParaRPr lang="en-IN" b="1" dirty="0"/>
          </a:p>
        </p:txBody>
      </p:sp>
      <p:sp>
        <p:nvSpPr>
          <p:cNvPr id="3" name="Content Placeholder 2">
            <a:extLst>
              <a:ext uri="{FF2B5EF4-FFF2-40B4-BE49-F238E27FC236}">
                <a16:creationId xmlns:a16="http://schemas.microsoft.com/office/drawing/2014/main" id="{C15D9CA4-5683-74FC-CDD5-EECBE9D5775F}"/>
              </a:ext>
            </a:extLst>
          </p:cNvPr>
          <p:cNvSpPr>
            <a:spLocks noGrp="1"/>
          </p:cNvSpPr>
          <p:nvPr>
            <p:ph idx="1"/>
          </p:nvPr>
        </p:nvSpPr>
        <p:spPr/>
        <p:txBody>
          <a:bodyPr>
            <a:normAutofit/>
          </a:bodyPr>
          <a:lstStyle/>
          <a:p>
            <a:pPr algn="just"/>
            <a:r>
              <a:rPr lang="en-US" sz="2100" dirty="0"/>
              <a:t>The proposed traffic management system can be implemented in busy intersections and highways to improve traffic flow, reduce congestion, and enhance road safety.</a:t>
            </a:r>
          </a:p>
          <a:p>
            <a:pPr algn="just"/>
            <a:endParaRPr lang="en-US" sz="2100" dirty="0"/>
          </a:p>
          <a:p>
            <a:pPr algn="just"/>
            <a:r>
              <a:rPr lang="en-US" sz="2100" dirty="0"/>
              <a:t>The system can be deployed in smart cities and transportation networks to provide real-time traffic data and automated traffic signal switching based on vehicle count.</a:t>
            </a:r>
          </a:p>
          <a:p>
            <a:pPr algn="just"/>
            <a:endParaRPr lang="en-US" sz="2100" dirty="0"/>
          </a:p>
          <a:p>
            <a:pPr algn="just"/>
            <a:r>
              <a:rPr lang="en-US" sz="2100" dirty="0"/>
              <a:t>The system can be customized to cater to different traffic scenarios and to prioritize emergency vehicles, pedestrians, and cyclists for safer and more efficient transportation.</a:t>
            </a:r>
          </a:p>
          <a:p>
            <a:pPr algn="just"/>
            <a:endParaRPr lang="en-IN" sz="2100" dirty="0"/>
          </a:p>
        </p:txBody>
      </p:sp>
      <p:sp>
        <p:nvSpPr>
          <p:cNvPr id="4" name="Slide Number Placeholder 3">
            <a:extLst>
              <a:ext uri="{FF2B5EF4-FFF2-40B4-BE49-F238E27FC236}">
                <a16:creationId xmlns:a16="http://schemas.microsoft.com/office/drawing/2014/main" id="{15BA1530-0BD5-8634-BFA5-7004443B8FA3}"/>
              </a:ext>
            </a:extLst>
          </p:cNvPr>
          <p:cNvSpPr>
            <a:spLocks noGrp="1"/>
          </p:cNvSpPr>
          <p:nvPr>
            <p:ph type="sldNum" sz="quarter" idx="12"/>
          </p:nvPr>
        </p:nvSpPr>
        <p:spPr/>
        <p:txBody>
          <a:bodyPr/>
          <a:lstStyle/>
          <a:p>
            <a:fld id="{FCA28E78-E45A-4CA9-96E6-DDCAF25DD275}" type="slidenum">
              <a:rPr lang="en-IN" smtClean="0"/>
              <a:t>14</a:t>
            </a:fld>
            <a:endParaRPr lang="en-IN" dirty="0"/>
          </a:p>
        </p:txBody>
      </p:sp>
      <p:pic>
        <p:nvPicPr>
          <p:cNvPr id="5" name="Picture 4">
            <a:extLst>
              <a:ext uri="{FF2B5EF4-FFF2-40B4-BE49-F238E27FC236}">
                <a16:creationId xmlns:a16="http://schemas.microsoft.com/office/drawing/2014/main" id="{1287213C-910A-B043-BA6F-B4A3A2CE0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24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2225-4615-FF82-3601-6B7C8CF89E1E}"/>
              </a:ext>
            </a:extLst>
          </p:cNvPr>
          <p:cNvSpPr>
            <a:spLocks noGrp="1"/>
          </p:cNvSpPr>
          <p:nvPr>
            <p:ph type="title"/>
          </p:nvPr>
        </p:nvSpPr>
        <p:spPr>
          <a:xfrm>
            <a:off x="838200" y="338492"/>
            <a:ext cx="10515600" cy="1325563"/>
          </a:xfrm>
        </p:spPr>
        <p:txBody>
          <a:bodyPr/>
          <a:lstStyle/>
          <a:p>
            <a:pPr algn="ctr"/>
            <a:r>
              <a:rPr lang="en-US" b="1" dirty="0"/>
              <a:t>CONCLUSION</a:t>
            </a:r>
            <a:endParaRPr lang="en-IN" b="1" dirty="0"/>
          </a:p>
        </p:txBody>
      </p:sp>
      <p:sp>
        <p:nvSpPr>
          <p:cNvPr id="4" name="Slide Number Placeholder 3">
            <a:extLst>
              <a:ext uri="{FF2B5EF4-FFF2-40B4-BE49-F238E27FC236}">
                <a16:creationId xmlns:a16="http://schemas.microsoft.com/office/drawing/2014/main" id="{816D0D51-B845-20DA-23A2-8A875033A816}"/>
              </a:ext>
            </a:extLst>
          </p:cNvPr>
          <p:cNvSpPr>
            <a:spLocks noGrp="1"/>
          </p:cNvSpPr>
          <p:nvPr>
            <p:ph type="sldNum" sz="quarter" idx="12"/>
          </p:nvPr>
        </p:nvSpPr>
        <p:spPr/>
        <p:txBody>
          <a:bodyPr/>
          <a:lstStyle/>
          <a:p>
            <a:fld id="{FCA28E78-E45A-4CA9-96E6-DDCAF25DD275}" type="slidenum">
              <a:rPr lang="en-IN" smtClean="0"/>
              <a:t>15</a:t>
            </a:fld>
            <a:endParaRPr lang="en-IN" dirty="0"/>
          </a:p>
        </p:txBody>
      </p:sp>
      <p:pic>
        <p:nvPicPr>
          <p:cNvPr id="5" name="Picture 4">
            <a:extLst>
              <a:ext uri="{FF2B5EF4-FFF2-40B4-BE49-F238E27FC236}">
                <a16:creationId xmlns:a16="http://schemas.microsoft.com/office/drawing/2014/main" id="{9CA92A23-79B4-D10F-DF21-A50F03A71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Bullseye">
            <a:extLst>
              <a:ext uri="{FF2B5EF4-FFF2-40B4-BE49-F238E27FC236}">
                <a16:creationId xmlns:a16="http://schemas.microsoft.com/office/drawing/2014/main" id="{42F4EA07-76CC-454B-3989-DBD7F7ADB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2150" y="2002547"/>
            <a:ext cx="914400" cy="914400"/>
          </a:xfrm>
          <a:prstGeom prst="rect">
            <a:avLst/>
          </a:prstGeom>
        </p:spPr>
      </p:pic>
      <p:pic>
        <p:nvPicPr>
          <p:cNvPr id="10" name="Graphic 9" descr="Bullseye">
            <a:extLst>
              <a:ext uri="{FF2B5EF4-FFF2-40B4-BE49-F238E27FC236}">
                <a16:creationId xmlns:a16="http://schemas.microsoft.com/office/drawing/2014/main" id="{61DBAE0A-40D8-2704-5159-6921993AA6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2150" y="3188764"/>
            <a:ext cx="914400" cy="914400"/>
          </a:xfrm>
          <a:prstGeom prst="rect">
            <a:avLst/>
          </a:prstGeom>
        </p:spPr>
      </p:pic>
      <p:pic>
        <p:nvPicPr>
          <p:cNvPr id="11" name="Graphic 10" descr="Bullseye">
            <a:extLst>
              <a:ext uri="{FF2B5EF4-FFF2-40B4-BE49-F238E27FC236}">
                <a16:creationId xmlns:a16="http://schemas.microsoft.com/office/drawing/2014/main" id="{D1831786-C921-5BDE-9FA7-31EFE195CA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2150" y="4374981"/>
            <a:ext cx="914400" cy="914400"/>
          </a:xfrm>
          <a:prstGeom prst="rect">
            <a:avLst/>
          </a:prstGeom>
        </p:spPr>
      </p:pic>
      <p:sp>
        <p:nvSpPr>
          <p:cNvPr id="12" name="TextBox 11">
            <a:extLst>
              <a:ext uri="{FF2B5EF4-FFF2-40B4-BE49-F238E27FC236}">
                <a16:creationId xmlns:a16="http://schemas.microsoft.com/office/drawing/2014/main" id="{CC2399C4-9A58-0C7E-7EBB-0EBCA2E782C2}"/>
              </a:ext>
            </a:extLst>
          </p:cNvPr>
          <p:cNvSpPr txBox="1"/>
          <p:nvPr/>
        </p:nvSpPr>
        <p:spPr>
          <a:xfrm>
            <a:off x="3114675" y="2152272"/>
            <a:ext cx="6076950" cy="646331"/>
          </a:xfrm>
          <a:prstGeom prst="rect">
            <a:avLst/>
          </a:prstGeom>
          <a:noFill/>
        </p:spPr>
        <p:txBody>
          <a:bodyPr wrap="square" rtlCol="0">
            <a:spAutoFit/>
          </a:bodyPr>
          <a:lstStyle/>
          <a:p>
            <a:r>
              <a:rPr lang="en-US" dirty="0"/>
              <a:t>Our proposed model uses machine learning to detect and count vehicles, improving traffic flow and management.</a:t>
            </a:r>
            <a:endParaRPr lang="en-IN" dirty="0"/>
          </a:p>
        </p:txBody>
      </p:sp>
      <p:sp>
        <p:nvSpPr>
          <p:cNvPr id="13" name="TextBox 12">
            <a:extLst>
              <a:ext uri="{FF2B5EF4-FFF2-40B4-BE49-F238E27FC236}">
                <a16:creationId xmlns:a16="http://schemas.microsoft.com/office/drawing/2014/main" id="{6CE83B6F-3ADD-D7AB-5735-44C895A77CDA}"/>
              </a:ext>
            </a:extLst>
          </p:cNvPr>
          <p:cNvSpPr txBox="1"/>
          <p:nvPr/>
        </p:nvSpPr>
        <p:spPr>
          <a:xfrm>
            <a:off x="3114675" y="3286820"/>
            <a:ext cx="6076950" cy="923330"/>
          </a:xfrm>
          <a:prstGeom prst="rect">
            <a:avLst/>
          </a:prstGeom>
          <a:noFill/>
        </p:spPr>
        <p:txBody>
          <a:bodyPr wrap="square" rtlCol="0">
            <a:spAutoFit/>
          </a:bodyPr>
          <a:lstStyle/>
          <a:p>
            <a:r>
              <a:rPr lang="en-US" dirty="0"/>
              <a:t>Future work can include implementing a backup plan for adverse weather conditions and adding cloud computation support to enhance data logging.</a:t>
            </a:r>
            <a:endParaRPr lang="en-IN" dirty="0"/>
          </a:p>
        </p:txBody>
      </p:sp>
      <p:sp>
        <p:nvSpPr>
          <p:cNvPr id="14" name="TextBox 13">
            <a:extLst>
              <a:ext uri="{FF2B5EF4-FFF2-40B4-BE49-F238E27FC236}">
                <a16:creationId xmlns:a16="http://schemas.microsoft.com/office/drawing/2014/main" id="{45F7B570-4315-59FA-175B-F09D4B6D57E4}"/>
              </a:ext>
            </a:extLst>
          </p:cNvPr>
          <p:cNvSpPr txBox="1"/>
          <p:nvPr/>
        </p:nvSpPr>
        <p:spPr>
          <a:xfrm>
            <a:off x="3114675" y="4483138"/>
            <a:ext cx="6076950" cy="923330"/>
          </a:xfrm>
          <a:prstGeom prst="rect">
            <a:avLst/>
          </a:prstGeom>
          <a:noFill/>
        </p:spPr>
        <p:txBody>
          <a:bodyPr wrap="square" rtlCol="0">
            <a:spAutoFit/>
          </a:bodyPr>
          <a:lstStyle/>
          <a:p>
            <a:r>
              <a:rPr lang="en-US" dirty="0"/>
              <a:t>Continuous training and customization of the model with additional functions can further improve its efficiency and effectiveness in traffic management.</a:t>
            </a:r>
            <a:endParaRPr lang="en-IN" dirty="0"/>
          </a:p>
        </p:txBody>
      </p:sp>
    </p:spTree>
    <p:extLst>
      <p:ext uri="{BB962C8B-B14F-4D97-AF65-F5344CB8AC3E}">
        <p14:creationId xmlns:p14="http://schemas.microsoft.com/office/powerpoint/2010/main" val="64156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4C54-DC16-CEC6-6CC1-65B4C7359AE0}"/>
              </a:ext>
            </a:extLst>
          </p:cNvPr>
          <p:cNvSpPr>
            <a:spLocks noGrp="1"/>
          </p:cNvSpPr>
          <p:nvPr>
            <p:ph type="title"/>
          </p:nvPr>
        </p:nvSpPr>
        <p:spPr/>
        <p:txBody>
          <a:bodyPr/>
          <a:lstStyle/>
          <a:p>
            <a:pPr algn="ctr"/>
            <a:r>
              <a:rPr lang="en-US" b="1" dirty="0"/>
              <a:t>FUTURE WORK</a:t>
            </a:r>
            <a:endParaRPr lang="en-IN" b="1" dirty="0"/>
          </a:p>
        </p:txBody>
      </p:sp>
      <p:sp>
        <p:nvSpPr>
          <p:cNvPr id="3" name="Content Placeholder 2">
            <a:extLst>
              <a:ext uri="{FF2B5EF4-FFF2-40B4-BE49-F238E27FC236}">
                <a16:creationId xmlns:a16="http://schemas.microsoft.com/office/drawing/2014/main" id="{4FC09BC6-87F8-931B-A197-6310498751B8}"/>
              </a:ext>
            </a:extLst>
          </p:cNvPr>
          <p:cNvSpPr>
            <a:spLocks noGrp="1"/>
          </p:cNvSpPr>
          <p:nvPr>
            <p:ph idx="1"/>
          </p:nvPr>
        </p:nvSpPr>
        <p:spPr>
          <a:xfrm>
            <a:off x="838200" y="1834503"/>
            <a:ext cx="10515600" cy="4351338"/>
          </a:xfrm>
        </p:spPr>
        <p:txBody>
          <a:bodyPr>
            <a:normAutofit fontScale="85000" lnSpcReduction="20000"/>
          </a:bodyPr>
          <a:lstStyle/>
          <a:p>
            <a:pPr algn="just"/>
            <a:r>
              <a:rPr lang="en-US" dirty="0"/>
              <a:t>Implement a timer-approach as a backup plan in case the model fails to detect vehicles during crucial times such as bad weather or low visibility.</a:t>
            </a:r>
          </a:p>
          <a:p>
            <a:pPr algn="just"/>
            <a:endParaRPr lang="en-US" dirty="0"/>
          </a:p>
          <a:p>
            <a:pPr algn="just"/>
            <a:r>
              <a:rPr lang="en-US" dirty="0"/>
              <a:t>Add cloud computation support to log traffic data for each lane with date and time to further improve traffic flow.</a:t>
            </a:r>
          </a:p>
          <a:p>
            <a:pPr algn="just"/>
            <a:endParaRPr lang="en-US" dirty="0"/>
          </a:p>
          <a:p>
            <a:pPr algn="just"/>
            <a:r>
              <a:rPr lang="en-US" dirty="0"/>
              <a:t>Train the machine learning model continuously to adapt to different scenarios, which can significantly reduce the occurrence of scenarios that could lead to model failure.</a:t>
            </a:r>
          </a:p>
          <a:p>
            <a:pPr algn="just"/>
            <a:endParaRPr lang="en-US" dirty="0"/>
          </a:p>
          <a:p>
            <a:pPr algn="just"/>
            <a:r>
              <a:rPr lang="en-US" dirty="0"/>
              <a:t>Customize the model with additional functions such as closing the signal for pedestrians crossing, prioritizing the lane for ambulance, and monitoring vehicles.</a:t>
            </a:r>
          </a:p>
          <a:p>
            <a:pPr algn="just"/>
            <a:endParaRPr lang="en-US" dirty="0"/>
          </a:p>
          <a:p>
            <a:pPr marL="0" indent="0" algn="just">
              <a:buNone/>
            </a:pPr>
            <a:endParaRPr lang="en-IN" dirty="0"/>
          </a:p>
        </p:txBody>
      </p:sp>
      <p:sp>
        <p:nvSpPr>
          <p:cNvPr id="4" name="Slide Number Placeholder 3">
            <a:extLst>
              <a:ext uri="{FF2B5EF4-FFF2-40B4-BE49-F238E27FC236}">
                <a16:creationId xmlns:a16="http://schemas.microsoft.com/office/drawing/2014/main" id="{CBD35DF4-38EA-AD42-366E-ED39BB53260D}"/>
              </a:ext>
            </a:extLst>
          </p:cNvPr>
          <p:cNvSpPr>
            <a:spLocks noGrp="1"/>
          </p:cNvSpPr>
          <p:nvPr>
            <p:ph type="sldNum" sz="quarter" idx="12"/>
          </p:nvPr>
        </p:nvSpPr>
        <p:spPr/>
        <p:txBody>
          <a:bodyPr/>
          <a:lstStyle/>
          <a:p>
            <a:fld id="{FCA28E78-E45A-4CA9-96E6-DDCAF25DD275}" type="slidenum">
              <a:rPr lang="en-IN" smtClean="0"/>
              <a:t>16</a:t>
            </a:fld>
            <a:endParaRPr lang="en-IN" dirty="0"/>
          </a:p>
        </p:txBody>
      </p:sp>
      <p:pic>
        <p:nvPicPr>
          <p:cNvPr id="5" name="Picture 4">
            <a:extLst>
              <a:ext uri="{FF2B5EF4-FFF2-40B4-BE49-F238E27FC236}">
                <a16:creationId xmlns:a16="http://schemas.microsoft.com/office/drawing/2014/main" id="{21A05C36-8087-AE98-2166-AF9F8E04C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4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E6E9C5-CD55-CD70-B446-3F92C93558BE}"/>
              </a:ext>
            </a:extLst>
          </p:cNvPr>
          <p:cNvSpPr>
            <a:spLocks noGrp="1"/>
          </p:cNvSpPr>
          <p:nvPr>
            <p:ph type="sldNum" sz="quarter" idx="12"/>
          </p:nvPr>
        </p:nvSpPr>
        <p:spPr/>
        <p:txBody>
          <a:bodyPr/>
          <a:lstStyle/>
          <a:p>
            <a:fld id="{FCA28E78-E45A-4CA9-96E6-DDCAF25DD275}" type="slidenum">
              <a:rPr lang="en-IN" smtClean="0"/>
              <a:t>17</a:t>
            </a:fld>
            <a:endParaRPr lang="en-IN" dirty="0"/>
          </a:p>
        </p:txBody>
      </p:sp>
      <p:pic>
        <p:nvPicPr>
          <p:cNvPr id="5" name="Picture 4">
            <a:extLst>
              <a:ext uri="{FF2B5EF4-FFF2-40B4-BE49-F238E27FC236}">
                <a16:creationId xmlns:a16="http://schemas.microsoft.com/office/drawing/2014/main" id="{936365EE-7358-8BA6-8006-DA87456CD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B970BB5-2BBC-BC91-8BF8-C3171E314BB3}"/>
              </a:ext>
            </a:extLst>
          </p:cNvPr>
          <p:cNvSpPr>
            <a:spLocks noGrp="1"/>
          </p:cNvSpPr>
          <p:nvPr>
            <p:ph type="title"/>
          </p:nvPr>
        </p:nvSpPr>
        <p:spPr>
          <a:xfrm>
            <a:off x="838200" y="365125"/>
            <a:ext cx="10515600" cy="1325563"/>
          </a:xfrm>
        </p:spPr>
        <p:txBody>
          <a:bodyPr/>
          <a:lstStyle/>
          <a:p>
            <a:pPr algn="ctr"/>
            <a:r>
              <a:rPr lang="en-IN" b="1" dirty="0"/>
              <a:t>RESEARCH PAPER STATUS </a:t>
            </a:r>
          </a:p>
        </p:txBody>
      </p:sp>
      <p:sp>
        <p:nvSpPr>
          <p:cNvPr id="13" name="TextBox 12">
            <a:extLst>
              <a:ext uri="{FF2B5EF4-FFF2-40B4-BE49-F238E27FC236}">
                <a16:creationId xmlns:a16="http://schemas.microsoft.com/office/drawing/2014/main" id="{B5C3A070-68E0-DA1E-D6D7-2B72C37BB364}"/>
              </a:ext>
            </a:extLst>
          </p:cNvPr>
          <p:cNvSpPr txBox="1"/>
          <p:nvPr/>
        </p:nvSpPr>
        <p:spPr>
          <a:xfrm>
            <a:off x="1087883" y="1740879"/>
            <a:ext cx="10016231" cy="369332"/>
          </a:xfrm>
          <a:prstGeom prst="rect">
            <a:avLst/>
          </a:prstGeom>
          <a:noFill/>
        </p:spPr>
        <p:txBody>
          <a:bodyPr wrap="square" rtlCol="0">
            <a:spAutoFit/>
          </a:bodyPr>
          <a:lstStyle/>
          <a:p>
            <a:r>
              <a:rPr lang="en-IN" dirty="0"/>
              <a:t>We submitted our paper in </a:t>
            </a:r>
            <a:r>
              <a:rPr lang="en-US" b="0" i="0" dirty="0">
                <a:solidFill>
                  <a:srgbClr val="282828"/>
                </a:solidFill>
                <a:effectLst/>
                <a:latin typeface="Helvetica Neue"/>
              </a:rPr>
              <a:t>SYNASC 2023 and we are waiting for the acceptance.</a:t>
            </a:r>
            <a:endParaRPr lang="en-IN" dirty="0"/>
          </a:p>
        </p:txBody>
      </p:sp>
      <p:pic>
        <p:nvPicPr>
          <p:cNvPr id="11" name="Picture 10">
            <a:extLst>
              <a:ext uri="{FF2B5EF4-FFF2-40B4-BE49-F238E27FC236}">
                <a16:creationId xmlns:a16="http://schemas.microsoft.com/office/drawing/2014/main" id="{C16D6152-6474-14CB-A0C0-E72F4181F286}"/>
              </a:ext>
            </a:extLst>
          </p:cNvPr>
          <p:cNvPicPr>
            <a:picLocks noChangeAspect="1"/>
          </p:cNvPicPr>
          <p:nvPr/>
        </p:nvPicPr>
        <p:blipFill>
          <a:blip r:embed="rId3"/>
          <a:stretch>
            <a:fillRect/>
          </a:stretch>
        </p:blipFill>
        <p:spPr>
          <a:xfrm>
            <a:off x="2733039" y="2340976"/>
            <a:ext cx="7042785" cy="4259630"/>
          </a:xfrm>
          <a:prstGeom prst="rect">
            <a:avLst/>
          </a:prstGeom>
        </p:spPr>
      </p:pic>
    </p:spTree>
    <p:extLst>
      <p:ext uri="{BB962C8B-B14F-4D97-AF65-F5344CB8AC3E}">
        <p14:creationId xmlns:p14="http://schemas.microsoft.com/office/powerpoint/2010/main" val="333635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A06-9D07-73E0-22A5-ABBBFA61FF99}"/>
              </a:ext>
            </a:extLst>
          </p:cNvPr>
          <p:cNvSpPr>
            <a:spLocks noGrp="1"/>
          </p:cNvSpPr>
          <p:nvPr>
            <p:ph type="title"/>
          </p:nvPr>
        </p:nvSpPr>
        <p:spPr>
          <a:xfrm>
            <a:off x="4468797" y="155360"/>
            <a:ext cx="2828648" cy="611419"/>
          </a:xfrm>
        </p:spPr>
        <p:txBody>
          <a:bodyPr>
            <a:normAutofit fontScale="90000"/>
          </a:bodyPr>
          <a:lstStyle/>
          <a:p>
            <a:pPr algn="ctr"/>
            <a:r>
              <a:rPr lang="en-IN" b="1" dirty="0"/>
              <a:t>REFERENCES</a:t>
            </a:r>
          </a:p>
        </p:txBody>
      </p:sp>
      <p:pic>
        <p:nvPicPr>
          <p:cNvPr id="4" name="Picture 4">
            <a:extLst>
              <a:ext uri="{FF2B5EF4-FFF2-40B4-BE49-F238E27FC236}">
                <a16:creationId xmlns:a16="http://schemas.microsoft.com/office/drawing/2014/main" id="{0266E776-8D96-BE79-146B-D5FCE1189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295255F-7FE3-5FD5-D5E2-9834B5B56CE2}"/>
              </a:ext>
            </a:extLst>
          </p:cNvPr>
          <p:cNvSpPr>
            <a:spLocks noGrp="1"/>
          </p:cNvSpPr>
          <p:nvPr>
            <p:ph type="sldNum" sz="quarter" idx="12"/>
          </p:nvPr>
        </p:nvSpPr>
        <p:spPr/>
        <p:txBody>
          <a:bodyPr/>
          <a:lstStyle/>
          <a:p>
            <a:fld id="{FCA28E78-E45A-4CA9-96E6-DDCAF25DD275}" type="slidenum">
              <a:rPr lang="en-IN" smtClean="0"/>
              <a:t>18</a:t>
            </a:fld>
            <a:endParaRPr lang="en-IN" dirty="0"/>
          </a:p>
        </p:txBody>
      </p:sp>
      <p:sp>
        <p:nvSpPr>
          <p:cNvPr id="8" name="Content Placeholder 2">
            <a:extLst>
              <a:ext uri="{FF2B5EF4-FFF2-40B4-BE49-F238E27FC236}">
                <a16:creationId xmlns:a16="http://schemas.microsoft.com/office/drawing/2014/main" id="{E1267D4F-AAB2-703C-DBB1-60ED9362AC45}"/>
              </a:ext>
            </a:extLst>
          </p:cNvPr>
          <p:cNvSpPr txBox="1">
            <a:spLocks/>
          </p:cNvSpPr>
          <p:nvPr/>
        </p:nvSpPr>
        <p:spPr>
          <a:xfrm>
            <a:off x="1" y="766779"/>
            <a:ext cx="11931588" cy="5935861"/>
          </a:xfrm>
          <a:prstGeom prst="rect">
            <a:avLst/>
          </a:prstGeom>
          <a:noFill/>
          <a:ln>
            <a:noFill/>
          </a:ln>
        </p:spPr>
        <p:txBody>
          <a:bodyPr vert="horz" lIns="91425" tIns="91425" rIns="91425" bIns="91425" rtlCol="0" anchor="t" anchorCtr="0">
            <a:noAutofit/>
          </a:bodyPr>
          <a:lstStyle>
            <a:lvl1pPr marL="253997" lvl="0"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1pPr>
            <a:lvl2pPr marL="761992" lvl="1"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2pPr>
            <a:lvl3pPr marL="1269987" lvl="2"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3pPr>
            <a:lvl4pPr marL="1777982" lvl="3"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4pPr>
            <a:lvl5pPr marL="2285977" lvl="4"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5pPr>
            <a:lvl6pPr marL="2793972" lvl="5"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6pPr>
            <a:lvl7pPr marL="3301967" lvl="6"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7pPr>
            <a:lvl8pPr marL="3809962" lvl="7"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8pPr>
            <a:lvl9pPr marL="4317957" lvl="8"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9pPr>
          </a:lstStyle>
          <a:p>
            <a:pPr marL="0" indent="0" algn="just">
              <a:buNone/>
            </a:pPr>
            <a:r>
              <a:rPr lang="en-IN" sz="1800" dirty="0"/>
              <a:t>[1] Adaptive background mixture models for real-time tracking Stauffer, C., &amp; Grimson, W.E.L. (1999). Proceedings of the IEEE Computer Society Conference on Computer Vision and Pattern Recognition. </a:t>
            </a:r>
          </a:p>
          <a:p>
            <a:pPr marL="0" indent="0" algn="just">
              <a:buNone/>
            </a:pPr>
            <a:endParaRPr lang="en-IN" sz="1800" dirty="0"/>
          </a:p>
          <a:p>
            <a:pPr marL="0" indent="0" algn="just">
              <a:buNone/>
            </a:pPr>
            <a:r>
              <a:rPr lang="en-IN" sz="1800" dirty="0"/>
              <a:t>[2] An iterative image registration technique with an application to stereo vision Lucas, B.D., &amp; </a:t>
            </a:r>
            <a:r>
              <a:rPr lang="en-IN" sz="1800" dirty="0" err="1"/>
              <a:t>Kanade</a:t>
            </a:r>
            <a:r>
              <a:rPr lang="en-IN" sz="1800" dirty="0"/>
              <a:t>, T. (1981). Proceedings of the 7th International Joint Conference on Artificial Intelligence. </a:t>
            </a:r>
          </a:p>
          <a:p>
            <a:pPr marL="0" indent="0" algn="just">
              <a:buNone/>
            </a:pPr>
            <a:endParaRPr lang="en-IN" sz="1800" dirty="0"/>
          </a:p>
          <a:p>
            <a:pPr marL="0" indent="0" algn="just">
              <a:buNone/>
            </a:pPr>
            <a:r>
              <a:rPr lang="en-IN" sz="1800" dirty="0"/>
              <a:t>[3] . You only look once: Unified, real-time object detection Redmon, J., </a:t>
            </a:r>
            <a:r>
              <a:rPr lang="en-IN" sz="1800" dirty="0" err="1"/>
              <a:t>Divvala</a:t>
            </a:r>
            <a:r>
              <a:rPr lang="en-IN" sz="1800" dirty="0"/>
              <a:t>, S., </a:t>
            </a:r>
            <a:r>
              <a:rPr lang="en-IN" sz="1800" dirty="0" err="1"/>
              <a:t>Girshick</a:t>
            </a:r>
            <a:r>
              <a:rPr lang="en-IN" sz="1800" dirty="0"/>
              <a:t>, R., &amp; Farhadi, A. (2016). Proceedings of the IEEE Conference on Computer Vision and Pattern Recognition </a:t>
            </a:r>
          </a:p>
          <a:p>
            <a:pPr marL="0" indent="0" algn="just">
              <a:buNone/>
            </a:pPr>
            <a:endParaRPr lang="en-IN" sz="1800" dirty="0"/>
          </a:p>
          <a:p>
            <a:pPr marL="0" indent="0" algn="just">
              <a:buNone/>
            </a:pPr>
            <a:r>
              <a:rPr lang="en-IN" sz="1800" dirty="0"/>
              <a:t>[4] Vehicle classification using PCA and SVM for traffic surveillance systems Zheng, T., Wang, S., &amp; Lu, Y. (2006). Proceedings of the IEEE International Conference on Intelligent Transportation Systems. </a:t>
            </a:r>
          </a:p>
          <a:p>
            <a:pPr marL="0" indent="0" algn="just">
              <a:buNone/>
            </a:pPr>
            <a:endParaRPr lang="en-IN" sz="1800" dirty="0"/>
          </a:p>
          <a:p>
            <a:pPr marL="0" indent="0" algn="just">
              <a:buNone/>
            </a:pPr>
            <a:r>
              <a:rPr lang="en-IN" sz="1800" dirty="0"/>
              <a:t>[5] ImageNet classification with deep convolutional neural networks </a:t>
            </a:r>
            <a:r>
              <a:rPr lang="en-IN" sz="1800" dirty="0" err="1"/>
              <a:t>Krizhevsky</a:t>
            </a:r>
            <a:r>
              <a:rPr lang="en-IN" sz="1800" dirty="0"/>
              <a:t>, A., </a:t>
            </a:r>
            <a:r>
              <a:rPr lang="en-IN" sz="1800" dirty="0" err="1"/>
              <a:t>Sutskever</a:t>
            </a:r>
            <a:r>
              <a:rPr lang="en-IN" sz="1800" dirty="0"/>
              <a:t>, I., &amp; Hinton, G.E. (2012). Advances in Neural Information Processing Systems. </a:t>
            </a:r>
          </a:p>
          <a:p>
            <a:pPr marL="0" indent="0" algn="just">
              <a:buNone/>
            </a:pPr>
            <a:endParaRPr lang="en-IN" sz="1800" dirty="0"/>
          </a:p>
          <a:p>
            <a:pPr marL="0" indent="0" algn="just">
              <a:buNone/>
            </a:pPr>
            <a:r>
              <a:rPr lang="en-IN" sz="1800" dirty="0"/>
              <a:t>[6] Real-time freeway traffic state estimation based on extended Kalman filter: A general approach Wang, Y., &amp; </a:t>
            </a:r>
            <a:r>
              <a:rPr lang="en-IN" sz="1800" dirty="0" err="1"/>
              <a:t>Papageorg</a:t>
            </a:r>
            <a:r>
              <a:rPr lang="en-IN" sz="1800" dirty="0"/>
              <a:t> </a:t>
            </a:r>
          </a:p>
          <a:p>
            <a:pPr marL="0" indent="0" algn="just">
              <a:buNone/>
            </a:pPr>
            <a:endParaRPr lang="en-IN" sz="1800" dirty="0"/>
          </a:p>
          <a:p>
            <a:pPr marL="0" indent="0" algn="just">
              <a:buNone/>
            </a:pPr>
            <a:r>
              <a:rPr lang="en-IN" sz="1800" dirty="0"/>
              <a:t>[7] "Real-Time Traffic Monitoring Using Computer Vision" by </a:t>
            </a:r>
            <a:r>
              <a:rPr lang="en-IN" sz="1800" dirty="0" err="1"/>
              <a:t>Zaklouta</a:t>
            </a:r>
            <a:r>
              <a:rPr lang="en-IN" sz="1800" dirty="0"/>
              <a:t> et al. (2009) </a:t>
            </a:r>
          </a:p>
          <a:p>
            <a:pPr marL="0" indent="0" algn="just">
              <a:buNone/>
            </a:pPr>
            <a:endParaRPr lang="en-IN" sz="1800" dirty="0"/>
          </a:p>
          <a:p>
            <a:pPr marL="0" indent="0" algn="just">
              <a:buNone/>
            </a:pPr>
            <a:r>
              <a:rPr lang="en-IN" sz="1800" dirty="0"/>
              <a:t>[8] "Traffic Flow Analysis Using Computer Vision Techniques" by Zou et al. (2011) </a:t>
            </a:r>
          </a:p>
          <a:p>
            <a:pPr marL="0" indent="0" algn="just">
              <a:buNone/>
            </a:pPr>
            <a:endParaRPr lang="en-IN" sz="1800" dirty="0"/>
          </a:p>
          <a:p>
            <a:pPr marL="0" indent="0" algn="just">
              <a:buNone/>
            </a:pPr>
            <a:r>
              <a:rPr lang="en-IN" sz="1800" dirty="0"/>
              <a:t>[9] "Smart Parking System Based on Image Processing and Artificial Intelligence" by Al-</a:t>
            </a:r>
            <a:r>
              <a:rPr lang="en-IN" sz="1800" dirty="0" err="1"/>
              <a:t>Fahaam</a:t>
            </a:r>
            <a:r>
              <a:rPr lang="en-IN" sz="1800" dirty="0"/>
              <a:t> et al. (2011) </a:t>
            </a:r>
          </a:p>
          <a:p>
            <a:pPr marL="0" indent="0" algn="just">
              <a:buNone/>
            </a:pPr>
            <a:endParaRPr lang="en-IN" sz="1800" dirty="0"/>
          </a:p>
          <a:p>
            <a:pPr marL="0" indent="0" algn="just">
              <a:buNone/>
            </a:pPr>
            <a:r>
              <a:rPr lang="en-IN" sz="1800" dirty="0"/>
              <a:t>[10] "Real-Time Object Detection and Tracking for Intelligent Transportation Systems" by Chen et al. (2013) </a:t>
            </a:r>
          </a:p>
          <a:p>
            <a:pPr marL="0" indent="0" algn="just">
              <a:buNone/>
            </a:pPr>
            <a:endParaRPr lang="en-IN" sz="1800" dirty="0"/>
          </a:p>
          <a:p>
            <a:pPr marL="0" indent="0" algn="just">
              <a:buNone/>
            </a:pPr>
            <a:endParaRPr lang="en-IN" sz="1800" dirty="0"/>
          </a:p>
        </p:txBody>
      </p:sp>
    </p:spTree>
    <p:extLst>
      <p:ext uri="{BB962C8B-B14F-4D97-AF65-F5344CB8AC3E}">
        <p14:creationId xmlns:p14="http://schemas.microsoft.com/office/powerpoint/2010/main" val="19062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A06-9D07-73E0-22A5-ABBBFA61FF99}"/>
              </a:ext>
            </a:extLst>
          </p:cNvPr>
          <p:cNvSpPr>
            <a:spLocks noGrp="1"/>
          </p:cNvSpPr>
          <p:nvPr>
            <p:ph type="title"/>
          </p:nvPr>
        </p:nvSpPr>
        <p:spPr>
          <a:xfrm>
            <a:off x="4468797" y="155360"/>
            <a:ext cx="2828648" cy="611419"/>
          </a:xfrm>
        </p:spPr>
        <p:txBody>
          <a:bodyPr>
            <a:normAutofit fontScale="90000"/>
          </a:bodyPr>
          <a:lstStyle/>
          <a:p>
            <a:pPr algn="ctr"/>
            <a:r>
              <a:rPr lang="en-IN" b="1" dirty="0"/>
              <a:t>REFERENCES</a:t>
            </a:r>
          </a:p>
        </p:txBody>
      </p:sp>
      <p:pic>
        <p:nvPicPr>
          <p:cNvPr id="4" name="Picture 4">
            <a:extLst>
              <a:ext uri="{FF2B5EF4-FFF2-40B4-BE49-F238E27FC236}">
                <a16:creationId xmlns:a16="http://schemas.microsoft.com/office/drawing/2014/main" id="{0266E776-8D96-BE79-146B-D5FCE1189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295255F-7FE3-5FD5-D5E2-9834B5B56CE2}"/>
              </a:ext>
            </a:extLst>
          </p:cNvPr>
          <p:cNvSpPr>
            <a:spLocks noGrp="1"/>
          </p:cNvSpPr>
          <p:nvPr>
            <p:ph type="sldNum" sz="quarter" idx="12"/>
          </p:nvPr>
        </p:nvSpPr>
        <p:spPr/>
        <p:txBody>
          <a:bodyPr/>
          <a:lstStyle/>
          <a:p>
            <a:fld id="{FCA28E78-E45A-4CA9-96E6-DDCAF25DD275}" type="slidenum">
              <a:rPr lang="en-IN" smtClean="0"/>
              <a:t>19</a:t>
            </a:fld>
            <a:endParaRPr lang="en-IN"/>
          </a:p>
        </p:txBody>
      </p:sp>
      <p:sp>
        <p:nvSpPr>
          <p:cNvPr id="8" name="Content Placeholder 2">
            <a:extLst>
              <a:ext uri="{FF2B5EF4-FFF2-40B4-BE49-F238E27FC236}">
                <a16:creationId xmlns:a16="http://schemas.microsoft.com/office/drawing/2014/main" id="{E1267D4F-AAB2-703C-DBB1-60ED9362AC45}"/>
              </a:ext>
            </a:extLst>
          </p:cNvPr>
          <p:cNvSpPr txBox="1">
            <a:spLocks/>
          </p:cNvSpPr>
          <p:nvPr/>
        </p:nvSpPr>
        <p:spPr>
          <a:xfrm>
            <a:off x="1" y="766779"/>
            <a:ext cx="11931588" cy="5935861"/>
          </a:xfrm>
          <a:prstGeom prst="rect">
            <a:avLst/>
          </a:prstGeom>
          <a:noFill/>
          <a:ln>
            <a:noFill/>
          </a:ln>
        </p:spPr>
        <p:txBody>
          <a:bodyPr vert="horz" lIns="91425" tIns="91425" rIns="91425" bIns="91425" rtlCol="0" anchor="t" anchorCtr="0">
            <a:noAutofit/>
          </a:bodyPr>
          <a:lstStyle>
            <a:lvl1pPr marL="253997" lvl="0"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1pPr>
            <a:lvl2pPr marL="761992" lvl="1"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2pPr>
            <a:lvl3pPr marL="1269987" lvl="2"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3pPr>
            <a:lvl4pPr marL="1777982" lvl="3"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4pPr>
            <a:lvl5pPr marL="2285977" lvl="4"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5pPr>
            <a:lvl6pPr marL="2793972" lvl="5"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6pPr>
            <a:lvl7pPr marL="3301967" lvl="6"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7pPr>
            <a:lvl8pPr marL="3809962" lvl="7"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8pPr>
            <a:lvl9pPr marL="4317957" lvl="8" indent="-253997" algn="l" defTabSz="1015990" rtl="0" eaLnBrk="1" latinLnBrk="0" hangingPunct="1">
              <a:lnSpc>
                <a:spcPct val="90000"/>
              </a:lnSpc>
              <a:spcBef>
                <a:spcPts val="0"/>
              </a:spcBef>
              <a:buSzPct val="99000"/>
              <a:buFont typeface="Arial" panose="020B0604020202020204" pitchFamily="34" charset="0"/>
              <a:buChar char="•"/>
              <a:defRPr sz="2665" kern="1200">
                <a:solidFill>
                  <a:schemeClr val="tx1"/>
                </a:solidFill>
                <a:latin typeface="+mn-lt"/>
                <a:ea typeface="+mn-ea"/>
                <a:cs typeface="+mn-cs"/>
              </a:defRPr>
            </a:lvl9pPr>
          </a:lstStyle>
          <a:p>
            <a:pPr marL="0" indent="0" algn="just">
              <a:buNone/>
            </a:pPr>
            <a:r>
              <a:rPr lang="en-IN" sz="1800" dirty="0"/>
              <a:t>[11] "Real-Time Traffic Flow Analysis Using Deep Learning Techniques" by Nguyen et al. (2018) </a:t>
            </a:r>
          </a:p>
          <a:p>
            <a:pPr marL="0" indent="0" algn="just">
              <a:buNone/>
            </a:pPr>
            <a:endParaRPr lang="en-IN" sz="1800" dirty="0"/>
          </a:p>
          <a:p>
            <a:pPr marL="0" indent="0" algn="just">
              <a:buNone/>
            </a:pPr>
            <a:r>
              <a:rPr lang="en-IN" sz="1800" dirty="0"/>
              <a:t>[12] </a:t>
            </a:r>
            <a:r>
              <a:rPr lang="en-IN" sz="1800" dirty="0" err="1"/>
              <a:t>Indrabayu</a:t>
            </a:r>
            <a:r>
              <a:rPr lang="en-IN" sz="1800" dirty="0"/>
              <a:t>, R. Y. </a:t>
            </a:r>
            <a:r>
              <a:rPr lang="en-IN" sz="1800" dirty="0" err="1"/>
              <a:t>Bakti</a:t>
            </a:r>
            <a:r>
              <a:rPr lang="en-IN" sz="1800" dirty="0"/>
              <a:t>, I. S. </a:t>
            </a:r>
            <a:r>
              <a:rPr lang="en-IN" sz="1800" dirty="0" err="1"/>
              <a:t>Areni</a:t>
            </a:r>
            <a:r>
              <a:rPr lang="en-IN" sz="1800" dirty="0"/>
              <a:t> and A. A. </a:t>
            </a:r>
            <a:r>
              <a:rPr lang="en-IN" sz="1800" dirty="0" err="1"/>
              <a:t>Prayogi</a:t>
            </a:r>
            <a:r>
              <a:rPr lang="en-IN" sz="1800" dirty="0"/>
              <a:t>, "Vehicle detection </a:t>
            </a:r>
          </a:p>
          <a:p>
            <a:pPr marL="0" indent="0" algn="just">
              <a:buNone/>
            </a:pPr>
            <a:r>
              <a:rPr lang="en-IN" sz="1800" dirty="0"/>
              <a:t>and tracking using Gaussian Mixture Model and Kalman Filter," 2016 </a:t>
            </a:r>
          </a:p>
          <a:p>
            <a:pPr marL="0" indent="0" algn="just">
              <a:buNone/>
            </a:pPr>
            <a:r>
              <a:rPr lang="en-IN" sz="1800" dirty="0"/>
              <a:t>International Conference on Computational Intelligence and Cybernetics, </a:t>
            </a:r>
          </a:p>
          <a:p>
            <a:pPr marL="0" indent="0" algn="just">
              <a:buNone/>
            </a:pPr>
            <a:r>
              <a:rPr lang="en-IN" sz="1800" dirty="0"/>
              <a:t>Makassar,2016,pp.115-119,doi: 10.1109/CyberneticsCom.2016.7892577. </a:t>
            </a:r>
          </a:p>
          <a:p>
            <a:pPr marL="0" indent="0" algn="just">
              <a:buNone/>
            </a:pPr>
            <a:endParaRPr lang="en-IN" sz="1800" dirty="0"/>
          </a:p>
          <a:p>
            <a:pPr marL="0" indent="0" algn="just">
              <a:buNone/>
            </a:pPr>
            <a:r>
              <a:rPr lang="en-IN" sz="1800" dirty="0"/>
              <a:t>[13] S. Maqbool, M. Khan, J. Tahir, A. Jalil, A. Ali and J. Ahmad, "Vehicle </a:t>
            </a:r>
          </a:p>
          <a:p>
            <a:pPr marL="0" indent="0" algn="just">
              <a:buNone/>
            </a:pPr>
            <a:r>
              <a:rPr lang="en-IN" sz="1800" dirty="0"/>
              <a:t>Detection, Tracking and Counting", 2018 IEEE 3rd International Conference on </a:t>
            </a:r>
          </a:p>
          <a:p>
            <a:pPr marL="0" indent="0" algn="just">
              <a:buNone/>
            </a:pPr>
            <a:r>
              <a:rPr lang="en-IN" sz="1800" dirty="0"/>
              <a:t>Signal and Image Processing (ICSIP), Shenzhen, 2018, pp. 126-132, </a:t>
            </a:r>
            <a:r>
              <a:rPr lang="en-IN" sz="1800" dirty="0" err="1"/>
              <a:t>doi</a:t>
            </a:r>
            <a:r>
              <a:rPr lang="en-IN" sz="1800" dirty="0"/>
              <a:t>: </a:t>
            </a:r>
          </a:p>
          <a:p>
            <a:pPr marL="0" indent="0" algn="just">
              <a:buNone/>
            </a:pPr>
            <a:r>
              <a:rPr lang="en-IN" sz="1800" dirty="0"/>
              <a:t>10.1109/SIPROCESS.2018.8600460. </a:t>
            </a:r>
          </a:p>
          <a:p>
            <a:pPr marL="0" indent="0" algn="just">
              <a:buNone/>
            </a:pPr>
            <a:endParaRPr lang="en-IN" sz="1800" dirty="0"/>
          </a:p>
          <a:p>
            <a:pPr marL="0" indent="0" algn="just">
              <a:buNone/>
            </a:pPr>
            <a:r>
              <a:rPr lang="en-IN" sz="1800" dirty="0"/>
              <a:t>[14] R. Krishnamoorthy and S. Manickam, "Automated Traffic Monitoring </a:t>
            </a:r>
          </a:p>
          <a:p>
            <a:pPr marL="0" indent="0" algn="just">
              <a:buNone/>
            </a:pPr>
            <a:r>
              <a:rPr lang="en-IN" sz="1800" dirty="0"/>
              <a:t>Using Image Vision", 2018 Second International Conference on Inventive </a:t>
            </a:r>
          </a:p>
          <a:p>
            <a:pPr marL="0" indent="0" algn="just">
              <a:buNone/>
            </a:pPr>
            <a:r>
              <a:rPr lang="en-IN" sz="1800" dirty="0"/>
              <a:t>Communication and Computational Technologies (ICICCT), Coimbatore, 2018, </a:t>
            </a:r>
          </a:p>
          <a:p>
            <a:pPr marL="0" indent="0" algn="just">
              <a:buNone/>
            </a:pPr>
            <a:r>
              <a:rPr lang="en-IN" sz="1800" dirty="0"/>
              <a:t>pp. 741-745, </a:t>
            </a:r>
            <a:r>
              <a:rPr lang="en-IN" sz="1800" dirty="0" err="1"/>
              <a:t>doi</a:t>
            </a:r>
            <a:r>
              <a:rPr lang="en-IN" sz="1800" dirty="0"/>
              <a:t>: 10.1109/ICICCT.2018.8473086. </a:t>
            </a:r>
          </a:p>
          <a:p>
            <a:pPr marL="0" indent="0" algn="just">
              <a:buNone/>
            </a:pPr>
            <a:endParaRPr lang="en-IN" sz="1800" dirty="0"/>
          </a:p>
          <a:p>
            <a:pPr marL="0" indent="0" algn="just">
              <a:buNone/>
            </a:pPr>
            <a:r>
              <a:rPr lang="en-IN" sz="1800" dirty="0"/>
              <a:t>[15] J. T. G. </a:t>
            </a:r>
            <a:r>
              <a:rPr lang="en-IN" sz="1800" dirty="0" err="1"/>
              <a:t>Nodado</a:t>
            </a:r>
            <a:r>
              <a:rPr lang="en-IN" sz="1800" dirty="0"/>
              <a:t>, H. C. P. Morales, M. A. P. </a:t>
            </a:r>
            <a:r>
              <a:rPr lang="en-IN" sz="1800" dirty="0" err="1"/>
              <a:t>Abugan</a:t>
            </a:r>
            <a:r>
              <a:rPr lang="en-IN" sz="1800" dirty="0"/>
              <a:t>, J. L. </a:t>
            </a:r>
            <a:r>
              <a:rPr lang="en-IN" sz="1800" dirty="0" err="1"/>
              <a:t>Olisea</a:t>
            </a:r>
            <a:r>
              <a:rPr lang="en-IN" sz="1800" dirty="0"/>
              <a:t>, A. C. </a:t>
            </a:r>
          </a:p>
          <a:p>
            <a:pPr marL="0" indent="0" algn="just">
              <a:buNone/>
            </a:pPr>
            <a:r>
              <a:rPr lang="en-IN" sz="1800" dirty="0" err="1"/>
              <a:t>Aralar</a:t>
            </a:r>
            <a:r>
              <a:rPr lang="en-IN" sz="1800" dirty="0"/>
              <a:t> and P. J. M. </a:t>
            </a:r>
            <a:r>
              <a:rPr lang="en-IN" sz="1800" dirty="0" err="1"/>
              <a:t>Loresco</a:t>
            </a:r>
            <a:r>
              <a:rPr lang="en-IN" sz="1800" dirty="0"/>
              <a:t>, "Intelligent Traffic Light System Using Computer </a:t>
            </a:r>
          </a:p>
          <a:p>
            <a:pPr marL="0" indent="0" algn="just">
              <a:buNone/>
            </a:pPr>
            <a:r>
              <a:rPr lang="en-IN" sz="1800" dirty="0"/>
              <a:t>Vision with Android Monitoring and Control", TENCON 2018 - 2018 IEEE </a:t>
            </a:r>
          </a:p>
          <a:p>
            <a:pPr marL="0" indent="0" algn="just">
              <a:buNone/>
            </a:pPr>
            <a:r>
              <a:rPr lang="en-IN" sz="1800" dirty="0"/>
              <a:t>Region 10 Conference, </a:t>
            </a:r>
            <a:r>
              <a:rPr lang="en-IN" sz="1800" dirty="0" err="1"/>
              <a:t>Jeju</a:t>
            </a:r>
            <a:r>
              <a:rPr lang="en-IN" sz="1800" dirty="0"/>
              <a:t>, Korea (South), 2018, pp. 2461-2466, </a:t>
            </a:r>
            <a:r>
              <a:rPr lang="en-IN" sz="1800" dirty="0" err="1"/>
              <a:t>doi</a:t>
            </a:r>
            <a:r>
              <a:rPr lang="en-IN" sz="1800" dirty="0"/>
              <a:t>: </a:t>
            </a:r>
          </a:p>
          <a:p>
            <a:pPr marL="0" indent="0" algn="just">
              <a:buNone/>
            </a:pPr>
            <a:r>
              <a:rPr lang="en-IN" sz="1800" dirty="0"/>
              <a:t>10.1109/TENCON.2018.8650084 </a:t>
            </a:r>
          </a:p>
          <a:p>
            <a:pPr marL="0" indent="0" algn="just">
              <a:buNone/>
            </a:pPr>
            <a:endParaRPr lang="en-IN" sz="1800" dirty="0"/>
          </a:p>
        </p:txBody>
      </p:sp>
    </p:spTree>
    <p:extLst>
      <p:ext uri="{BB962C8B-B14F-4D97-AF65-F5344CB8AC3E}">
        <p14:creationId xmlns:p14="http://schemas.microsoft.com/office/powerpoint/2010/main" val="103940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A348-4256-7ABC-D1E7-D3EDAC0B1B09}"/>
              </a:ext>
            </a:extLst>
          </p:cNvPr>
          <p:cNvSpPr>
            <a:spLocks noGrp="1"/>
          </p:cNvSpPr>
          <p:nvPr>
            <p:ph type="title"/>
          </p:nvPr>
        </p:nvSpPr>
        <p:spPr/>
        <p:txBody>
          <a:bodyPr/>
          <a:lstStyle/>
          <a:p>
            <a:pPr algn="ctr"/>
            <a:r>
              <a:rPr lang="en-IN" b="1" dirty="0"/>
              <a:t>CONTENTS</a:t>
            </a:r>
          </a:p>
        </p:txBody>
      </p:sp>
      <p:sp>
        <p:nvSpPr>
          <p:cNvPr id="3" name="Content Placeholder 2">
            <a:extLst>
              <a:ext uri="{FF2B5EF4-FFF2-40B4-BE49-F238E27FC236}">
                <a16:creationId xmlns:a16="http://schemas.microsoft.com/office/drawing/2014/main" id="{9CF060F8-1B5A-3F68-8CD9-3132AE5551A2}"/>
              </a:ext>
            </a:extLst>
          </p:cNvPr>
          <p:cNvSpPr>
            <a:spLocks noGrp="1"/>
          </p:cNvSpPr>
          <p:nvPr>
            <p:ph idx="1"/>
          </p:nvPr>
        </p:nvSpPr>
        <p:spPr>
          <a:xfrm>
            <a:off x="838200" y="1429305"/>
            <a:ext cx="10515600" cy="5063570"/>
          </a:xfrm>
        </p:spPr>
        <p:txBody>
          <a:bodyPr>
            <a:normAutofit fontScale="55000" lnSpcReduction="20000"/>
          </a:bodyPr>
          <a:lstStyle/>
          <a:p>
            <a:pPr marL="514350" indent="-514350">
              <a:buFont typeface="+mj-lt"/>
              <a:buAutoNum type="arabicPeriod"/>
            </a:pPr>
            <a:r>
              <a:rPr lang="en-IN" dirty="0"/>
              <a:t>Abstract</a:t>
            </a:r>
          </a:p>
          <a:p>
            <a:pPr marL="514350" indent="-514350">
              <a:buFont typeface="+mj-lt"/>
              <a:buAutoNum type="arabicPeriod"/>
            </a:pPr>
            <a:r>
              <a:rPr lang="en-IN" dirty="0"/>
              <a:t>Objectives</a:t>
            </a:r>
          </a:p>
          <a:p>
            <a:pPr marL="514350" indent="-514350">
              <a:buFont typeface="+mj-lt"/>
              <a:buAutoNum type="arabicPeriod"/>
            </a:pPr>
            <a:r>
              <a:rPr lang="en-IN" dirty="0"/>
              <a:t>Problem Statement</a:t>
            </a:r>
          </a:p>
          <a:p>
            <a:pPr marL="514350" indent="-514350">
              <a:buFont typeface="+mj-lt"/>
              <a:buAutoNum type="arabicPeriod"/>
            </a:pPr>
            <a:r>
              <a:rPr lang="en-IN" dirty="0"/>
              <a:t>Introduction</a:t>
            </a:r>
          </a:p>
          <a:p>
            <a:pPr marL="514350" indent="-514350">
              <a:buFont typeface="+mj-lt"/>
              <a:buAutoNum type="arabicPeriod"/>
            </a:pPr>
            <a:r>
              <a:rPr lang="en-IN" dirty="0"/>
              <a:t>Literature Survey</a:t>
            </a:r>
          </a:p>
          <a:p>
            <a:pPr marL="514350" indent="-514350">
              <a:buFont typeface="+mj-lt"/>
              <a:buAutoNum type="arabicPeriod"/>
            </a:pPr>
            <a:r>
              <a:rPr lang="en-IN" dirty="0"/>
              <a:t>Novelty</a:t>
            </a:r>
          </a:p>
          <a:p>
            <a:pPr marL="514350" indent="-514350">
              <a:buFont typeface="+mj-lt"/>
              <a:buAutoNum type="arabicPeriod"/>
            </a:pPr>
            <a:r>
              <a:rPr lang="en-IN" dirty="0"/>
              <a:t>Workflow</a:t>
            </a:r>
          </a:p>
          <a:p>
            <a:pPr marL="514350" indent="-514350">
              <a:buFont typeface="+mj-lt"/>
              <a:buAutoNum type="arabicPeriod"/>
            </a:pPr>
            <a:r>
              <a:rPr lang="en-IN" dirty="0"/>
              <a:t>ARCHITECTURE DIAGRAM</a:t>
            </a:r>
          </a:p>
          <a:p>
            <a:pPr marL="514350" indent="-514350">
              <a:buFont typeface="+mj-lt"/>
              <a:buAutoNum type="arabicPeriod"/>
            </a:pPr>
            <a:r>
              <a:rPr lang="en-US" dirty="0"/>
              <a:t>Annotation Process at </a:t>
            </a:r>
            <a:r>
              <a:rPr lang="en-US" dirty="0" err="1"/>
              <a:t>Roboflow</a:t>
            </a:r>
            <a:r>
              <a:rPr lang="en-US" dirty="0"/>
              <a:t> service</a:t>
            </a:r>
          </a:p>
          <a:p>
            <a:pPr marL="514350" indent="-514350">
              <a:buFont typeface="+mj-lt"/>
              <a:buAutoNum type="arabicPeriod"/>
            </a:pPr>
            <a:r>
              <a:rPr lang="en-IN" dirty="0"/>
              <a:t>Model Structure</a:t>
            </a:r>
          </a:p>
          <a:p>
            <a:pPr marL="514350" indent="-514350">
              <a:buFont typeface="+mj-lt"/>
              <a:buAutoNum type="arabicPeriod"/>
            </a:pPr>
            <a:r>
              <a:rPr lang="en-IN" dirty="0"/>
              <a:t>Final Model Output</a:t>
            </a:r>
          </a:p>
          <a:p>
            <a:pPr marL="514350" indent="-514350">
              <a:buFont typeface="+mj-lt"/>
              <a:buAutoNum type="arabicPeriod"/>
            </a:pPr>
            <a:r>
              <a:rPr lang="en-IN" dirty="0"/>
              <a:t>Application</a:t>
            </a:r>
          </a:p>
          <a:p>
            <a:pPr marL="514350" indent="-514350">
              <a:buFont typeface="+mj-lt"/>
              <a:buAutoNum type="arabicPeriod"/>
            </a:pPr>
            <a:r>
              <a:rPr lang="en-IN" dirty="0"/>
              <a:t>Conclusion</a:t>
            </a:r>
          </a:p>
          <a:p>
            <a:pPr marL="514350" indent="-514350">
              <a:buFont typeface="+mj-lt"/>
              <a:buAutoNum type="arabicPeriod"/>
            </a:pPr>
            <a:r>
              <a:rPr lang="en-IN" dirty="0"/>
              <a:t>Future Work</a:t>
            </a:r>
          </a:p>
          <a:p>
            <a:pPr marL="514350" indent="-514350">
              <a:buFont typeface="+mj-lt"/>
              <a:buAutoNum type="arabicPeriod"/>
            </a:pPr>
            <a:r>
              <a:rPr lang="en-IN" dirty="0"/>
              <a:t>Research Paper Status</a:t>
            </a:r>
          </a:p>
          <a:p>
            <a:pPr marL="514350" indent="-514350">
              <a:buFont typeface="+mj-lt"/>
              <a:buAutoNum type="arabicPeriod"/>
            </a:pPr>
            <a:r>
              <a:rPr lang="en-IN" dirty="0"/>
              <a:t>References</a:t>
            </a:r>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3C9130BA-FA60-B917-182D-E7BDBEC29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E296007-1592-CFD8-D249-F65C1A3EF84C}"/>
              </a:ext>
            </a:extLst>
          </p:cNvPr>
          <p:cNvSpPr>
            <a:spLocks noGrp="1"/>
          </p:cNvSpPr>
          <p:nvPr>
            <p:ph type="sldNum" sz="quarter" idx="12"/>
          </p:nvPr>
        </p:nvSpPr>
        <p:spPr/>
        <p:txBody>
          <a:bodyPr/>
          <a:lstStyle/>
          <a:p>
            <a:fld id="{FCA28E78-E45A-4CA9-96E6-DDCAF25DD275}" type="slidenum">
              <a:rPr lang="en-IN" smtClean="0"/>
              <a:t>2</a:t>
            </a:fld>
            <a:endParaRPr lang="en-IN"/>
          </a:p>
        </p:txBody>
      </p:sp>
    </p:spTree>
    <p:extLst>
      <p:ext uri="{BB962C8B-B14F-4D97-AF65-F5344CB8AC3E}">
        <p14:creationId xmlns:p14="http://schemas.microsoft.com/office/powerpoint/2010/main" val="262047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8740C-5696-9065-9804-58D54EF2118C}"/>
              </a:ext>
            </a:extLst>
          </p:cNvPr>
          <p:cNvSpPr txBox="1"/>
          <p:nvPr/>
        </p:nvSpPr>
        <p:spPr>
          <a:xfrm>
            <a:off x="3379433" y="2767280"/>
            <a:ext cx="5433134" cy="1323439"/>
          </a:xfrm>
          <a:prstGeom prst="rect">
            <a:avLst/>
          </a:prstGeom>
          <a:noFill/>
        </p:spPr>
        <p:txBody>
          <a:bodyPr wrap="square" rtlCol="0">
            <a:spAutoFit/>
          </a:bodyPr>
          <a:lstStyle/>
          <a:p>
            <a:pPr algn="ctr"/>
            <a:r>
              <a:rPr lang="en-IN" sz="8000" dirty="0"/>
              <a:t>THANK YOU</a:t>
            </a:r>
          </a:p>
        </p:txBody>
      </p:sp>
      <p:sp>
        <p:nvSpPr>
          <p:cNvPr id="3" name="Slide Number Placeholder 2">
            <a:extLst>
              <a:ext uri="{FF2B5EF4-FFF2-40B4-BE49-F238E27FC236}">
                <a16:creationId xmlns:a16="http://schemas.microsoft.com/office/drawing/2014/main" id="{C381B23C-0AF0-91CA-036E-64E726432C23}"/>
              </a:ext>
            </a:extLst>
          </p:cNvPr>
          <p:cNvSpPr>
            <a:spLocks noGrp="1"/>
          </p:cNvSpPr>
          <p:nvPr>
            <p:ph type="sldNum" sz="quarter" idx="12"/>
          </p:nvPr>
        </p:nvSpPr>
        <p:spPr/>
        <p:txBody>
          <a:bodyPr/>
          <a:lstStyle/>
          <a:p>
            <a:fld id="{FCA28E78-E45A-4CA9-96E6-DDCAF25DD275}" type="slidenum">
              <a:rPr lang="en-IN" smtClean="0"/>
              <a:t>20</a:t>
            </a:fld>
            <a:endParaRPr lang="en-IN"/>
          </a:p>
        </p:txBody>
      </p:sp>
      <p:pic>
        <p:nvPicPr>
          <p:cNvPr id="4" name="Picture 4">
            <a:extLst>
              <a:ext uri="{FF2B5EF4-FFF2-40B4-BE49-F238E27FC236}">
                <a16:creationId xmlns:a16="http://schemas.microsoft.com/office/drawing/2014/main" id="{F664D740-9704-55E1-90DF-5059C1B7D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23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3850-03B5-FE41-7B71-E05735378C94}"/>
              </a:ext>
            </a:extLst>
          </p:cNvPr>
          <p:cNvSpPr>
            <a:spLocks noGrp="1"/>
          </p:cNvSpPr>
          <p:nvPr>
            <p:ph type="title"/>
          </p:nvPr>
        </p:nvSpPr>
        <p:spPr/>
        <p:txBody>
          <a:bodyPr/>
          <a:lstStyle/>
          <a:p>
            <a:pPr algn="ctr"/>
            <a:r>
              <a:rPr lang="en-IN" b="1" dirty="0"/>
              <a:t>ABSTRACT</a:t>
            </a:r>
            <a:endParaRPr lang="en-IN" dirty="0"/>
          </a:p>
        </p:txBody>
      </p:sp>
      <p:sp>
        <p:nvSpPr>
          <p:cNvPr id="3" name="Content Placeholder 2">
            <a:extLst>
              <a:ext uri="{FF2B5EF4-FFF2-40B4-BE49-F238E27FC236}">
                <a16:creationId xmlns:a16="http://schemas.microsoft.com/office/drawing/2014/main" id="{FF298754-AD9D-DFDA-BB64-800DBCC46498}"/>
              </a:ext>
            </a:extLst>
          </p:cNvPr>
          <p:cNvSpPr>
            <a:spLocks noGrp="1"/>
          </p:cNvSpPr>
          <p:nvPr>
            <p:ph idx="1"/>
          </p:nvPr>
        </p:nvSpPr>
        <p:spPr>
          <a:xfrm>
            <a:off x="1379737" y="1953088"/>
            <a:ext cx="10081335" cy="3737498"/>
          </a:xfrm>
        </p:spPr>
        <p:txBody>
          <a:bodyPr>
            <a:normAutofit/>
          </a:bodyPr>
          <a:lstStyle/>
          <a:p>
            <a:pPr marL="0" indent="0" algn="just">
              <a:buNone/>
            </a:pPr>
            <a:r>
              <a:rPr lang="en-US" sz="2100" dirty="0"/>
              <a:t>This research paper focuses on the benefits, challenges, and applications of traffic monitoring systems, with a particular emphasis on the dynamic signal switching approach and the role of computer vision in traffic monitoring and management. The paper explores the potential of smart transport systems, which leverage advanced technologies such as GPS, sensors, computer vision, and big data analysis to collect real-time traffic data and make automatic decisions to optimize traffic flow. The dynamic signal-switching approach is highlighted as a critical component of smart transport systems, which adjusts traffic signal timing based on real-time traffic data to reduce congestion and improve traffic flow. Overall, this paper argues that traffic monitoring systems offer several benefits in terms of transportation efficiency, safety, and sustainability, and are increasingly necessary to address the challenges of traffic congestion and improve urban residents' quality of life.</a:t>
            </a:r>
            <a:endParaRPr lang="en-IN" sz="2100" dirty="0"/>
          </a:p>
        </p:txBody>
      </p:sp>
      <p:sp>
        <p:nvSpPr>
          <p:cNvPr id="4" name="Slide Number Placeholder 3">
            <a:extLst>
              <a:ext uri="{FF2B5EF4-FFF2-40B4-BE49-F238E27FC236}">
                <a16:creationId xmlns:a16="http://schemas.microsoft.com/office/drawing/2014/main" id="{A9AD465D-9917-795F-9954-4CB902769ABD}"/>
              </a:ext>
            </a:extLst>
          </p:cNvPr>
          <p:cNvSpPr>
            <a:spLocks noGrp="1"/>
          </p:cNvSpPr>
          <p:nvPr>
            <p:ph type="sldNum" sz="quarter" idx="12"/>
          </p:nvPr>
        </p:nvSpPr>
        <p:spPr/>
        <p:txBody>
          <a:bodyPr/>
          <a:lstStyle/>
          <a:p>
            <a:fld id="{FCA28E78-E45A-4CA9-96E6-DDCAF25DD275}" type="slidenum">
              <a:rPr lang="en-IN" smtClean="0"/>
              <a:t>3</a:t>
            </a:fld>
            <a:endParaRPr lang="en-IN"/>
          </a:p>
        </p:txBody>
      </p:sp>
      <p:pic>
        <p:nvPicPr>
          <p:cNvPr id="5" name="Picture 4">
            <a:extLst>
              <a:ext uri="{FF2B5EF4-FFF2-40B4-BE49-F238E27FC236}">
                <a16:creationId xmlns:a16="http://schemas.microsoft.com/office/drawing/2014/main" id="{9DE8FAC3-4638-6195-D8BB-7DA97DCBD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4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9EA4-B365-0D1A-D73F-98A14EF7CDF4}"/>
              </a:ext>
            </a:extLst>
          </p:cNvPr>
          <p:cNvSpPr>
            <a:spLocks noGrp="1"/>
          </p:cNvSpPr>
          <p:nvPr>
            <p:ph type="title"/>
          </p:nvPr>
        </p:nvSpPr>
        <p:spPr/>
        <p:txBody>
          <a:bodyPr/>
          <a:lstStyle/>
          <a:p>
            <a:pPr algn="ctr"/>
            <a:r>
              <a:rPr lang="en-IN" b="1" dirty="0"/>
              <a:t>OBJECTIVES</a:t>
            </a:r>
            <a:endParaRPr lang="en-IN" dirty="0"/>
          </a:p>
        </p:txBody>
      </p:sp>
      <p:sp>
        <p:nvSpPr>
          <p:cNvPr id="3" name="Content Placeholder 2">
            <a:extLst>
              <a:ext uri="{FF2B5EF4-FFF2-40B4-BE49-F238E27FC236}">
                <a16:creationId xmlns:a16="http://schemas.microsoft.com/office/drawing/2014/main" id="{7EC4C12E-6C01-2901-0D00-03245F1BE469}"/>
              </a:ext>
            </a:extLst>
          </p:cNvPr>
          <p:cNvSpPr>
            <a:spLocks noGrp="1"/>
          </p:cNvSpPr>
          <p:nvPr>
            <p:ph idx="1"/>
          </p:nvPr>
        </p:nvSpPr>
        <p:spPr>
          <a:xfrm>
            <a:off x="838200" y="2006353"/>
            <a:ext cx="10515600" cy="4170610"/>
          </a:xfrm>
        </p:spPr>
        <p:txBody>
          <a:bodyPr>
            <a:noAutofit/>
          </a:bodyPr>
          <a:lstStyle/>
          <a:p>
            <a:r>
              <a:rPr lang="en-US" sz="1800" dirty="0"/>
              <a:t>Develop an automated traffic management system that uses machine learning techniques to continuously sense the environment and adjust traffic signal timings in real-time.</a:t>
            </a:r>
          </a:p>
          <a:p>
            <a:endParaRPr lang="en-US" sz="1800" dirty="0"/>
          </a:p>
          <a:p>
            <a:r>
              <a:rPr lang="en-US" sz="1800" dirty="0"/>
              <a:t>Leverage computer vision technology to detect vehicles, pedestrians, and traffic signals in real-time traffic footage and use this information to dynamically adjust traffic signal timings.</a:t>
            </a:r>
          </a:p>
          <a:p>
            <a:endParaRPr lang="en-US" sz="1800" dirty="0"/>
          </a:p>
          <a:p>
            <a:r>
              <a:rPr lang="en-US" sz="1800" dirty="0"/>
              <a:t>Improve transportation operations and services by reducing traffic congestion, increasing traffic flow, and providing safer driving conditions.</a:t>
            </a:r>
          </a:p>
          <a:p>
            <a:endParaRPr lang="en-US" sz="1800" dirty="0"/>
          </a:p>
          <a:p>
            <a:r>
              <a:rPr lang="en-US" sz="1800" dirty="0"/>
              <a:t>Provide valuable insights into the benefits, challenges, and applications of traffic monitoring systems, with a particular emphasis on the dynamic signal switching approach and the role of computer vision in traffic monitoring and management.</a:t>
            </a:r>
          </a:p>
          <a:p>
            <a:endParaRPr lang="en-US" sz="1800" dirty="0"/>
          </a:p>
          <a:p>
            <a:r>
              <a:rPr lang="en-US" sz="1800" dirty="0"/>
              <a:t>Propose a system that can be adopted globally to address transportation challenges and promote sustainable urban development.</a:t>
            </a:r>
          </a:p>
          <a:p>
            <a:endParaRPr lang="en-US" sz="1800" dirty="0"/>
          </a:p>
          <a:p>
            <a:r>
              <a:rPr lang="en-US" sz="1800" dirty="0"/>
              <a:t>Demonstrate the potential of machine learning techniques in traffic management to revolutionize the way traffic is managed worldwide, leading to better traffic flow, reduced congestion, and increased safety for motorists.</a:t>
            </a:r>
          </a:p>
        </p:txBody>
      </p:sp>
      <p:sp>
        <p:nvSpPr>
          <p:cNvPr id="4" name="Slide Number Placeholder 3">
            <a:extLst>
              <a:ext uri="{FF2B5EF4-FFF2-40B4-BE49-F238E27FC236}">
                <a16:creationId xmlns:a16="http://schemas.microsoft.com/office/drawing/2014/main" id="{058FFD4D-7D1C-502A-BD3F-B043B70B7A90}"/>
              </a:ext>
            </a:extLst>
          </p:cNvPr>
          <p:cNvSpPr>
            <a:spLocks noGrp="1"/>
          </p:cNvSpPr>
          <p:nvPr>
            <p:ph type="sldNum" sz="quarter" idx="12"/>
          </p:nvPr>
        </p:nvSpPr>
        <p:spPr/>
        <p:txBody>
          <a:bodyPr/>
          <a:lstStyle/>
          <a:p>
            <a:fld id="{FCA28E78-E45A-4CA9-96E6-DDCAF25DD275}" type="slidenum">
              <a:rPr lang="en-IN" smtClean="0"/>
              <a:t>4</a:t>
            </a:fld>
            <a:endParaRPr lang="en-IN"/>
          </a:p>
        </p:txBody>
      </p:sp>
      <p:pic>
        <p:nvPicPr>
          <p:cNvPr id="5" name="Picture 4">
            <a:extLst>
              <a:ext uri="{FF2B5EF4-FFF2-40B4-BE49-F238E27FC236}">
                <a16:creationId xmlns:a16="http://schemas.microsoft.com/office/drawing/2014/main" id="{B8972A6F-552B-5658-7315-31AAC8A63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30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A560-81EB-6574-E657-B13C4BAD3BF4}"/>
              </a:ext>
            </a:extLst>
          </p:cNvPr>
          <p:cNvSpPr>
            <a:spLocks noGrp="1"/>
          </p:cNvSpPr>
          <p:nvPr>
            <p:ph type="title"/>
          </p:nvPr>
        </p:nvSpPr>
        <p:spPr>
          <a:xfrm>
            <a:off x="2795726" y="363892"/>
            <a:ext cx="5814874" cy="1325563"/>
          </a:xfrm>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94449824-425A-9C96-DE57-4629F9206B51}"/>
              </a:ext>
            </a:extLst>
          </p:cNvPr>
          <p:cNvSpPr>
            <a:spLocks noGrp="1"/>
          </p:cNvSpPr>
          <p:nvPr>
            <p:ph idx="1"/>
          </p:nvPr>
        </p:nvSpPr>
        <p:spPr>
          <a:xfrm>
            <a:off x="4882719" y="2518083"/>
            <a:ext cx="6719656" cy="2968317"/>
          </a:xfrm>
        </p:spPr>
        <p:txBody>
          <a:bodyPr>
            <a:normAutofit/>
          </a:bodyPr>
          <a:lstStyle/>
          <a:p>
            <a:pPr algn="just">
              <a:buFont typeface="Wingdings" panose="05000000000000000000" pitchFamily="2" charset="2"/>
              <a:buChar char="Ø"/>
            </a:pPr>
            <a:r>
              <a:rPr lang="en-US" sz="2100" dirty="0"/>
              <a:t>Current traffic management systems lack the ability to adapt to changing traffic conditions, resulting in delays, reduced traffic flow, and safety risks. </a:t>
            </a:r>
          </a:p>
          <a:p>
            <a:pPr algn="just">
              <a:buFont typeface="Wingdings" panose="05000000000000000000" pitchFamily="2" charset="2"/>
              <a:buChar char="Ø"/>
            </a:pPr>
            <a:r>
              <a:rPr lang="en-US" sz="2100" dirty="0"/>
              <a:t>This research proposes developing an automated traffic management system that leverages machine learning and computer vision to improve transportation operations and services, reduce traffic congestion, and provide safer driving conditions for all road users.</a:t>
            </a:r>
            <a:endParaRPr lang="en-IN" dirty="0"/>
          </a:p>
        </p:txBody>
      </p:sp>
      <p:pic>
        <p:nvPicPr>
          <p:cNvPr id="5" name="Picture 4">
            <a:extLst>
              <a:ext uri="{FF2B5EF4-FFF2-40B4-BE49-F238E27FC236}">
                <a16:creationId xmlns:a16="http://schemas.microsoft.com/office/drawing/2014/main" id="{8E024D68-7E79-362D-C446-EE8229B12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183" y="2417816"/>
            <a:ext cx="2822467" cy="2822467"/>
          </a:xfrm>
          <a:prstGeom prst="rect">
            <a:avLst/>
          </a:prstGeom>
        </p:spPr>
      </p:pic>
      <p:pic>
        <p:nvPicPr>
          <p:cNvPr id="4" name="Picture 4">
            <a:extLst>
              <a:ext uri="{FF2B5EF4-FFF2-40B4-BE49-F238E27FC236}">
                <a16:creationId xmlns:a16="http://schemas.microsoft.com/office/drawing/2014/main" id="{E1FE816E-666C-B770-F796-19F469A22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F14C8CC-A94E-B329-CF6B-C764E144893B}"/>
              </a:ext>
            </a:extLst>
          </p:cNvPr>
          <p:cNvSpPr>
            <a:spLocks noGrp="1"/>
          </p:cNvSpPr>
          <p:nvPr>
            <p:ph type="sldNum" sz="quarter" idx="12"/>
          </p:nvPr>
        </p:nvSpPr>
        <p:spPr/>
        <p:txBody>
          <a:bodyPr/>
          <a:lstStyle/>
          <a:p>
            <a:fld id="{FCA28E78-E45A-4CA9-96E6-DDCAF25DD275}" type="slidenum">
              <a:rPr lang="en-IN" smtClean="0"/>
              <a:t>5</a:t>
            </a:fld>
            <a:endParaRPr lang="en-IN"/>
          </a:p>
        </p:txBody>
      </p:sp>
    </p:spTree>
    <p:extLst>
      <p:ext uri="{BB962C8B-B14F-4D97-AF65-F5344CB8AC3E}">
        <p14:creationId xmlns:p14="http://schemas.microsoft.com/office/powerpoint/2010/main" val="88659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AE62-ABEE-C612-8A1F-CB7A16238BAE}"/>
              </a:ext>
            </a:extLst>
          </p:cNvPr>
          <p:cNvSpPr>
            <a:spLocks noGrp="1"/>
          </p:cNvSpPr>
          <p:nvPr>
            <p:ph type="title"/>
          </p:nvPr>
        </p:nvSpPr>
        <p:spPr>
          <a:xfrm>
            <a:off x="-1" y="0"/>
            <a:ext cx="12191975" cy="1055690"/>
          </a:xfrm>
        </p:spPr>
        <p:txBody>
          <a:bodyPr/>
          <a:lstStyle/>
          <a:p>
            <a:pPr algn="ctr"/>
            <a:r>
              <a:rPr lang="en-IN" b="1" dirty="0"/>
              <a:t>INTRODUCTION</a:t>
            </a:r>
          </a:p>
        </p:txBody>
      </p:sp>
      <p:cxnSp>
        <p:nvCxnSpPr>
          <p:cNvPr id="6" name="Straight Connector 5">
            <a:extLst>
              <a:ext uri="{FF2B5EF4-FFF2-40B4-BE49-F238E27FC236}">
                <a16:creationId xmlns:a16="http://schemas.microsoft.com/office/drawing/2014/main" id="{AC2C9716-A5BB-2661-BCE0-8DC4E0024EAF}"/>
              </a:ext>
            </a:extLst>
          </p:cNvPr>
          <p:cNvCxnSpPr/>
          <p:nvPr/>
        </p:nvCxnSpPr>
        <p:spPr>
          <a:xfrm>
            <a:off x="0" y="108586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0D2637-53FF-7CAB-CE38-18687FC76A61}"/>
              </a:ext>
            </a:extLst>
          </p:cNvPr>
          <p:cNvCxnSpPr>
            <a:cxnSpLocks/>
          </p:cNvCxnSpPr>
          <p:nvPr/>
        </p:nvCxnSpPr>
        <p:spPr>
          <a:xfrm>
            <a:off x="0" y="1085866"/>
            <a:ext cx="0" cy="577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D02386-11AF-BAD7-E974-2AD2621BEB7F}"/>
              </a:ext>
            </a:extLst>
          </p:cNvPr>
          <p:cNvCxnSpPr>
            <a:cxnSpLocks/>
          </p:cNvCxnSpPr>
          <p:nvPr/>
        </p:nvCxnSpPr>
        <p:spPr>
          <a:xfrm>
            <a:off x="12192000" y="1085866"/>
            <a:ext cx="0" cy="577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1996306-DF4A-A6AA-E1DC-FC5350C2A7F4}"/>
              </a:ext>
            </a:extLst>
          </p:cNvPr>
          <p:cNvCxnSpPr/>
          <p:nvPr/>
        </p:nvCxnSpPr>
        <p:spPr>
          <a:xfrm>
            <a:off x="0" y="68580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4">
            <a:extLst>
              <a:ext uri="{FF2B5EF4-FFF2-40B4-BE49-F238E27FC236}">
                <a16:creationId xmlns:a16="http://schemas.microsoft.com/office/drawing/2014/main" id="{4663E731-8760-89E5-05B0-6BF33FC06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480B348-8C49-BA2C-B80F-8DD206B8F490}"/>
              </a:ext>
            </a:extLst>
          </p:cNvPr>
          <p:cNvSpPr>
            <a:spLocks noGrp="1"/>
          </p:cNvSpPr>
          <p:nvPr>
            <p:ph type="sldNum" sz="quarter" idx="12"/>
          </p:nvPr>
        </p:nvSpPr>
        <p:spPr/>
        <p:txBody>
          <a:bodyPr/>
          <a:lstStyle/>
          <a:p>
            <a:fld id="{FCA28E78-E45A-4CA9-96E6-DDCAF25DD275}" type="slidenum">
              <a:rPr lang="en-IN" smtClean="0"/>
              <a:t>6</a:t>
            </a:fld>
            <a:endParaRPr lang="en-IN"/>
          </a:p>
        </p:txBody>
      </p:sp>
      <p:sp>
        <p:nvSpPr>
          <p:cNvPr id="5" name="TextBox 4">
            <a:extLst>
              <a:ext uri="{FF2B5EF4-FFF2-40B4-BE49-F238E27FC236}">
                <a16:creationId xmlns:a16="http://schemas.microsoft.com/office/drawing/2014/main" id="{90439653-1C03-2ECA-BDC5-E1943F45D4DC}"/>
              </a:ext>
            </a:extLst>
          </p:cNvPr>
          <p:cNvSpPr txBox="1"/>
          <p:nvPr/>
        </p:nvSpPr>
        <p:spPr>
          <a:xfrm>
            <a:off x="714375" y="1628774"/>
            <a:ext cx="1093469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Traffic congestion and inefficient transportation operations are significant challenges faced by many cities worldwide, hindering economic development and negatively impacting the quality of life of urban residents.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proposed research paper suggests developing an automated traffic management system that leverages machine learning techniques and computer vision technology to detect and respond to real-time traffic conditions.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system aims to improve transportation operations and services, reduce traffic congestion, and provide safer driving conditions for all road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proposed system will use supervised learning in traffic analysis and the pre-trained YOLO model for object detection in real-time traffic footage.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obtained count will be used to assign the switching time for each side of the road dynamically.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research aims to provide valuable insights into the benefits, challenges, and applications of traffic monitoring systems and demonstrate the potential of machine learning techniques in traffic management to revolutionize the way traffic is managed worldwide.</a:t>
            </a:r>
          </a:p>
        </p:txBody>
      </p:sp>
    </p:spTree>
    <p:extLst>
      <p:ext uri="{BB962C8B-B14F-4D97-AF65-F5344CB8AC3E}">
        <p14:creationId xmlns:p14="http://schemas.microsoft.com/office/powerpoint/2010/main" val="346786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E99A-3C0F-DC64-7788-ED7A1A6FF4D3}"/>
              </a:ext>
            </a:extLst>
          </p:cNvPr>
          <p:cNvSpPr>
            <a:spLocks noGrp="1"/>
          </p:cNvSpPr>
          <p:nvPr>
            <p:ph type="title"/>
          </p:nvPr>
        </p:nvSpPr>
        <p:spPr>
          <a:xfrm>
            <a:off x="3569933" y="-16614"/>
            <a:ext cx="4944122" cy="726828"/>
          </a:xfrm>
        </p:spPr>
        <p:txBody>
          <a:bodyPr/>
          <a:lstStyle/>
          <a:p>
            <a:pPr algn="ctr"/>
            <a:r>
              <a:rPr lang="en-IN" b="1" dirty="0"/>
              <a:t>LITERATURE</a:t>
            </a:r>
            <a:r>
              <a:rPr lang="en-IN" dirty="0"/>
              <a:t> </a:t>
            </a:r>
            <a:r>
              <a:rPr lang="en-IN" b="1" dirty="0"/>
              <a:t>SURVEY</a:t>
            </a:r>
          </a:p>
        </p:txBody>
      </p:sp>
      <p:pic>
        <p:nvPicPr>
          <p:cNvPr id="3" name="Picture 4">
            <a:extLst>
              <a:ext uri="{FF2B5EF4-FFF2-40B4-BE49-F238E27FC236}">
                <a16:creationId xmlns:a16="http://schemas.microsoft.com/office/drawing/2014/main" id="{314E7ED7-1A8E-129C-5C2C-646086AB4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10" y="-16614"/>
            <a:ext cx="1308290" cy="7268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A049B07-A31F-040A-11D2-CF800586DCEE}"/>
              </a:ext>
            </a:extLst>
          </p:cNvPr>
          <p:cNvSpPr>
            <a:spLocks noGrp="1"/>
          </p:cNvSpPr>
          <p:nvPr>
            <p:ph type="sldNum" sz="quarter" idx="12"/>
          </p:nvPr>
        </p:nvSpPr>
        <p:spPr/>
        <p:txBody>
          <a:bodyPr/>
          <a:lstStyle/>
          <a:p>
            <a:fld id="{FCA28E78-E45A-4CA9-96E6-DDCAF25DD275}" type="slidenum">
              <a:rPr lang="en-IN" smtClean="0"/>
              <a:t>7</a:t>
            </a:fld>
            <a:endParaRPr lang="en-IN"/>
          </a:p>
        </p:txBody>
      </p:sp>
      <p:graphicFrame>
        <p:nvGraphicFramePr>
          <p:cNvPr id="5" name="Table 6">
            <a:extLst>
              <a:ext uri="{FF2B5EF4-FFF2-40B4-BE49-F238E27FC236}">
                <a16:creationId xmlns:a16="http://schemas.microsoft.com/office/drawing/2014/main" id="{17260349-AD78-5143-6EFF-E27DEA2E29FA}"/>
              </a:ext>
            </a:extLst>
          </p:cNvPr>
          <p:cNvGraphicFramePr>
            <a:graphicFrameLocks noGrp="1"/>
          </p:cNvGraphicFramePr>
          <p:nvPr>
            <p:extLst>
              <p:ext uri="{D42A27DB-BD31-4B8C-83A1-F6EECF244321}">
                <p14:modId xmlns:p14="http://schemas.microsoft.com/office/powerpoint/2010/main" val="3967629915"/>
              </p:ext>
            </p:extLst>
          </p:nvPr>
        </p:nvGraphicFramePr>
        <p:xfrm>
          <a:off x="171453" y="784860"/>
          <a:ext cx="12191997" cy="5231317"/>
        </p:xfrm>
        <a:graphic>
          <a:graphicData uri="http://schemas.openxmlformats.org/drawingml/2006/table">
            <a:tbl>
              <a:tblPr firstRow="1" bandRow="1">
                <a:tableStyleId>{93296810-A885-4BE3-A3E7-6D5BEEA58F35}</a:tableStyleId>
              </a:tblPr>
              <a:tblGrid>
                <a:gridCol w="1786265">
                  <a:extLst>
                    <a:ext uri="{9D8B030D-6E8A-4147-A177-3AD203B41FA5}">
                      <a16:colId xmlns:a16="http://schemas.microsoft.com/office/drawing/2014/main" val="2646159326"/>
                    </a:ext>
                  </a:extLst>
                </a:gridCol>
                <a:gridCol w="681727">
                  <a:extLst>
                    <a:ext uri="{9D8B030D-6E8A-4147-A177-3AD203B41FA5}">
                      <a16:colId xmlns:a16="http://schemas.microsoft.com/office/drawing/2014/main" val="1210556718"/>
                    </a:ext>
                  </a:extLst>
                </a:gridCol>
                <a:gridCol w="2645546">
                  <a:extLst>
                    <a:ext uri="{9D8B030D-6E8A-4147-A177-3AD203B41FA5}">
                      <a16:colId xmlns:a16="http://schemas.microsoft.com/office/drawing/2014/main" val="446500571"/>
                    </a:ext>
                  </a:extLst>
                </a:gridCol>
                <a:gridCol w="1835131">
                  <a:extLst>
                    <a:ext uri="{9D8B030D-6E8A-4147-A177-3AD203B41FA5}">
                      <a16:colId xmlns:a16="http://schemas.microsoft.com/office/drawing/2014/main" val="3483744042"/>
                    </a:ext>
                  </a:extLst>
                </a:gridCol>
                <a:gridCol w="5243328">
                  <a:extLst>
                    <a:ext uri="{9D8B030D-6E8A-4147-A177-3AD203B41FA5}">
                      <a16:colId xmlns:a16="http://schemas.microsoft.com/office/drawing/2014/main" val="4009016781"/>
                    </a:ext>
                  </a:extLst>
                </a:gridCol>
              </a:tblGrid>
              <a:tr h="544772">
                <a:tc>
                  <a:txBody>
                    <a:bodyPr/>
                    <a:lstStyle/>
                    <a:p>
                      <a:pPr algn="just"/>
                      <a:r>
                        <a:rPr lang="en-IN" sz="1800"/>
                        <a:t>AUTHOR</a:t>
                      </a:r>
                      <a:endParaRPr lang="en-IN" sz="1800" dirty="0"/>
                    </a:p>
                  </a:txBody>
                  <a:tcPr/>
                </a:tc>
                <a:tc>
                  <a:txBody>
                    <a:bodyPr/>
                    <a:lstStyle/>
                    <a:p>
                      <a:pPr algn="just"/>
                      <a:r>
                        <a:rPr lang="en-IN" sz="1800"/>
                        <a:t>YEAR</a:t>
                      </a:r>
                      <a:endParaRPr lang="en-IN" sz="1800" dirty="0"/>
                    </a:p>
                  </a:txBody>
                  <a:tcPr/>
                </a:tc>
                <a:tc>
                  <a:txBody>
                    <a:bodyPr/>
                    <a:lstStyle/>
                    <a:p>
                      <a:pPr algn="just"/>
                      <a:r>
                        <a:rPr lang="en-IN" sz="1800"/>
                        <a:t>TITLE OF PAPER AND JOURNAL</a:t>
                      </a:r>
                      <a:endParaRPr lang="en-IN" sz="1800" dirty="0"/>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IN" sz="1800"/>
                        <a:t>AREA OF WORK</a:t>
                      </a:r>
                    </a:p>
                    <a:p>
                      <a:pPr algn="just"/>
                      <a:endParaRPr lang="en-IN" sz="1800" dirty="0"/>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IN" sz="1800"/>
                        <a:t>INFERENCE</a:t>
                      </a:r>
                    </a:p>
                    <a:p>
                      <a:pPr algn="just"/>
                      <a:endParaRPr lang="en-IN" sz="1800" dirty="0"/>
                    </a:p>
                  </a:txBody>
                  <a:tcPr/>
                </a:tc>
                <a:extLst>
                  <a:ext uri="{0D108BD9-81ED-4DB2-BD59-A6C34878D82A}">
                    <a16:rowId xmlns:a16="http://schemas.microsoft.com/office/drawing/2014/main" val="2390499617"/>
                  </a:ext>
                </a:extLst>
              </a:tr>
              <a:tr h="1025077">
                <a:tc>
                  <a:txBody>
                    <a:bodyPr/>
                    <a:lstStyle/>
                    <a:p>
                      <a:pPr algn="just"/>
                      <a:r>
                        <a:rPr lang="en-IN" sz="1800" dirty="0"/>
                        <a:t>Kaushik et al.</a:t>
                      </a:r>
                    </a:p>
                  </a:txBody>
                  <a:tcPr/>
                </a:tc>
                <a:tc>
                  <a:txBody>
                    <a:bodyPr/>
                    <a:lstStyle/>
                    <a:p>
                      <a:pPr algn="just"/>
                      <a:r>
                        <a:rPr lang="en-IN" sz="1800"/>
                        <a:t>2019</a:t>
                      </a:r>
                      <a:endParaRPr lang="en-IN" sz="1800" dirty="0"/>
                    </a:p>
                  </a:txBody>
                  <a:tcPr/>
                </a:tc>
                <a:tc>
                  <a:txBody>
                    <a:bodyPr/>
                    <a:lstStyle/>
                    <a:p>
                      <a:pPr algn="just"/>
                      <a:r>
                        <a:rPr lang="en-US" sz="1800" dirty="0"/>
                        <a:t>"A survey on vehicle detection and tracking techniques"</a:t>
                      </a:r>
                      <a:endParaRPr lang="en-IN" sz="1800" dirty="0"/>
                    </a:p>
                  </a:txBody>
                  <a:tcPr/>
                </a:tc>
                <a:tc>
                  <a:txBody>
                    <a:bodyPr/>
                    <a:lstStyle/>
                    <a:p>
                      <a:pPr algn="just"/>
                      <a:r>
                        <a:rPr lang="en-IN" sz="1800" dirty="0"/>
                        <a:t>Vehicle detection and tracking </a:t>
                      </a:r>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US" sz="1800" dirty="0"/>
                        <a:t>Computer vision technologies significantly improve the performance and efficiency of traffic management systems.</a:t>
                      </a:r>
                      <a:endParaRPr lang="en-IN" sz="1800" dirty="0"/>
                    </a:p>
                  </a:txBody>
                  <a:tcPr/>
                </a:tc>
                <a:extLst>
                  <a:ext uri="{0D108BD9-81ED-4DB2-BD59-A6C34878D82A}">
                    <a16:rowId xmlns:a16="http://schemas.microsoft.com/office/drawing/2014/main" val="2160599011"/>
                  </a:ext>
                </a:extLst>
              </a:tr>
              <a:tr h="764017">
                <a:tc>
                  <a:txBody>
                    <a:bodyPr/>
                    <a:lstStyle/>
                    <a:p>
                      <a:pPr algn="just"/>
                      <a:r>
                        <a:rPr lang="en-IN" sz="1800" dirty="0"/>
                        <a:t>Liu et al.</a:t>
                      </a:r>
                    </a:p>
                  </a:txBody>
                  <a:tcPr/>
                </a:tc>
                <a:tc>
                  <a:txBody>
                    <a:bodyPr/>
                    <a:lstStyle/>
                    <a:p>
                      <a:pPr algn="just"/>
                      <a:r>
                        <a:rPr lang="en-IN" sz="1800"/>
                        <a:t>2019</a:t>
                      </a:r>
                      <a:endParaRPr lang="en-IN" sz="1800" dirty="0"/>
                    </a:p>
                  </a:txBody>
                  <a:tcPr/>
                </a:tc>
                <a:tc>
                  <a:txBody>
                    <a:bodyPr/>
                    <a:lstStyle/>
                    <a:p>
                      <a:pPr algn="just"/>
                      <a:r>
                        <a:rPr lang="en-US" sz="1800" dirty="0"/>
                        <a:t>"Real-time vehicle classification using deep convolutional neural networks"</a:t>
                      </a:r>
                      <a:endParaRPr lang="en-IN" sz="1800" dirty="0"/>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IN" sz="1800" dirty="0"/>
                        <a:t>Vehicle classification</a:t>
                      </a:r>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US" sz="1800" dirty="0"/>
                        <a:t>Deep learning-based frameworks like CNNs are effective for vehicle classification.</a:t>
                      </a:r>
                      <a:endParaRPr lang="en-IN" sz="1800" dirty="0"/>
                    </a:p>
                  </a:txBody>
                  <a:tcPr/>
                </a:tc>
                <a:extLst>
                  <a:ext uri="{0D108BD9-81ED-4DB2-BD59-A6C34878D82A}">
                    <a16:rowId xmlns:a16="http://schemas.microsoft.com/office/drawing/2014/main" val="3362432406"/>
                  </a:ext>
                </a:extLst>
              </a:tr>
              <a:tr h="816576">
                <a:tc>
                  <a:txBody>
                    <a:bodyPr/>
                    <a:lstStyle/>
                    <a:p>
                      <a:pPr algn="just"/>
                      <a:r>
                        <a:rPr lang="en-IN" sz="1800" dirty="0" err="1"/>
                        <a:t>Alomari</a:t>
                      </a:r>
                      <a:r>
                        <a:rPr lang="en-IN" sz="1800" dirty="0"/>
                        <a:t> et al.</a:t>
                      </a:r>
                    </a:p>
                  </a:txBody>
                  <a:tcPr/>
                </a:tc>
                <a:tc>
                  <a:txBody>
                    <a:bodyPr/>
                    <a:lstStyle/>
                    <a:p>
                      <a:pPr algn="just"/>
                      <a:r>
                        <a:rPr lang="en-IN" sz="1800"/>
                        <a:t>2016</a:t>
                      </a:r>
                      <a:endParaRPr lang="en-IN" sz="1800" dirty="0"/>
                    </a:p>
                  </a:txBody>
                  <a:tcPr/>
                </a:tc>
                <a:tc>
                  <a:txBody>
                    <a:bodyPr/>
                    <a:lstStyle/>
                    <a:p>
                      <a:pPr algn="just"/>
                      <a:r>
                        <a:rPr lang="en-US" sz="1800" dirty="0"/>
                        <a:t>"Real-time traffic monitoring system using computer vision techniques"</a:t>
                      </a:r>
                      <a:endParaRPr lang="en-IN" sz="1800" dirty="0"/>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IN" sz="1800" dirty="0"/>
                        <a:t>Traffic flow estimation</a:t>
                      </a:r>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US" sz="1800" dirty="0"/>
                        <a:t>Computer vision-based traffic monitoring systems can provide real-time traffic flow information for proactive traffic management.</a:t>
                      </a:r>
                      <a:endParaRPr lang="en-IN" sz="1800" dirty="0"/>
                    </a:p>
                  </a:txBody>
                  <a:tcPr/>
                </a:tc>
                <a:extLst>
                  <a:ext uri="{0D108BD9-81ED-4DB2-BD59-A6C34878D82A}">
                    <a16:rowId xmlns:a16="http://schemas.microsoft.com/office/drawing/2014/main" val="764862981"/>
                  </a:ext>
                </a:extLst>
              </a:tr>
              <a:tr h="986134">
                <a:tc>
                  <a:txBody>
                    <a:bodyPr/>
                    <a:lstStyle/>
                    <a:p>
                      <a:pPr algn="just"/>
                      <a:r>
                        <a:rPr lang="en-IN" sz="1800" dirty="0"/>
                        <a:t>El-</a:t>
                      </a:r>
                      <a:r>
                        <a:rPr lang="en-IN" sz="1800" dirty="0" err="1"/>
                        <a:t>halawany</a:t>
                      </a:r>
                      <a:r>
                        <a:rPr lang="en-IN" sz="1800" dirty="0"/>
                        <a:t> et al.</a:t>
                      </a:r>
                    </a:p>
                  </a:txBody>
                  <a:tcPr/>
                </a:tc>
                <a:tc>
                  <a:txBody>
                    <a:bodyPr/>
                    <a:lstStyle/>
                    <a:p>
                      <a:pPr algn="just"/>
                      <a:r>
                        <a:rPr lang="en-IN" sz="1800"/>
                        <a:t>2016</a:t>
                      </a:r>
                      <a:endParaRPr lang="en-IN" sz="1800" dirty="0"/>
                    </a:p>
                  </a:txBody>
                  <a:tcPr/>
                </a:tc>
                <a:tc>
                  <a:txBody>
                    <a:bodyPr/>
                    <a:lstStyle/>
                    <a:p>
                      <a:pPr algn="just"/>
                      <a:r>
                        <a:rPr lang="en-US" sz="1800" dirty="0"/>
                        <a:t>"Smart parking system based on image processing and deep learning"</a:t>
                      </a:r>
                      <a:endParaRPr lang="en-IN" sz="1800" dirty="0"/>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IN" sz="1800" dirty="0"/>
                        <a:t>Congestion prediction</a:t>
                      </a:r>
                    </a:p>
                  </a:txBody>
                  <a:tcPr/>
                </a:tc>
                <a:tc>
                  <a:txBody>
                    <a:bodyPr/>
                    <a:lstStyle/>
                    <a:p>
                      <a:pPr marL="0" marR="0" lvl="0" indent="0" algn="just" defTabSz="1015990" rtl="0" eaLnBrk="1" fontAlgn="auto" latinLnBrk="0" hangingPunct="1">
                        <a:lnSpc>
                          <a:spcPct val="100000"/>
                        </a:lnSpc>
                        <a:spcBef>
                          <a:spcPts val="0"/>
                        </a:spcBef>
                        <a:spcAft>
                          <a:spcPts val="0"/>
                        </a:spcAft>
                        <a:buClrTx/>
                        <a:buSzTx/>
                        <a:buFontTx/>
                        <a:buNone/>
                        <a:tabLst/>
                        <a:defRPr/>
                      </a:pPr>
                      <a:r>
                        <a:rPr lang="en-US" sz="1800" dirty="0"/>
                        <a:t>Smart parking systems can help predict congestion and optimize traffic flow.</a:t>
                      </a:r>
                      <a:endParaRPr lang="en-IN" sz="1800" dirty="0"/>
                    </a:p>
                  </a:txBody>
                  <a:tcPr/>
                </a:tc>
                <a:extLst>
                  <a:ext uri="{0D108BD9-81ED-4DB2-BD59-A6C34878D82A}">
                    <a16:rowId xmlns:a16="http://schemas.microsoft.com/office/drawing/2014/main" val="1033766643"/>
                  </a:ext>
                </a:extLst>
              </a:tr>
            </a:tbl>
          </a:graphicData>
        </a:graphic>
      </p:graphicFrame>
    </p:spTree>
    <p:extLst>
      <p:ext uri="{BB962C8B-B14F-4D97-AF65-F5344CB8AC3E}">
        <p14:creationId xmlns:p14="http://schemas.microsoft.com/office/powerpoint/2010/main" val="81967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20CE-C9D9-FC3D-B271-88F87E3D0966}"/>
              </a:ext>
            </a:extLst>
          </p:cNvPr>
          <p:cNvSpPr>
            <a:spLocks noGrp="1"/>
          </p:cNvSpPr>
          <p:nvPr>
            <p:ph type="title"/>
          </p:nvPr>
        </p:nvSpPr>
        <p:spPr/>
        <p:txBody>
          <a:bodyPr/>
          <a:lstStyle/>
          <a:p>
            <a:pPr algn="ctr"/>
            <a:r>
              <a:rPr lang="en-IN" b="1" dirty="0"/>
              <a:t>NOVELTY</a:t>
            </a:r>
          </a:p>
        </p:txBody>
      </p:sp>
      <p:sp>
        <p:nvSpPr>
          <p:cNvPr id="4" name="Slide Number Placeholder 3">
            <a:extLst>
              <a:ext uri="{FF2B5EF4-FFF2-40B4-BE49-F238E27FC236}">
                <a16:creationId xmlns:a16="http://schemas.microsoft.com/office/drawing/2014/main" id="{989B4AA4-BADB-5B5B-AE70-B0D87CCC542A}"/>
              </a:ext>
            </a:extLst>
          </p:cNvPr>
          <p:cNvSpPr>
            <a:spLocks noGrp="1"/>
          </p:cNvSpPr>
          <p:nvPr>
            <p:ph type="sldNum" sz="quarter" idx="12"/>
          </p:nvPr>
        </p:nvSpPr>
        <p:spPr/>
        <p:txBody>
          <a:bodyPr/>
          <a:lstStyle/>
          <a:p>
            <a:fld id="{FCA28E78-E45A-4CA9-96E6-DDCAF25DD275}" type="slidenum">
              <a:rPr lang="en-IN" smtClean="0"/>
              <a:t>8</a:t>
            </a:fld>
            <a:endParaRPr lang="en-IN"/>
          </a:p>
        </p:txBody>
      </p:sp>
      <p:pic>
        <p:nvPicPr>
          <p:cNvPr id="5" name="Picture 4">
            <a:extLst>
              <a:ext uri="{FF2B5EF4-FFF2-40B4-BE49-F238E27FC236}">
                <a16:creationId xmlns:a16="http://schemas.microsoft.com/office/drawing/2014/main" id="{9CF52BBA-80D5-E622-B890-83169D43B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33B66BA-26E3-621D-4D65-6D541DB55F06}"/>
              </a:ext>
            </a:extLst>
          </p:cNvPr>
          <p:cNvSpPr>
            <a:spLocks noGrp="1"/>
          </p:cNvSpPr>
          <p:nvPr>
            <p:ph idx="1"/>
          </p:nvPr>
        </p:nvSpPr>
        <p:spPr>
          <a:xfrm>
            <a:off x="1021394" y="1381125"/>
            <a:ext cx="10515600" cy="3537105"/>
          </a:xfrm>
        </p:spPr>
        <p:txBody>
          <a:bodyPr>
            <a:noAutofit/>
          </a:bodyPr>
          <a:lstStyle/>
          <a:p>
            <a:pPr algn="just"/>
            <a:r>
              <a:rPr lang="en-US" sz="1800" dirty="0"/>
              <a:t>The proposed system uses machine learning algorithms for vehicle detection and counting in real-time traffic scenarios.</a:t>
            </a:r>
          </a:p>
          <a:p>
            <a:pPr algn="just"/>
            <a:endParaRPr lang="en-US" sz="1800" dirty="0"/>
          </a:p>
          <a:p>
            <a:pPr algn="just"/>
            <a:r>
              <a:rPr lang="en-US" sz="1800" dirty="0"/>
              <a:t>The YOLO machine learning model is used for object detection and vehicle counting, which is faster and more accurate than traditional object detection methods.</a:t>
            </a:r>
          </a:p>
          <a:p>
            <a:pPr algn="just"/>
            <a:endParaRPr lang="en-US" sz="1800" dirty="0"/>
          </a:p>
          <a:p>
            <a:pPr algn="just"/>
            <a:r>
              <a:rPr lang="en-US" sz="1800" dirty="0"/>
              <a:t>The system utilizes CCTV cameras to capture real-time traffic data, enabling efficient and coordinated use of traffic networks.</a:t>
            </a:r>
          </a:p>
          <a:p>
            <a:pPr algn="just"/>
            <a:endParaRPr lang="en-US" sz="1800" dirty="0"/>
          </a:p>
          <a:p>
            <a:pPr algn="just"/>
            <a:r>
              <a:rPr lang="en-US" sz="1800" dirty="0"/>
              <a:t>The pre-written Python program dynamically adjusts the traffic signal switching based on the number of vehicles present in each lane, ensuring 24/7 traffic safety and hassle-free traffic management without the need for human intervention.</a:t>
            </a:r>
          </a:p>
          <a:p>
            <a:pPr algn="just"/>
            <a:endParaRPr lang="en-US" sz="1800" dirty="0"/>
          </a:p>
          <a:p>
            <a:pPr algn="just"/>
            <a:r>
              <a:rPr lang="en-US" sz="1800" dirty="0"/>
              <a:t>The proposed system is designed to adapt to changing traffic scenarios, resulting in improved traffic efficiency and congestion reduction compared to the traditional static signal switching system.</a:t>
            </a:r>
            <a:endParaRPr lang="en-IN" sz="1800" dirty="0"/>
          </a:p>
        </p:txBody>
      </p:sp>
    </p:spTree>
    <p:extLst>
      <p:ext uri="{BB962C8B-B14F-4D97-AF65-F5344CB8AC3E}">
        <p14:creationId xmlns:p14="http://schemas.microsoft.com/office/powerpoint/2010/main" val="123115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20CE-C9D9-FC3D-B271-88F87E3D0966}"/>
              </a:ext>
            </a:extLst>
          </p:cNvPr>
          <p:cNvSpPr>
            <a:spLocks noGrp="1"/>
          </p:cNvSpPr>
          <p:nvPr>
            <p:ph type="title"/>
          </p:nvPr>
        </p:nvSpPr>
        <p:spPr/>
        <p:txBody>
          <a:bodyPr/>
          <a:lstStyle/>
          <a:p>
            <a:pPr algn="ctr"/>
            <a:r>
              <a:rPr lang="en-IN" b="1" dirty="0"/>
              <a:t>WORKFLOW</a:t>
            </a:r>
          </a:p>
        </p:txBody>
      </p:sp>
      <p:sp>
        <p:nvSpPr>
          <p:cNvPr id="4" name="Slide Number Placeholder 3">
            <a:extLst>
              <a:ext uri="{FF2B5EF4-FFF2-40B4-BE49-F238E27FC236}">
                <a16:creationId xmlns:a16="http://schemas.microsoft.com/office/drawing/2014/main" id="{989B4AA4-BADB-5B5B-AE70-B0D87CCC542A}"/>
              </a:ext>
            </a:extLst>
          </p:cNvPr>
          <p:cNvSpPr>
            <a:spLocks noGrp="1"/>
          </p:cNvSpPr>
          <p:nvPr>
            <p:ph type="sldNum" sz="quarter" idx="12"/>
          </p:nvPr>
        </p:nvSpPr>
        <p:spPr/>
        <p:txBody>
          <a:bodyPr/>
          <a:lstStyle/>
          <a:p>
            <a:fld id="{FCA28E78-E45A-4CA9-96E6-DDCAF25DD275}" type="slidenum">
              <a:rPr lang="en-IN" smtClean="0"/>
              <a:t>9</a:t>
            </a:fld>
            <a:endParaRPr lang="en-IN"/>
          </a:p>
        </p:txBody>
      </p:sp>
      <p:pic>
        <p:nvPicPr>
          <p:cNvPr id="5" name="Picture 4">
            <a:extLst>
              <a:ext uri="{FF2B5EF4-FFF2-40B4-BE49-F238E27FC236}">
                <a16:creationId xmlns:a16="http://schemas.microsoft.com/office/drawing/2014/main" id="{9CF52BBA-80D5-E622-B890-83169D43B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1989" y="0"/>
            <a:ext cx="1310011" cy="7277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33B66BA-26E3-621D-4D65-6D541DB55F06}"/>
              </a:ext>
            </a:extLst>
          </p:cNvPr>
          <p:cNvSpPr>
            <a:spLocks noGrp="1"/>
          </p:cNvSpPr>
          <p:nvPr>
            <p:ph idx="1"/>
          </p:nvPr>
        </p:nvSpPr>
        <p:spPr>
          <a:xfrm>
            <a:off x="1021394" y="1247775"/>
            <a:ext cx="10515600" cy="3670455"/>
          </a:xfrm>
        </p:spPr>
        <p:txBody>
          <a:bodyPr>
            <a:noAutofit/>
          </a:bodyPr>
          <a:lstStyle/>
          <a:p>
            <a:pPr algn="just"/>
            <a:r>
              <a:rPr lang="en-US" sz="1800" dirty="0"/>
              <a:t>Camera setup: Install cameras at the busy crossing to capture live video footage of the traffic and pedestrian movements in each lane.</a:t>
            </a:r>
          </a:p>
          <a:p>
            <a:pPr algn="just"/>
            <a:endParaRPr lang="en-US" sz="1800" dirty="0"/>
          </a:p>
          <a:p>
            <a:pPr algn="just"/>
            <a:r>
              <a:rPr lang="en-US" sz="1800" dirty="0"/>
              <a:t>Video processing pipeline: Use a video processing pipeline to process the live camera feed and extract relevant frames for object detection.</a:t>
            </a:r>
          </a:p>
          <a:p>
            <a:pPr algn="just"/>
            <a:endParaRPr lang="en-US" sz="1800" dirty="0"/>
          </a:p>
          <a:p>
            <a:pPr algn="just"/>
            <a:r>
              <a:rPr lang="en-US" sz="1800" dirty="0"/>
              <a:t>Object detection: Apply the YOLOv3 model to the extracted frames to detect and count vehicles and pedestrians in each lane.</a:t>
            </a:r>
          </a:p>
          <a:p>
            <a:pPr algn="just"/>
            <a:endParaRPr lang="en-US" sz="1800" dirty="0"/>
          </a:p>
          <a:p>
            <a:pPr algn="just"/>
            <a:r>
              <a:rPr lang="en-US" sz="1800" dirty="0"/>
              <a:t>Signal duration calculation: Feed the object counts obtained from the YOLOv3 model into the </a:t>
            </a:r>
            <a:r>
              <a:rPr lang="en-US" sz="1800" dirty="0" err="1"/>
              <a:t>dynamic_traffic_signal_switching</a:t>
            </a:r>
            <a:r>
              <a:rPr lang="en-US" sz="1800" dirty="0"/>
              <a:t> function to calculate the signal durations for vehicles and pedestrians.</a:t>
            </a:r>
          </a:p>
          <a:p>
            <a:pPr algn="just"/>
            <a:endParaRPr lang="en-US" sz="1800" dirty="0"/>
          </a:p>
          <a:p>
            <a:pPr algn="just"/>
            <a:r>
              <a:rPr lang="en-US" sz="1800" dirty="0"/>
              <a:t>Traffic signal control: Send the calculated signal durations to the traffic signal controller to adjust the green light durations for each lane and the pedestrian crossing.</a:t>
            </a:r>
          </a:p>
          <a:p>
            <a:pPr algn="just"/>
            <a:endParaRPr lang="en-US" sz="1800" dirty="0"/>
          </a:p>
          <a:p>
            <a:pPr algn="just"/>
            <a:r>
              <a:rPr lang="en-US" sz="1800" dirty="0"/>
              <a:t>Loop: Continuously repeat steps 2-5 in a loop, updating the signal durations at regular intervals or when significant changes in traffic and pedestrian volumes are detected.</a:t>
            </a:r>
            <a:endParaRPr lang="en-IN" sz="1800" dirty="0"/>
          </a:p>
        </p:txBody>
      </p:sp>
    </p:spTree>
    <p:extLst>
      <p:ext uri="{BB962C8B-B14F-4D97-AF65-F5344CB8AC3E}">
        <p14:creationId xmlns:p14="http://schemas.microsoft.com/office/powerpoint/2010/main" val="385395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2119</Words>
  <Application>Microsoft Office PowerPoint</Application>
  <PresentationFormat>Widescreen</PresentationFormat>
  <Paragraphs>202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Helvetica Neue</vt:lpstr>
      <vt:lpstr>Arial</vt:lpstr>
      <vt:lpstr>Calibri</vt:lpstr>
      <vt:lpstr>Calibri Light</vt:lpstr>
      <vt:lpstr>Wingdings</vt:lpstr>
      <vt:lpstr>Office Theme</vt:lpstr>
      <vt:lpstr>Automated Traffic Monitoring System </vt:lpstr>
      <vt:lpstr>CONTENTS</vt:lpstr>
      <vt:lpstr>ABSTRACT</vt:lpstr>
      <vt:lpstr>OBJECTIVES</vt:lpstr>
      <vt:lpstr>PROBLEM STATEMENT</vt:lpstr>
      <vt:lpstr>INTRODUCTION</vt:lpstr>
      <vt:lpstr>LITERATURE SURVEY</vt:lpstr>
      <vt:lpstr>NOVELTY</vt:lpstr>
      <vt:lpstr>WORKFLOW</vt:lpstr>
      <vt:lpstr>ARCHITECTURE DIAGRAM</vt:lpstr>
      <vt:lpstr>Annotation Process at Roboflow service</vt:lpstr>
      <vt:lpstr>MODEL STRUCTURE</vt:lpstr>
      <vt:lpstr>FINAL MODEL OUTPUT</vt:lpstr>
      <vt:lpstr>APPLICATION</vt:lpstr>
      <vt:lpstr>CONCLUSION</vt:lpstr>
      <vt:lpstr>FUTURE WORK</vt:lpstr>
      <vt:lpstr>RESEARCH PAPER STATUS </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DETECTION</dc:title>
  <dc:creator>vaibhav ram</dc:creator>
  <cp:lastModifiedBy>Prakhar Alok Chaudhary</cp:lastModifiedBy>
  <cp:revision>28</cp:revision>
  <dcterms:created xsi:type="dcterms:W3CDTF">2022-09-26T05:07:25Z</dcterms:created>
  <dcterms:modified xsi:type="dcterms:W3CDTF">2023-05-06T06:10:26Z</dcterms:modified>
</cp:coreProperties>
</file>