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4D993-DD0F-4107-BE8F-9EEC34FE06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1BB98E-E963-4A32-B053-2BBCE935D356}">
      <dgm:prSet/>
      <dgm:spPr/>
      <dgm:t>
        <a:bodyPr/>
        <a:lstStyle/>
        <a:p>
          <a:r>
            <a:rPr lang="en-US"/>
            <a:t>Variables are used to store data in our programs.</a:t>
          </a:r>
        </a:p>
      </dgm:t>
    </dgm:pt>
    <dgm:pt modelId="{37093AA9-3386-4AB7-898E-6EF5A8A96ED5}" type="parTrans" cxnId="{D5467189-26A6-4C26-885F-B03107312B10}">
      <dgm:prSet/>
      <dgm:spPr/>
      <dgm:t>
        <a:bodyPr/>
        <a:lstStyle/>
        <a:p>
          <a:endParaRPr lang="en-US"/>
        </a:p>
      </dgm:t>
    </dgm:pt>
    <dgm:pt modelId="{18A55BAA-C8CC-4A58-A434-4CFF8DC55988}" type="sibTrans" cxnId="{D5467189-26A6-4C26-885F-B03107312B10}">
      <dgm:prSet/>
      <dgm:spPr/>
      <dgm:t>
        <a:bodyPr/>
        <a:lstStyle/>
        <a:p>
          <a:endParaRPr lang="en-US"/>
        </a:p>
      </dgm:t>
    </dgm:pt>
    <dgm:pt modelId="{ED3B6DEE-03A5-4959-B94D-E4F3CF5FD49E}">
      <dgm:prSet/>
      <dgm:spPr/>
      <dgm:t>
        <a:bodyPr/>
        <a:lstStyle/>
        <a:p>
          <a:r>
            <a:rPr lang="en-US"/>
            <a:t>We also use variables to access data as well as manipulate data. </a:t>
          </a:r>
        </a:p>
      </dgm:t>
    </dgm:pt>
    <dgm:pt modelId="{6069D58F-5C50-4C4D-AFD9-698D109B8967}" type="parTrans" cxnId="{35F7B8F4-BD18-4348-8E31-C6D7666DF144}">
      <dgm:prSet/>
      <dgm:spPr/>
      <dgm:t>
        <a:bodyPr/>
        <a:lstStyle/>
        <a:p>
          <a:endParaRPr lang="en-US"/>
        </a:p>
      </dgm:t>
    </dgm:pt>
    <dgm:pt modelId="{34A659CE-8E2B-419B-A429-3DB06B1F6F02}" type="sibTrans" cxnId="{35F7B8F4-BD18-4348-8E31-C6D7666DF144}">
      <dgm:prSet/>
      <dgm:spPr/>
      <dgm:t>
        <a:bodyPr/>
        <a:lstStyle/>
        <a:p>
          <a:endParaRPr lang="en-US"/>
        </a:p>
      </dgm:t>
    </dgm:pt>
    <dgm:pt modelId="{9843A7D7-70F7-4043-AC52-97F39FCBDF88}">
      <dgm:prSet/>
      <dgm:spPr/>
      <dgm:t>
        <a:bodyPr/>
        <a:lstStyle/>
        <a:p>
          <a:r>
            <a:rPr lang="en-US"/>
            <a:t>A variable is called so because it’s value can be changed.</a:t>
          </a:r>
        </a:p>
      </dgm:t>
    </dgm:pt>
    <dgm:pt modelId="{315D1560-FD17-4123-9B38-450F71C02525}" type="parTrans" cxnId="{CD5FC9CE-D57F-4F8C-9F6D-3111F0A43A10}">
      <dgm:prSet/>
      <dgm:spPr/>
      <dgm:t>
        <a:bodyPr/>
        <a:lstStyle/>
        <a:p>
          <a:endParaRPr lang="en-US"/>
        </a:p>
      </dgm:t>
    </dgm:pt>
    <dgm:pt modelId="{E01006BD-6F70-4F14-B530-A26427E1AC7B}" type="sibTrans" cxnId="{CD5FC9CE-D57F-4F8C-9F6D-3111F0A43A10}">
      <dgm:prSet/>
      <dgm:spPr/>
      <dgm:t>
        <a:bodyPr/>
        <a:lstStyle/>
        <a:p>
          <a:endParaRPr lang="en-US"/>
        </a:p>
      </dgm:t>
    </dgm:pt>
    <dgm:pt modelId="{B37F2C0A-95C5-4229-8176-D581DF988CE1}">
      <dgm:prSet/>
      <dgm:spPr/>
      <dgm:t>
        <a:bodyPr/>
        <a:lstStyle/>
        <a:p>
          <a:r>
            <a:rPr lang="en-US"/>
            <a:t>Creating variables</a:t>
          </a:r>
        </a:p>
      </dgm:t>
    </dgm:pt>
    <dgm:pt modelId="{4EBE388A-E7C8-4CBC-948B-D96AAA221B09}" type="parTrans" cxnId="{47A25FFB-CF9A-4460-849F-77962607D4C6}">
      <dgm:prSet/>
      <dgm:spPr/>
      <dgm:t>
        <a:bodyPr/>
        <a:lstStyle/>
        <a:p>
          <a:endParaRPr lang="en-US"/>
        </a:p>
      </dgm:t>
    </dgm:pt>
    <dgm:pt modelId="{AFAAF27D-2A95-4A30-A780-9FF96C7587DB}" type="sibTrans" cxnId="{47A25FFB-CF9A-4460-849F-77962607D4C6}">
      <dgm:prSet/>
      <dgm:spPr/>
      <dgm:t>
        <a:bodyPr/>
        <a:lstStyle/>
        <a:p>
          <a:endParaRPr lang="en-US"/>
        </a:p>
      </dgm:t>
    </dgm:pt>
    <dgm:pt modelId="{8E2DA173-0BFB-4107-A99D-9207D8998A4B}">
      <dgm:prSet/>
      <dgm:spPr/>
      <dgm:t>
        <a:bodyPr/>
        <a:lstStyle/>
        <a:p>
          <a:r>
            <a:rPr lang="en-US"/>
            <a:t>To create a variable in Python we use the assignment statement which has the following format.</a:t>
          </a:r>
        </a:p>
      </dgm:t>
    </dgm:pt>
    <dgm:pt modelId="{C7EC6189-17EF-40C6-840C-5E44AD41D331}" type="parTrans" cxnId="{556F9097-0BB6-47D8-9BAF-86300B6BA7DC}">
      <dgm:prSet/>
      <dgm:spPr/>
      <dgm:t>
        <a:bodyPr/>
        <a:lstStyle/>
        <a:p>
          <a:endParaRPr lang="en-US"/>
        </a:p>
      </dgm:t>
    </dgm:pt>
    <dgm:pt modelId="{E11A1641-F5E1-44AF-B427-66EFCDE77E30}" type="sibTrans" cxnId="{556F9097-0BB6-47D8-9BAF-86300B6BA7DC}">
      <dgm:prSet/>
      <dgm:spPr/>
      <dgm:t>
        <a:bodyPr/>
        <a:lstStyle/>
        <a:p>
          <a:endParaRPr lang="en-US"/>
        </a:p>
      </dgm:t>
    </dgm:pt>
    <dgm:pt modelId="{A2094130-67BC-4A6F-86EA-435C7D4FA41A}" type="pres">
      <dgm:prSet presAssocID="{F014D993-DD0F-4107-BE8F-9EEC34FE066D}" presName="vert0" presStyleCnt="0">
        <dgm:presLayoutVars>
          <dgm:dir/>
          <dgm:animOne val="branch"/>
          <dgm:animLvl val="lvl"/>
        </dgm:presLayoutVars>
      </dgm:prSet>
      <dgm:spPr/>
    </dgm:pt>
    <dgm:pt modelId="{09F41C93-2ACE-425B-8553-AAA96061482B}" type="pres">
      <dgm:prSet presAssocID="{041BB98E-E963-4A32-B053-2BBCE935D356}" presName="thickLine" presStyleLbl="alignNode1" presStyleIdx="0" presStyleCnt="5"/>
      <dgm:spPr/>
    </dgm:pt>
    <dgm:pt modelId="{59FA2640-DFCD-41E7-B730-B9508E2ECE34}" type="pres">
      <dgm:prSet presAssocID="{041BB98E-E963-4A32-B053-2BBCE935D356}" presName="horz1" presStyleCnt="0"/>
      <dgm:spPr/>
    </dgm:pt>
    <dgm:pt modelId="{15E3D2E2-1843-4307-BFE5-34D7FD38AA43}" type="pres">
      <dgm:prSet presAssocID="{041BB98E-E963-4A32-B053-2BBCE935D356}" presName="tx1" presStyleLbl="revTx" presStyleIdx="0" presStyleCnt="5"/>
      <dgm:spPr/>
    </dgm:pt>
    <dgm:pt modelId="{013DC7E1-3A3F-4265-84C9-03B922B659F6}" type="pres">
      <dgm:prSet presAssocID="{041BB98E-E963-4A32-B053-2BBCE935D356}" presName="vert1" presStyleCnt="0"/>
      <dgm:spPr/>
    </dgm:pt>
    <dgm:pt modelId="{FA6BCABD-6C7B-4CFD-B3FA-C103C313DFA7}" type="pres">
      <dgm:prSet presAssocID="{ED3B6DEE-03A5-4959-B94D-E4F3CF5FD49E}" presName="thickLine" presStyleLbl="alignNode1" presStyleIdx="1" presStyleCnt="5"/>
      <dgm:spPr/>
    </dgm:pt>
    <dgm:pt modelId="{DB5650DD-2819-4D7B-B1ED-6B6BE480D0FD}" type="pres">
      <dgm:prSet presAssocID="{ED3B6DEE-03A5-4959-B94D-E4F3CF5FD49E}" presName="horz1" presStyleCnt="0"/>
      <dgm:spPr/>
    </dgm:pt>
    <dgm:pt modelId="{4DEAFEBC-ECC7-4680-9C44-707EB7C004B5}" type="pres">
      <dgm:prSet presAssocID="{ED3B6DEE-03A5-4959-B94D-E4F3CF5FD49E}" presName="tx1" presStyleLbl="revTx" presStyleIdx="1" presStyleCnt="5"/>
      <dgm:spPr/>
    </dgm:pt>
    <dgm:pt modelId="{0B32C240-DD11-448C-8AE6-3C17A58C82B5}" type="pres">
      <dgm:prSet presAssocID="{ED3B6DEE-03A5-4959-B94D-E4F3CF5FD49E}" presName="vert1" presStyleCnt="0"/>
      <dgm:spPr/>
    </dgm:pt>
    <dgm:pt modelId="{F924BA1A-1DFA-4238-AC60-F337979908C1}" type="pres">
      <dgm:prSet presAssocID="{9843A7D7-70F7-4043-AC52-97F39FCBDF88}" presName="thickLine" presStyleLbl="alignNode1" presStyleIdx="2" presStyleCnt="5"/>
      <dgm:spPr/>
    </dgm:pt>
    <dgm:pt modelId="{5758C180-8E10-4390-815E-F8F263701846}" type="pres">
      <dgm:prSet presAssocID="{9843A7D7-70F7-4043-AC52-97F39FCBDF88}" presName="horz1" presStyleCnt="0"/>
      <dgm:spPr/>
    </dgm:pt>
    <dgm:pt modelId="{996AA3A0-BCD7-4404-8825-CFBDEC907B1F}" type="pres">
      <dgm:prSet presAssocID="{9843A7D7-70F7-4043-AC52-97F39FCBDF88}" presName="tx1" presStyleLbl="revTx" presStyleIdx="2" presStyleCnt="5"/>
      <dgm:spPr/>
    </dgm:pt>
    <dgm:pt modelId="{8E41B8D8-5BE0-42B0-A930-2013AB169DFD}" type="pres">
      <dgm:prSet presAssocID="{9843A7D7-70F7-4043-AC52-97F39FCBDF88}" presName="vert1" presStyleCnt="0"/>
      <dgm:spPr/>
    </dgm:pt>
    <dgm:pt modelId="{0B032D71-4DF5-4B0E-8629-43E34AC26C10}" type="pres">
      <dgm:prSet presAssocID="{B37F2C0A-95C5-4229-8176-D581DF988CE1}" presName="thickLine" presStyleLbl="alignNode1" presStyleIdx="3" presStyleCnt="5"/>
      <dgm:spPr/>
    </dgm:pt>
    <dgm:pt modelId="{20888452-E456-4A0D-9F00-F22628D70C53}" type="pres">
      <dgm:prSet presAssocID="{B37F2C0A-95C5-4229-8176-D581DF988CE1}" presName="horz1" presStyleCnt="0"/>
      <dgm:spPr/>
    </dgm:pt>
    <dgm:pt modelId="{5C5CDE93-9A06-4A02-A99A-FCE4E1692C0C}" type="pres">
      <dgm:prSet presAssocID="{B37F2C0A-95C5-4229-8176-D581DF988CE1}" presName="tx1" presStyleLbl="revTx" presStyleIdx="3" presStyleCnt="5"/>
      <dgm:spPr/>
    </dgm:pt>
    <dgm:pt modelId="{356CBF22-5196-46B8-BD47-6D5FCDC1D2B9}" type="pres">
      <dgm:prSet presAssocID="{B37F2C0A-95C5-4229-8176-D581DF988CE1}" presName="vert1" presStyleCnt="0"/>
      <dgm:spPr/>
    </dgm:pt>
    <dgm:pt modelId="{69743AD5-3A13-4002-9FEC-496C7DBF06BA}" type="pres">
      <dgm:prSet presAssocID="{8E2DA173-0BFB-4107-A99D-9207D8998A4B}" presName="thickLine" presStyleLbl="alignNode1" presStyleIdx="4" presStyleCnt="5"/>
      <dgm:spPr/>
    </dgm:pt>
    <dgm:pt modelId="{6A8155B6-3315-4366-AECC-D02DB9AD6494}" type="pres">
      <dgm:prSet presAssocID="{8E2DA173-0BFB-4107-A99D-9207D8998A4B}" presName="horz1" presStyleCnt="0"/>
      <dgm:spPr/>
    </dgm:pt>
    <dgm:pt modelId="{FB92C831-69A9-4C0C-9ADC-BDE49AD2A3AD}" type="pres">
      <dgm:prSet presAssocID="{8E2DA173-0BFB-4107-A99D-9207D8998A4B}" presName="tx1" presStyleLbl="revTx" presStyleIdx="4" presStyleCnt="5"/>
      <dgm:spPr/>
    </dgm:pt>
    <dgm:pt modelId="{D000B802-6615-45BA-A63B-2558A8A2DF06}" type="pres">
      <dgm:prSet presAssocID="{8E2DA173-0BFB-4107-A99D-9207D8998A4B}" presName="vert1" presStyleCnt="0"/>
      <dgm:spPr/>
    </dgm:pt>
  </dgm:ptLst>
  <dgm:cxnLst>
    <dgm:cxn modelId="{F364640D-9210-457D-97DE-5506DA93F3DD}" type="presOf" srcId="{B37F2C0A-95C5-4229-8176-D581DF988CE1}" destId="{5C5CDE93-9A06-4A02-A99A-FCE4E1692C0C}" srcOrd="0" destOrd="0" presId="urn:microsoft.com/office/officeart/2008/layout/LinedList"/>
    <dgm:cxn modelId="{B2832025-4B99-41ED-A1A2-748D8FD656ED}" type="presOf" srcId="{ED3B6DEE-03A5-4959-B94D-E4F3CF5FD49E}" destId="{4DEAFEBC-ECC7-4680-9C44-707EB7C004B5}" srcOrd="0" destOrd="0" presId="urn:microsoft.com/office/officeart/2008/layout/LinedList"/>
    <dgm:cxn modelId="{37D4772B-CF9E-42BB-A1EA-C2EA3E2EC778}" type="presOf" srcId="{9843A7D7-70F7-4043-AC52-97F39FCBDF88}" destId="{996AA3A0-BCD7-4404-8825-CFBDEC907B1F}" srcOrd="0" destOrd="0" presId="urn:microsoft.com/office/officeart/2008/layout/LinedList"/>
    <dgm:cxn modelId="{D8ED163B-9928-414B-84A0-B287AA4C63C0}" type="presOf" srcId="{8E2DA173-0BFB-4107-A99D-9207D8998A4B}" destId="{FB92C831-69A9-4C0C-9ADC-BDE49AD2A3AD}" srcOrd="0" destOrd="0" presId="urn:microsoft.com/office/officeart/2008/layout/LinedList"/>
    <dgm:cxn modelId="{8B51D17F-17A2-4A67-9708-2AE206CB235F}" type="presOf" srcId="{F014D993-DD0F-4107-BE8F-9EEC34FE066D}" destId="{A2094130-67BC-4A6F-86EA-435C7D4FA41A}" srcOrd="0" destOrd="0" presId="urn:microsoft.com/office/officeart/2008/layout/LinedList"/>
    <dgm:cxn modelId="{D5467189-26A6-4C26-885F-B03107312B10}" srcId="{F014D993-DD0F-4107-BE8F-9EEC34FE066D}" destId="{041BB98E-E963-4A32-B053-2BBCE935D356}" srcOrd="0" destOrd="0" parTransId="{37093AA9-3386-4AB7-898E-6EF5A8A96ED5}" sibTransId="{18A55BAA-C8CC-4A58-A434-4CFF8DC55988}"/>
    <dgm:cxn modelId="{556F9097-0BB6-47D8-9BAF-86300B6BA7DC}" srcId="{F014D993-DD0F-4107-BE8F-9EEC34FE066D}" destId="{8E2DA173-0BFB-4107-A99D-9207D8998A4B}" srcOrd="4" destOrd="0" parTransId="{C7EC6189-17EF-40C6-840C-5E44AD41D331}" sibTransId="{E11A1641-F5E1-44AF-B427-66EFCDE77E30}"/>
    <dgm:cxn modelId="{D5EF2BCA-400F-4D01-B6BA-85BEC7ABEEAA}" type="presOf" srcId="{041BB98E-E963-4A32-B053-2BBCE935D356}" destId="{15E3D2E2-1843-4307-BFE5-34D7FD38AA43}" srcOrd="0" destOrd="0" presId="urn:microsoft.com/office/officeart/2008/layout/LinedList"/>
    <dgm:cxn modelId="{CD5FC9CE-D57F-4F8C-9F6D-3111F0A43A10}" srcId="{F014D993-DD0F-4107-BE8F-9EEC34FE066D}" destId="{9843A7D7-70F7-4043-AC52-97F39FCBDF88}" srcOrd="2" destOrd="0" parTransId="{315D1560-FD17-4123-9B38-450F71C02525}" sibTransId="{E01006BD-6F70-4F14-B530-A26427E1AC7B}"/>
    <dgm:cxn modelId="{35F7B8F4-BD18-4348-8E31-C6D7666DF144}" srcId="{F014D993-DD0F-4107-BE8F-9EEC34FE066D}" destId="{ED3B6DEE-03A5-4959-B94D-E4F3CF5FD49E}" srcOrd="1" destOrd="0" parTransId="{6069D58F-5C50-4C4D-AFD9-698D109B8967}" sibTransId="{34A659CE-8E2B-419B-A429-3DB06B1F6F02}"/>
    <dgm:cxn modelId="{47A25FFB-CF9A-4460-849F-77962607D4C6}" srcId="{F014D993-DD0F-4107-BE8F-9EEC34FE066D}" destId="{B37F2C0A-95C5-4229-8176-D581DF988CE1}" srcOrd="3" destOrd="0" parTransId="{4EBE388A-E7C8-4CBC-948B-D96AAA221B09}" sibTransId="{AFAAF27D-2A95-4A30-A780-9FF96C7587DB}"/>
    <dgm:cxn modelId="{EF5E300E-5E07-4325-BC2F-5BB52819C275}" type="presParOf" srcId="{A2094130-67BC-4A6F-86EA-435C7D4FA41A}" destId="{09F41C93-2ACE-425B-8553-AAA96061482B}" srcOrd="0" destOrd="0" presId="urn:microsoft.com/office/officeart/2008/layout/LinedList"/>
    <dgm:cxn modelId="{E94C28FB-2439-42C0-8492-50788CB2E87A}" type="presParOf" srcId="{A2094130-67BC-4A6F-86EA-435C7D4FA41A}" destId="{59FA2640-DFCD-41E7-B730-B9508E2ECE34}" srcOrd="1" destOrd="0" presId="urn:microsoft.com/office/officeart/2008/layout/LinedList"/>
    <dgm:cxn modelId="{CA54AE52-35B1-4C8D-8E9B-8228A87A6FFE}" type="presParOf" srcId="{59FA2640-DFCD-41E7-B730-B9508E2ECE34}" destId="{15E3D2E2-1843-4307-BFE5-34D7FD38AA43}" srcOrd="0" destOrd="0" presId="urn:microsoft.com/office/officeart/2008/layout/LinedList"/>
    <dgm:cxn modelId="{B49BA5D7-CAD3-4AFF-AFDA-74D6CD1C01CC}" type="presParOf" srcId="{59FA2640-DFCD-41E7-B730-B9508E2ECE34}" destId="{013DC7E1-3A3F-4265-84C9-03B922B659F6}" srcOrd="1" destOrd="0" presId="urn:microsoft.com/office/officeart/2008/layout/LinedList"/>
    <dgm:cxn modelId="{DF787407-0A92-4880-95A4-E795EB96AEA8}" type="presParOf" srcId="{A2094130-67BC-4A6F-86EA-435C7D4FA41A}" destId="{FA6BCABD-6C7B-4CFD-B3FA-C103C313DFA7}" srcOrd="2" destOrd="0" presId="urn:microsoft.com/office/officeart/2008/layout/LinedList"/>
    <dgm:cxn modelId="{CD8903B6-AD6B-49CC-A8A0-D7B6B40FAE1A}" type="presParOf" srcId="{A2094130-67BC-4A6F-86EA-435C7D4FA41A}" destId="{DB5650DD-2819-4D7B-B1ED-6B6BE480D0FD}" srcOrd="3" destOrd="0" presId="urn:microsoft.com/office/officeart/2008/layout/LinedList"/>
    <dgm:cxn modelId="{D7A97D78-1C22-48B4-8C68-157F713D445A}" type="presParOf" srcId="{DB5650DD-2819-4D7B-B1ED-6B6BE480D0FD}" destId="{4DEAFEBC-ECC7-4680-9C44-707EB7C004B5}" srcOrd="0" destOrd="0" presId="urn:microsoft.com/office/officeart/2008/layout/LinedList"/>
    <dgm:cxn modelId="{7267AD64-E1A3-4FD1-83C7-DD1914561979}" type="presParOf" srcId="{DB5650DD-2819-4D7B-B1ED-6B6BE480D0FD}" destId="{0B32C240-DD11-448C-8AE6-3C17A58C82B5}" srcOrd="1" destOrd="0" presId="urn:microsoft.com/office/officeart/2008/layout/LinedList"/>
    <dgm:cxn modelId="{2E71CA6B-0E82-48A8-9FE5-3CA4D570A134}" type="presParOf" srcId="{A2094130-67BC-4A6F-86EA-435C7D4FA41A}" destId="{F924BA1A-1DFA-4238-AC60-F337979908C1}" srcOrd="4" destOrd="0" presId="urn:microsoft.com/office/officeart/2008/layout/LinedList"/>
    <dgm:cxn modelId="{4E2668C7-58C5-4BCA-87B0-F347A1AE41EC}" type="presParOf" srcId="{A2094130-67BC-4A6F-86EA-435C7D4FA41A}" destId="{5758C180-8E10-4390-815E-F8F263701846}" srcOrd="5" destOrd="0" presId="urn:microsoft.com/office/officeart/2008/layout/LinedList"/>
    <dgm:cxn modelId="{D2574A4A-BF92-4393-8818-28901D3A82D4}" type="presParOf" srcId="{5758C180-8E10-4390-815E-F8F263701846}" destId="{996AA3A0-BCD7-4404-8825-CFBDEC907B1F}" srcOrd="0" destOrd="0" presId="urn:microsoft.com/office/officeart/2008/layout/LinedList"/>
    <dgm:cxn modelId="{A99FDB4F-B2B5-442A-BC8A-8F0A8B4F4B97}" type="presParOf" srcId="{5758C180-8E10-4390-815E-F8F263701846}" destId="{8E41B8D8-5BE0-42B0-A930-2013AB169DFD}" srcOrd="1" destOrd="0" presId="urn:microsoft.com/office/officeart/2008/layout/LinedList"/>
    <dgm:cxn modelId="{AB611E5B-6C43-446E-85FB-9DECFF68F067}" type="presParOf" srcId="{A2094130-67BC-4A6F-86EA-435C7D4FA41A}" destId="{0B032D71-4DF5-4B0E-8629-43E34AC26C10}" srcOrd="6" destOrd="0" presId="urn:microsoft.com/office/officeart/2008/layout/LinedList"/>
    <dgm:cxn modelId="{155BE01D-4B14-46AF-864B-9D9876FBEC2E}" type="presParOf" srcId="{A2094130-67BC-4A6F-86EA-435C7D4FA41A}" destId="{20888452-E456-4A0D-9F00-F22628D70C53}" srcOrd="7" destOrd="0" presId="urn:microsoft.com/office/officeart/2008/layout/LinedList"/>
    <dgm:cxn modelId="{CD4D1727-0F51-40A4-ACD7-D61AA31B8984}" type="presParOf" srcId="{20888452-E456-4A0D-9F00-F22628D70C53}" destId="{5C5CDE93-9A06-4A02-A99A-FCE4E1692C0C}" srcOrd="0" destOrd="0" presId="urn:microsoft.com/office/officeart/2008/layout/LinedList"/>
    <dgm:cxn modelId="{774B6537-9744-4A43-847C-040D3FC3C26A}" type="presParOf" srcId="{20888452-E456-4A0D-9F00-F22628D70C53}" destId="{356CBF22-5196-46B8-BD47-6D5FCDC1D2B9}" srcOrd="1" destOrd="0" presId="urn:microsoft.com/office/officeart/2008/layout/LinedList"/>
    <dgm:cxn modelId="{201FDC75-8070-4C66-A4A2-F91A580CB6F3}" type="presParOf" srcId="{A2094130-67BC-4A6F-86EA-435C7D4FA41A}" destId="{69743AD5-3A13-4002-9FEC-496C7DBF06BA}" srcOrd="8" destOrd="0" presId="urn:microsoft.com/office/officeart/2008/layout/LinedList"/>
    <dgm:cxn modelId="{AE281A06-8B3A-4227-9524-12F715BEDA02}" type="presParOf" srcId="{A2094130-67BC-4A6F-86EA-435C7D4FA41A}" destId="{6A8155B6-3315-4366-AECC-D02DB9AD6494}" srcOrd="9" destOrd="0" presId="urn:microsoft.com/office/officeart/2008/layout/LinedList"/>
    <dgm:cxn modelId="{B85ED857-2419-43A6-965D-40415C1A4756}" type="presParOf" srcId="{6A8155B6-3315-4366-AECC-D02DB9AD6494}" destId="{FB92C831-69A9-4C0C-9ADC-BDE49AD2A3AD}" srcOrd="0" destOrd="0" presId="urn:microsoft.com/office/officeart/2008/layout/LinedList"/>
    <dgm:cxn modelId="{62D10467-CF3E-4F3D-BB92-1B75F10A4247}" type="presParOf" srcId="{6A8155B6-3315-4366-AECC-D02DB9AD6494}" destId="{D000B802-6615-45BA-A63B-2558A8A2DF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A64570-F1F8-4F2C-922D-F664FA836AF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693829-13C7-477C-9052-13920D8E33A9}">
      <dgm:prSet/>
      <dgm:spPr/>
      <dgm:t>
        <a:bodyPr/>
        <a:lstStyle/>
        <a:p>
          <a:r>
            <a:rPr lang="en-US"/>
            <a:t>&gt;&gt;&gt;</a:t>
          </a:r>
        </a:p>
      </dgm:t>
    </dgm:pt>
    <dgm:pt modelId="{144E8E3A-B642-4D35-9EF7-77A10AB4E84C}" type="parTrans" cxnId="{96622F26-E6BC-4A3C-94B2-98EDB12DA2A4}">
      <dgm:prSet/>
      <dgm:spPr/>
      <dgm:t>
        <a:bodyPr/>
        <a:lstStyle/>
        <a:p>
          <a:endParaRPr lang="en-US"/>
        </a:p>
      </dgm:t>
    </dgm:pt>
    <dgm:pt modelId="{FFFF4762-CA7A-45E6-8537-18EF11F1D51F}" type="sibTrans" cxnId="{96622F26-E6BC-4A3C-94B2-98EDB12DA2A4}">
      <dgm:prSet/>
      <dgm:spPr/>
      <dgm:t>
        <a:bodyPr/>
        <a:lstStyle/>
        <a:p>
          <a:endParaRPr lang="en-US"/>
        </a:p>
      </dgm:t>
    </dgm:pt>
    <dgm:pt modelId="{3D9A879C-74FF-4A23-97DE-2DB1279F4C2F}">
      <dgm:prSet/>
      <dgm:spPr/>
      <dgm:t>
        <a:bodyPr/>
        <a:lstStyle/>
        <a:p>
          <a:r>
            <a:rPr lang="en-US"/>
            <a:t>&gt;&gt;&gt; type(5) # an integer</a:t>
          </a:r>
        </a:p>
      </dgm:t>
    </dgm:pt>
    <dgm:pt modelId="{DB9E3EE4-DF6C-4280-94A0-1045B277DF4D}" type="parTrans" cxnId="{36F88C83-EB05-43E3-8703-E4FE00C8F6B9}">
      <dgm:prSet/>
      <dgm:spPr/>
      <dgm:t>
        <a:bodyPr/>
        <a:lstStyle/>
        <a:p>
          <a:endParaRPr lang="en-US"/>
        </a:p>
      </dgm:t>
    </dgm:pt>
    <dgm:pt modelId="{BE45F3D6-E4C8-4A0E-84EB-02CD45858A84}" type="sibTrans" cxnId="{36F88C83-EB05-43E3-8703-E4FE00C8F6B9}">
      <dgm:prSet/>
      <dgm:spPr/>
      <dgm:t>
        <a:bodyPr/>
        <a:lstStyle/>
        <a:p>
          <a:endParaRPr lang="en-US"/>
        </a:p>
      </dgm:t>
    </dgm:pt>
    <dgm:pt modelId="{1E7E948E-443E-4DEB-A10A-0D39B6BB072F}">
      <dgm:prSet/>
      <dgm:spPr/>
      <dgm:t>
        <a:bodyPr/>
        <a:lstStyle/>
        <a:p>
          <a:r>
            <a:rPr lang="en-US"/>
            <a:t>&lt;class 'int'&gt;</a:t>
          </a:r>
        </a:p>
      </dgm:t>
    </dgm:pt>
    <dgm:pt modelId="{51BB4572-F231-42AB-B8EE-1D27381394A8}" type="parTrans" cxnId="{4743035A-0DCE-4104-BF81-56442CBCC0F5}">
      <dgm:prSet/>
      <dgm:spPr/>
      <dgm:t>
        <a:bodyPr/>
        <a:lstStyle/>
        <a:p>
          <a:endParaRPr lang="en-US"/>
        </a:p>
      </dgm:t>
    </dgm:pt>
    <dgm:pt modelId="{95273A19-6F46-45EC-AAFE-A3D95A52388D}" type="sibTrans" cxnId="{4743035A-0DCE-4104-BF81-56442CBCC0F5}">
      <dgm:prSet/>
      <dgm:spPr/>
      <dgm:t>
        <a:bodyPr/>
        <a:lstStyle/>
        <a:p>
          <a:endParaRPr lang="en-US"/>
        </a:p>
      </dgm:t>
    </dgm:pt>
    <dgm:pt modelId="{0625284E-B2F8-4D5D-AF02-3F6CE08BB2AF}">
      <dgm:prSet/>
      <dgm:spPr/>
      <dgm:t>
        <a:bodyPr/>
        <a:lstStyle/>
        <a:p>
          <a:r>
            <a:rPr lang="en-US"/>
            <a:t>&gt;&gt;&gt;</a:t>
          </a:r>
        </a:p>
      </dgm:t>
    </dgm:pt>
    <dgm:pt modelId="{FD18FB52-7AF7-4776-9314-20479D0138D0}" type="parTrans" cxnId="{71A24A8A-5710-47B9-8266-3E13921EA602}">
      <dgm:prSet/>
      <dgm:spPr/>
      <dgm:t>
        <a:bodyPr/>
        <a:lstStyle/>
        <a:p>
          <a:endParaRPr lang="en-US"/>
        </a:p>
      </dgm:t>
    </dgm:pt>
    <dgm:pt modelId="{C8747D9A-86CF-42F7-A7FD-8199EA1FC78F}" type="sibTrans" cxnId="{71A24A8A-5710-47B9-8266-3E13921EA602}">
      <dgm:prSet/>
      <dgm:spPr/>
      <dgm:t>
        <a:bodyPr/>
        <a:lstStyle/>
        <a:p>
          <a:endParaRPr lang="en-US"/>
        </a:p>
      </dgm:t>
    </dgm:pt>
    <dgm:pt modelId="{6A8E0CD4-D226-4E66-AD7E-D0FC669CEB8E}">
      <dgm:prSet/>
      <dgm:spPr/>
      <dgm:t>
        <a:bodyPr/>
        <a:lstStyle/>
        <a:p>
          <a:r>
            <a:rPr lang="en-US"/>
            <a:t>&gt;&gt;&gt; type(3.4) # a float</a:t>
          </a:r>
        </a:p>
      </dgm:t>
    </dgm:pt>
    <dgm:pt modelId="{9994BBAF-0EBF-4041-AC98-AF0E7BAE4D3B}" type="parTrans" cxnId="{741549B2-200E-4E06-9661-0A93647D4179}">
      <dgm:prSet/>
      <dgm:spPr/>
      <dgm:t>
        <a:bodyPr/>
        <a:lstStyle/>
        <a:p>
          <a:endParaRPr lang="en-US"/>
        </a:p>
      </dgm:t>
    </dgm:pt>
    <dgm:pt modelId="{377B2DB2-1895-45A0-B4B8-F65BDB02258B}" type="sibTrans" cxnId="{741549B2-200E-4E06-9661-0A93647D4179}">
      <dgm:prSet/>
      <dgm:spPr/>
      <dgm:t>
        <a:bodyPr/>
        <a:lstStyle/>
        <a:p>
          <a:endParaRPr lang="en-US"/>
        </a:p>
      </dgm:t>
    </dgm:pt>
    <dgm:pt modelId="{E44CE124-756D-4029-BB30-24139106A8CD}">
      <dgm:prSet/>
      <dgm:spPr/>
      <dgm:t>
        <a:bodyPr/>
        <a:lstStyle/>
        <a:p>
          <a:r>
            <a:rPr lang="en-US"/>
            <a:t>&lt;class 'float'&gt;</a:t>
          </a:r>
        </a:p>
      </dgm:t>
    </dgm:pt>
    <dgm:pt modelId="{F4C5F135-1F94-41E1-806E-9D46CE0A75CC}" type="parTrans" cxnId="{78D14FE4-1DDF-41CE-8F53-778EF63DBF97}">
      <dgm:prSet/>
      <dgm:spPr/>
      <dgm:t>
        <a:bodyPr/>
        <a:lstStyle/>
        <a:p>
          <a:endParaRPr lang="en-US"/>
        </a:p>
      </dgm:t>
    </dgm:pt>
    <dgm:pt modelId="{4CB0DAF1-A31B-45B6-9B63-AA9F82E688E6}" type="sibTrans" cxnId="{78D14FE4-1DDF-41CE-8F53-778EF63DBF97}">
      <dgm:prSet/>
      <dgm:spPr/>
      <dgm:t>
        <a:bodyPr/>
        <a:lstStyle/>
        <a:p>
          <a:endParaRPr lang="en-US"/>
        </a:p>
      </dgm:t>
    </dgm:pt>
    <dgm:pt modelId="{EE2D83FB-25E9-490F-804C-FCC912F1F9E9}">
      <dgm:prSet/>
      <dgm:spPr/>
      <dgm:t>
        <a:bodyPr/>
        <a:lstStyle/>
        <a:p>
          <a:r>
            <a:rPr lang="en-US"/>
            <a:t>&gt;&gt;&gt;</a:t>
          </a:r>
        </a:p>
      </dgm:t>
    </dgm:pt>
    <dgm:pt modelId="{5DC8BC33-C52B-4335-91C3-7211E1124ABB}" type="parTrans" cxnId="{082AFA29-316E-42D3-8C85-34655B5F368A}">
      <dgm:prSet/>
      <dgm:spPr/>
      <dgm:t>
        <a:bodyPr/>
        <a:lstStyle/>
        <a:p>
          <a:endParaRPr lang="en-US"/>
        </a:p>
      </dgm:t>
    </dgm:pt>
    <dgm:pt modelId="{4D29CE47-B84A-4797-AAAD-78AF54CDAFEA}" type="sibTrans" cxnId="{082AFA29-316E-42D3-8C85-34655B5F368A}">
      <dgm:prSet/>
      <dgm:spPr/>
      <dgm:t>
        <a:bodyPr/>
        <a:lstStyle/>
        <a:p>
          <a:endParaRPr lang="en-US"/>
        </a:p>
      </dgm:t>
    </dgm:pt>
    <dgm:pt modelId="{235B6A5E-174D-4E3A-8569-D6E0E74BA085}">
      <dgm:prSet/>
      <dgm:spPr/>
      <dgm:t>
        <a:bodyPr/>
        <a:lstStyle/>
        <a:p>
          <a:r>
            <a:rPr lang="en-US"/>
            <a:t>&gt;&gt;&gt; type(5j) # a complex number</a:t>
          </a:r>
        </a:p>
      </dgm:t>
    </dgm:pt>
    <dgm:pt modelId="{5A5FA27C-BD86-4A7C-9672-763B56620FEA}" type="parTrans" cxnId="{621B7C5A-E7AE-47AD-9C12-1980B6A46287}">
      <dgm:prSet/>
      <dgm:spPr/>
      <dgm:t>
        <a:bodyPr/>
        <a:lstStyle/>
        <a:p>
          <a:endParaRPr lang="en-US"/>
        </a:p>
      </dgm:t>
    </dgm:pt>
    <dgm:pt modelId="{AC40CA4A-1820-492F-8276-5B717E0061BC}" type="sibTrans" cxnId="{621B7C5A-E7AE-47AD-9C12-1980B6A46287}">
      <dgm:prSet/>
      <dgm:spPr/>
      <dgm:t>
        <a:bodyPr/>
        <a:lstStyle/>
        <a:p>
          <a:endParaRPr lang="en-US"/>
        </a:p>
      </dgm:t>
    </dgm:pt>
    <dgm:pt modelId="{7886609A-E967-41DF-9B2E-DBD8978D9ABB}">
      <dgm:prSet/>
      <dgm:spPr/>
      <dgm:t>
        <a:bodyPr/>
        <a:lstStyle/>
        <a:p>
          <a:r>
            <a:rPr lang="en-US"/>
            <a:t>&lt;class 'complex'&gt;</a:t>
          </a:r>
        </a:p>
      </dgm:t>
    </dgm:pt>
    <dgm:pt modelId="{270D5A7D-84D0-4FC5-8C9C-595D7417C029}" type="parTrans" cxnId="{029C8C82-89F3-4138-AB38-AE6B49C382DF}">
      <dgm:prSet/>
      <dgm:spPr/>
      <dgm:t>
        <a:bodyPr/>
        <a:lstStyle/>
        <a:p>
          <a:endParaRPr lang="en-US"/>
        </a:p>
      </dgm:t>
    </dgm:pt>
    <dgm:pt modelId="{B120209D-9922-43F6-94A8-63778DE8B99A}" type="sibTrans" cxnId="{029C8C82-89F3-4138-AB38-AE6B49C382DF}">
      <dgm:prSet/>
      <dgm:spPr/>
      <dgm:t>
        <a:bodyPr/>
        <a:lstStyle/>
        <a:p>
          <a:endParaRPr lang="en-US"/>
        </a:p>
      </dgm:t>
    </dgm:pt>
    <dgm:pt modelId="{91645AE2-5118-44C0-8869-A08B6DE84416}">
      <dgm:prSet/>
      <dgm:spPr/>
      <dgm:t>
        <a:bodyPr/>
        <a:lstStyle/>
        <a:p>
          <a:r>
            <a:rPr lang="en-US"/>
            <a:t>&gt;&gt;&gt;</a:t>
          </a:r>
        </a:p>
      </dgm:t>
    </dgm:pt>
    <dgm:pt modelId="{16F3C5ED-C3BB-41DA-B624-A69E5E8056B9}" type="parTrans" cxnId="{831EA60E-C267-40ED-92E7-F72BAED82217}">
      <dgm:prSet/>
      <dgm:spPr/>
      <dgm:t>
        <a:bodyPr/>
        <a:lstStyle/>
        <a:p>
          <a:endParaRPr lang="en-US"/>
        </a:p>
      </dgm:t>
    </dgm:pt>
    <dgm:pt modelId="{E9E80F9D-9454-4560-8A6D-287D0D14659F}" type="sibTrans" cxnId="{831EA60E-C267-40ED-92E7-F72BAED82217}">
      <dgm:prSet/>
      <dgm:spPr/>
      <dgm:t>
        <a:bodyPr/>
        <a:lstStyle/>
        <a:p>
          <a:endParaRPr lang="en-US"/>
        </a:p>
      </dgm:t>
    </dgm:pt>
    <dgm:pt modelId="{E8391CB4-2E11-4A7A-ABF7-B5F0CB100C6F}" type="pres">
      <dgm:prSet presAssocID="{ADA64570-F1F8-4F2C-922D-F664FA836AFB}" presName="vert0" presStyleCnt="0">
        <dgm:presLayoutVars>
          <dgm:dir/>
          <dgm:animOne val="branch"/>
          <dgm:animLvl val="lvl"/>
        </dgm:presLayoutVars>
      </dgm:prSet>
      <dgm:spPr/>
    </dgm:pt>
    <dgm:pt modelId="{0DBA0D91-5B56-4837-BF59-B3C71E5100FD}" type="pres">
      <dgm:prSet presAssocID="{3A693829-13C7-477C-9052-13920D8E33A9}" presName="thickLine" presStyleLbl="alignNode1" presStyleIdx="0" presStyleCnt="10"/>
      <dgm:spPr/>
    </dgm:pt>
    <dgm:pt modelId="{667152A6-840C-43DE-9F0C-6BB42A4CA14D}" type="pres">
      <dgm:prSet presAssocID="{3A693829-13C7-477C-9052-13920D8E33A9}" presName="horz1" presStyleCnt="0"/>
      <dgm:spPr/>
    </dgm:pt>
    <dgm:pt modelId="{5453AE29-1727-4427-BDF0-DA569A13CBC9}" type="pres">
      <dgm:prSet presAssocID="{3A693829-13C7-477C-9052-13920D8E33A9}" presName="tx1" presStyleLbl="revTx" presStyleIdx="0" presStyleCnt="10"/>
      <dgm:spPr/>
    </dgm:pt>
    <dgm:pt modelId="{03596EE1-419F-414B-ACAF-C8C9BB1AE877}" type="pres">
      <dgm:prSet presAssocID="{3A693829-13C7-477C-9052-13920D8E33A9}" presName="vert1" presStyleCnt="0"/>
      <dgm:spPr/>
    </dgm:pt>
    <dgm:pt modelId="{181C8C6B-2686-4F21-A981-AA618801DAF6}" type="pres">
      <dgm:prSet presAssocID="{3D9A879C-74FF-4A23-97DE-2DB1279F4C2F}" presName="thickLine" presStyleLbl="alignNode1" presStyleIdx="1" presStyleCnt="10"/>
      <dgm:spPr/>
    </dgm:pt>
    <dgm:pt modelId="{B68F7956-132C-4BCB-BECC-F33B2E755382}" type="pres">
      <dgm:prSet presAssocID="{3D9A879C-74FF-4A23-97DE-2DB1279F4C2F}" presName="horz1" presStyleCnt="0"/>
      <dgm:spPr/>
    </dgm:pt>
    <dgm:pt modelId="{DF93A7C5-52AE-4C0E-8966-364FE9ECFA36}" type="pres">
      <dgm:prSet presAssocID="{3D9A879C-74FF-4A23-97DE-2DB1279F4C2F}" presName="tx1" presStyleLbl="revTx" presStyleIdx="1" presStyleCnt="10"/>
      <dgm:spPr/>
    </dgm:pt>
    <dgm:pt modelId="{D0A858D2-B4E8-4140-8E38-007A8C4F4820}" type="pres">
      <dgm:prSet presAssocID="{3D9A879C-74FF-4A23-97DE-2DB1279F4C2F}" presName="vert1" presStyleCnt="0"/>
      <dgm:spPr/>
    </dgm:pt>
    <dgm:pt modelId="{2B168603-D012-4F23-8DB2-F85634AC51C8}" type="pres">
      <dgm:prSet presAssocID="{1E7E948E-443E-4DEB-A10A-0D39B6BB072F}" presName="thickLine" presStyleLbl="alignNode1" presStyleIdx="2" presStyleCnt="10"/>
      <dgm:spPr/>
    </dgm:pt>
    <dgm:pt modelId="{A38432ED-05EA-462D-BDA5-F0FE03B80442}" type="pres">
      <dgm:prSet presAssocID="{1E7E948E-443E-4DEB-A10A-0D39B6BB072F}" presName="horz1" presStyleCnt="0"/>
      <dgm:spPr/>
    </dgm:pt>
    <dgm:pt modelId="{AB3E83E9-33A8-464F-9B71-D93455FAD7A9}" type="pres">
      <dgm:prSet presAssocID="{1E7E948E-443E-4DEB-A10A-0D39B6BB072F}" presName="tx1" presStyleLbl="revTx" presStyleIdx="2" presStyleCnt="10"/>
      <dgm:spPr/>
    </dgm:pt>
    <dgm:pt modelId="{5C4BBA07-DE30-4408-BF5B-F779C9F1D5E4}" type="pres">
      <dgm:prSet presAssocID="{1E7E948E-443E-4DEB-A10A-0D39B6BB072F}" presName="vert1" presStyleCnt="0"/>
      <dgm:spPr/>
    </dgm:pt>
    <dgm:pt modelId="{0847AF7C-E8FC-4569-87B8-60D1DFCC87B9}" type="pres">
      <dgm:prSet presAssocID="{0625284E-B2F8-4D5D-AF02-3F6CE08BB2AF}" presName="thickLine" presStyleLbl="alignNode1" presStyleIdx="3" presStyleCnt="10"/>
      <dgm:spPr/>
    </dgm:pt>
    <dgm:pt modelId="{342D5DF8-9AFB-4285-BD50-1B42DA509731}" type="pres">
      <dgm:prSet presAssocID="{0625284E-B2F8-4D5D-AF02-3F6CE08BB2AF}" presName="horz1" presStyleCnt="0"/>
      <dgm:spPr/>
    </dgm:pt>
    <dgm:pt modelId="{DBCFF40A-E492-4A5A-8C2E-A4B8FFD0A29E}" type="pres">
      <dgm:prSet presAssocID="{0625284E-B2F8-4D5D-AF02-3F6CE08BB2AF}" presName="tx1" presStyleLbl="revTx" presStyleIdx="3" presStyleCnt="10"/>
      <dgm:spPr/>
    </dgm:pt>
    <dgm:pt modelId="{938E78B1-6927-4F90-BD3F-B12ECF431E06}" type="pres">
      <dgm:prSet presAssocID="{0625284E-B2F8-4D5D-AF02-3F6CE08BB2AF}" presName="vert1" presStyleCnt="0"/>
      <dgm:spPr/>
    </dgm:pt>
    <dgm:pt modelId="{0C41A6E8-78B6-4665-804B-E44A9CA66230}" type="pres">
      <dgm:prSet presAssocID="{6A8E0CD4-D226-4E66-AD7E-D0FC669CEB8E}" presName="thickLine" presStyleLbl="alignNode1" presStyleIdx="4" presStyleCnt="10"/>
      <dgm:spPr/>
    </dgm:pt>
    <dgm:pt modelId="{9A31C7C4-C91B-4B76-8358-AD30208D3934}" type="pres">
      <dgm:prSet presAssocID="{6A8E0CD4-D226-4E66-AD7E-D0FC669CEB8E}" presName="horz1" presStyleCnt="0"/>
      <dgm:spPr/>
    </dgm:pt>
    <dgm:pt modelId="{485DAEEC-E4B2-4F68-A6E6-29280BE6B134}" type="pres">
      <dgm:prSet presAssocID="{6A8E0CD4-D226-4E66-AD7E-D0FC669CEB8E}" presName="tx1" presStyleLbl="revTx" presStyleIdx="4" presStyleCnt="10"/>
      <dgm:spPr/>
    </dgm:pt>
    <dgm:pt modelId="{D9E8DD6E-C6F5-4EDB-A4D9-056164F7AD35}" type="pres">
      <dgm:prSet presAssocID="{6A8E0CD4-D226-4E66-AD7E-D0FC669CEB8E}" presName="vert1" presStyleCnt="0"/>
      <dgm:spPr/>
    </dgm:pt>
    <dgm:pt modelId="{330969D3-6392-4D99-8EB2-C93C47DD84B8}" type="pres">
      <dgm:prSet presAssocID="{E44CE124-756D-4029-BB30-24139106A8CD}" presName="thickLine" presStyleLbl="alignNode1" presStyleIdx="5" presStyleCnt="10"/>
      <dgm:spPr/>
    </dgm:pt>
    <dgm:pt modelId="{A179A041-4E0B-4634-A5E3-65D140FD9625}" type="pres">
      <dgm:prSet presAssocID="{E44CE124-756D-4029-BB30-24139106A8CD}" presName="horz1" presStyleCnt="0"/>
      <dgm:spPr/>
    </dgm:pt>
    <dgm:pt modelId="{9E1917FA-5EAB-42A5-B31E-649B314ADEAC}" type="pres">
      <dgm:prSet presAssocID="{E44CE124-756D-4029-BB30-24139106A8CD}" presName="tx1" presStyleLbl="revTx" presStyleIdx="5" presStyleCnt="10"/>
      <dgm:spPr/>
    </dgm:pt>
    <dgm:pt modelId="{5FFA05AC-F555-4E81-9675-19D04A127997}" type="pres">
      <dgm:prSet presAssocID="{E44CE124-756D-4029-BB30-24139106A8CD}" presName="vert1" presStyleCnt="0"/>
      <dgm:spPr/>
    </dgm:pt>
    <dgm:pt modelId="{E9E37F01-A283-44F4-8666-60F6FAF15BDC}" type="pres">
      <dgm:prSet presAssocID="{EE2D83FB-25E9-490F-804C-FCC912F1F9E9}" presName="thickLine" presStyleLbl="alignNode1" presStyleIdx="6" presStyleCnt="10"/>
      <dgm:spPr/>
    </dgm:pt>
    <dgm:pt modelId="{94A086D9-1C8E-4662-83E8-F0D525966C7E}" type="pres">
      <dgm:prSet presAssocID="{EE2D83FB-25E9-490F-804C-FCC912F1F9E9}" presName="horz1" presStyleCnt="0"/>
      <dgm:spPr/>
    </dgm:pt>
    <dgm:pt modelId="{4DD7A6BE-F055-4DDF-BC2C-E6FDCCE931C5}" type="pres">
      <dgm:prSet presAssocID="{EE2D83FB-25E9-490F-804C-FCC912F1F9E9}" presName="tx1" presStyleLbl="revTx" presStyleIdx="6" presStyleCnt="10"/>
      <dgm:spPr/>
    </dgm:pt>
    <dgm:pt modelId="{059308D8-1AAB-45AA-9130-6E188771472A}" type="pres">
      <dgm:prSet presAssocID="{EE2D83FB-25E9-490F-804C-FCC912F1F9E9}" presName="vert1" presStyleCnt="0"/>
      <dgm:spPr/>
    </dgm:pt>
    <dgm:pt modelId="{7B61D0E8-00BC-4887-B2AE-AFECA108D5CB}" type="pres">
      <dgm:prSet presAssocID="{235B6A5E-174D-4E3A-8569-D6E0E74BA085}" presName="thickLine" presStyleLbl="alignNode1" presStyleIdx="7" presStyleCnt="10"/>
      <dgm:spPr/>
    </dgm:pt>
    <dgm:pt modelId="{B61B4140-3718-454C-A6E2-33B015A848A8}" type="pres">
      <dgm:prSet presAssocID="{235B6A5E-174D-4E3A-8569-D6E0E74BA085}" presName="horz1" presStyleCnt="0"/>
      <dgm:spPr/>
    </dgm:pt>
    <dgm:pt modelId="{BFD4DB3A-8B02-46B1-9574-633C65B90186}" type="pres">
      <dgm:prSet presAssocID="{235B6A5E-174D-4E3A-8569-D6E0E74BA085}" presName="tx1" presStyleLbl="revTx" presStyleIdx="7" presStyleCnt="10"/>
      <dgm:spPr/>
    </dgm:pt>
    <dgm:pt modelId="{C1FD62BC-DDE5-4088-98D1-44002FFD430F}" type="pres">
      <dgm:prSet presAssocID="{235B6A5E-174D-4E3A-8569-D6E0E74BA085}" presName="vert1" presStyleCnt="0"/>
      <dgm:spPr/>
    </dgm:pt>
    <dgm:pt modelId="{26C55A41-5CA5-47C7-BB3B-68EFDF3B16CE}" type="pres">
      <dgm:prSet presAssocID="{7886609A-E967-41DF-9B2E-DBD8978D9ABB}" presName="thickLine" presStyleLbl="alignNode1" presStyleIdx="8" presStyleCnt="10"/>
      <dgm:spPr/>
    </dgm:pt>
    <dgm:pt modelId="{7A8A9A1E-65DA-4590-A2CC-D241FEC0BA69}" type="pres">
      <dgm:prSet presAssocID="{7886609A-E967-41DF-9B2E-DBD8978D9ABB}" presName="horz1" presStyleCnt="0"/>
      <dgm:spPr/>
    </dgm:pt>
    <dgm:pt modelId="{899FEFA0-AD28-48F3-94BE-1BC3DBD778CB}" type="pres">
      <dgm:prSet presAssocID="{7886609A-E967-41DF-9B2E-DBD8978D9ABB}" presName="tx1" presStyleLbl="revTx" presStyleIdx="8" presStyleCnt="10"/>
      <dgm:spPr/>
    </dgm:pt>
    <dgm:pt modelId="{F5F12090-65AC-4CA1-94C2-26A7A100B4C2}" type="pres">
      <dgm:prSet presAssocID="{7886609A-E967-41DF-9B2E-DBD8978D9ABB}" presName="vert1" presStyleCnt="0"/>
      <dgm:spPr/>
    </dgm:pt>
    <dgm:pt modelId="{9DB8E594-8A74-425A-B64E-9A3AD877FB22}" type="pres">
      <dgm:prSet presAssocID="{91645AE2-5118-44C0-8869-A08B6DE84416}" presName="thickLine" presStyleLbl="alignNode1" presStyleIdx="9" presStyleCnt="10"/>
      <dgm:spPr/>
    </dgm:pt>
    <dgm:pt modelId="{3C7A671F-7D40-4272-9701-8997F4493DC6}" type="pres">
      <dgm:prSet presAssocID="{91645AE2-5118-44C0-8869-A08B6DE84416}" presName="horz1" presStyleCnt="0"/>
      <dgm:spPr/>
    </dgm:pt>
    <dgm:pt modelId="{6C747B40-223E-4E41-BD5C-2FA5F1AA8C3A}" type="pres">
      <dgm:prSet presAssocID="{91645AE2-5118-44C0-8869-A08B6DE84416}" presName="tx1" presStyleLbl="revTx" presStyleIdx="9" presStyleCnt="10"/>
      <dgm:spPr/>
    </dgm:pt>
    <dgm:pt modelId="{15D03BB0-8229-48C2-B01A-24A4DBD24D0B}" type="pres">
      <dgm:prSet presAssocID="{91645AE2-5118-44C0-8869-A08B6DE84416}" presName="vert1" presStyleCnt="0"/>
      <dgm:spPr/>
    </dgm:pt>
  </dgm:ptLst>
  <dgm:cxnLst>
    <dgm:cxn modelId="{831EA60E-C267-40ED-92E7-F72BAED82217}" srcId="{ADA64570-F1F8-4F2C-922D-F664FA836AFB}" destId="{91645AE2-5118-44C0-8869-A08B6DE84416}" srcOrd="9" destOrd="0" parTransId="{16F3C5ED-C3BB-41DA-B624-A69E5E8056B9}" sibTransId="{E9E80F9D-9454-4560-8A6D-287D0D14659F}"/>
    <dgm:cxn modelId="{85BEC314-F290-4269-9EE8-8CEFE72C0A02}" type="presOf" srcId="{1E7E948E-443E-4DEB-A10A-0D39B6BB072F}" destId="{AB3E83E9-33A8-464F-9B71-D93455FAD7A9}" srcOrd="0" destOrd="0" presId="urn:microsoft.com/office/officeart/2008/layout/LinedList"/>
    <dgm:cxn modelId="{96622F26-E6BC-4A3C-94B2-98EDB12DA2A4}" srcId="{ADA64570-F1F8-4F2C-922D-F664FA836AFB}" destId="{3A693829-13C7-477C-9052-13920D8E33A9}" srcOrd="0" destOrd="0" parTransId="{144E8E3A-B642-4D35-9EF7-77A10AB4E84C}" sibTransId="{FFFF4762-CA7A-45E6-8537-18EF11F1D51F}"/>
    <dgm:cxn modelId="{082AFA29-316E-42D3-8C85-34655B5F368A}" srcId="{ADA64570-F1F8-4F2C-922D-F664FA836AFB}" destId="{EE2D83FB-25E9-490F-804C-FCC912F1F9E9}" srcOrd="6" destOrd="0" parTransId="{5DC8BC33-C52B-4335-91C3-7211E1124ABB}" sibTransId="{4D29CE47-B84A-4797-AAAD-78AF54CDAFEA}"/>
    <dgm:cxn modelId="{924B912A-C112-46B5-B9C7-AC64E9688DC0}" type="presOf" srcId="{EE2D83FB-25E9-490F-804C-FCC912F1F9E9}" destId="{4DD7A6BE-F055-4DDF-BC2C-E6FDCCE931C5}" srcOrd="0" destOrd="0" presId="urn:microsoft.com/office/officeart/2008/layout/LinedList"/>
    <dgm:cxn modelId="{39611932-59D1-4D7C-86E9-E7306E70F744}" type="presOf" srcId="{0625284E-B2F8-4D5D-AF02-3F6CE08BB2AF}" destId="{DBCFF40A-E492-4A5A-8C2E-A4B8FFD0A29E}" srcOrd="0" destOrd="0" presId="urn:microsoft.com/office/officeart/2008/layout/LinedList"/>
    <dgm:cxn modelId="{6BE1A636-1471-4486-A27F-92A16AE031B5}" type="presOf" srcId="{3A693829-13C7-477C-9052-13920D8E33A9}" destId="{5453AE29-1727-4427-BDF0-DA569A13CBC9}" srcOrd="0" destOrd="0" presId="urn:microsoft.com/office/officeart/2008/layout/LinedList"/>
    <dgm:cxn modelId="{B695FE5C-5FF1-462A-A211-E3534CBF8F68}" type="presOf" srcId="{7886609A-E967-41DF-9B2E-DBD8978D9ABB}" destId="{899FEFA0-AD28-48F3-94BE-1BC3DBD778CB}" srcOrd="0" destOrd="0" presId="urn:microsoft.com/office/officeart/2008/layout/LinedList"/>
    <dgm:cxn modelId="{4743035A-0DCE-4104-BF81-56442CBCC0F5}" srcId="{ADA64570-F1F8-4F2C-922D-F664FA836AFB}" destId="{1E7E948E-443E-4DEB-A10A-0D39B6BB072F}" srcOrd="2" destOrd="0" parTransId="{51BB4572-F231-42AB-B8EE-1D27381394A8}" sibTransId="{95273A19-6F46-45EC-AAFE-A3D95A52388D}"/>
    <dgm:cxn modelId="{621B7C5A-E7AE-47AD-9C12-1980B6A46287}" srcId="{ADA64570-F1F8-4F2C-922D-F664FA836AFB}" destId="{235B6A5E-174D-4E3A-8569-D6E0E74BA085}" srcOrd="7" destOrd="0" parTransId="{5A5FA27C-BD86-4A7C-9672-763B56620FEA}" sibTransId="{AC40CA4A-1820-492F-8276-5B717E0061BC}"/>
    <dgm:cxn modelId="{029C8C82-89F3-4138-AB38-AE6B49C382DF}" srcId="{ADA64570-F1F8-4F2C-922D-F664FA836AFB}" destId="{7886609A-E967-41DF-9B2E-DBD8978D9ABB}" srcOrd="8" destOrd="0" parTransId="{270D5A7D-84D0-4FC5-8C9C-595D7417C029}" sibTransId="{B120209D-9922-43F6-94A8-63778DE8B99A}"/>
    <dgm:cxn modelId="{36F88C83-EB05-43E3-8703-E4FE00C8F6B9}" srcId="{ADA64570-F1F8-4F2C-922D-F664FA836AFB}" destId="{3D9A879C-74FF-4A23-97DE-2DB1279F4C2F}" srcOrd="1" destOrd="0" parTransId="{DB9E3EE4-DF6C-4280-94A0-1045B277DF4D}" sibTransId="{BE45F3D6-E4C8-4A0E-84EB-02CD45858A84}"/>
    <dgm:cxn modelId="{9EC87386-FA16-418C-A2EE-8D6ECA42B5A4}" type="presOf" srcId="{235B6A5E-174D-4E3A-8569-D6E0E74BA085}" destId="{BFD4DB3A-8B02-46B1-9574-633C65B90186}" srcOrd="0" destOrd="0" presId="urn:microsoft.com/office/officeart/2008/layout/LinedList"/>
    <dgm:cxn modelId="{71A24A8A-5710-47B9-8266-3E13921EA602}" srcId="{ADA64570-F1F8-4F2C-922D-F664FA836AFB}" destId="{0625284E-B2F8-4D5D-AF02-3F6CE08BB2AF}" srcOrd="3" destOrd="0" parTransId="{FD18FB52-7AF7-4776-9314-20479D0138D0}" sibTransId="{C8747D9A-86CF-42F7-A7FD-8199EA1FC78F}"/>
    <dgm:cxn modelId="{F3EA358D-048C-4BD2-AD79-D03AFFC2BDBC}" type="presOf" srcId="{3D9A879C-74FF-4A23-97DE-2DB1279F4C2F}" destId="{DF93A7C5-52AE-4C0E-8966-364FE9ECFA36}" srcOrd="0" destOrd="0" presId="urn:microsoft.com/office/officeart/2008/layout/LinedList"/>
    <dgm:cxn modelId="{B320539B-37BA-4B5F-B8F9-887E0D52AA4E}" type="presOf" srcId="{91645AE2-5118-44C0-8869-A08B6DE84416}" destId="{6C747B40-223E-4E41-BD5C-2FA5F1AA8C3A}" srcOrd="0" destOrd="0" presId="urn:microsoft.com/office/officeart/2008/layout/LinedList"/>
    <dgm:cxn modelId="{C25E329C-2ED3-479C-A7B9-7C4BD5D8FAE0}" type="presOf" srcId="{6A8E0CD4-D226-4E66-AD7E-D0FC669CEB8E}" destId="{485DAEEC-E4B2-4F68-A6E6-29280BE6B134}" srcOrd="0" destOrd="0" presId="urn:microsoft.com/office/officeart/2008/layout/LinedList"/>
    <dgm:cxn modelId="{B39DBBA2-CFE4-43FB-8968-97334EAF4187}" type="presOf" srcId="{E44CE124-756D-4029-BB30-24139106A8CD}" destId="{9E1917FA-5EAB-42A5-B31E-649B314ADEAC}" srcOrd="0" destOrd="0" presId="urn:microsoft.com/office/officeart/2008/layout/LinedList"/>
    <dgm:cxn modelId="{741549B2-200E-4E06-9661-0A93647D4179}" srcId="{ADA64570-F1F8-4F2C-922D-F664FA836AFB}" destId="{6A8E0CD4-D226-4E66-AD7E-D0FC669CEB8E}" srcOrd="4" destOrd="0" parTransId="{9994BBAF-0EBF-4041-AC98-AF0E7BAE4D3B}" sibTransId="{377B2DB2-1895-45A0-B4B8-F65BDB02258B}"/>
    <dgm:cxn modelId="{C9BF0BD6-720C-4B94-ABAE-FDBEB51D0C43}" type="presOf" srcId="{ADA64570-F1F8-4F2C-922D-F664FA836AFB}" destId="{E8391CB4-2E11-4A7A-ABF7-B5F0CB100C6F}" srcOrd="0" destOrd="0" presId="urn:microsoft.com/office/officeart/2008/layout/LinedList"/>
    <dgm:cxn modelId="{78D14FE4-1DDF-41CE-8F53-778EF63DBF97}" srcId="{ADA64570-F1F8-4F2C-922D-F664FA836AFB}" destId="{E44CE124-756D-4029-BB30-24139106A8CD}" srcOrd="5" destOrd="0" parTransId="{F4C5F135-1F94-41E1-806E-9D46CE0A75CC}" sibTransId="{4CB0DAF1-A31B-45B6-9B63-AA9F82E688E6}"/>
    <dgm:cxn modelId="{ED1D2C77-4262-41D7-AE32-AFD34AEAFB07}" type="presParOf" srcId="{E8391CB4-2E11-4A7A-ABF7-B5F0CB100C6F}" destId="{0DBA0D91-5B56-4837-BF59-B3C71E5100FD}" srcOrd="0" destOrd="0" presId="urn:microsoft.com/office/officeart/2008/layout/LinedList"/>
    <dgm:cxn modelId="{B521BA3C-3D1C-40C4-B6A9-E0A32C25CA2C}" type="presParOf" srcId="{E8391CB4-2E11-4A7A-ABF7-B5F0CB100C6F}" destId="{667152A6-840C-43DE-9F0C-6BB42A4CA14D}" srcOrd="1" destOrd="0" presId="urn:microsoft.com/office/officeart/2008/layout/LinedList"/>
    <dgm:cxn modelId="{837A884A-4C1D-425A-94FE-D11C66918208}" type="presParOf" srcId="{667152A6-840C-43DE-9F0C-6BB42A4CA14D}" destId="{5453AE29-1727-4427-BDF0-DA569A13CBC9}" srcOrd="0" destOrd="0" presId="urn:microsoft.com/office/officeart/2008/layout/LinedList"/>
    <dgm:cxn modelId="{28EFEB5C-C8D2-43CA-A94D-ECA35EAABA60}" type="presParOf" srcId="{667152A6-840C-43DE-9F0C-6BB42A4CA14D}" destId="{03596EE1-419F-414B-ACAF-C8C9BB1AE877}" srcOrd="1" destOrd="0" presId="urn:microsoft.com/office/officeart/2008/layout/LinedList"/>
    <dgm:cxn modelId="{08ABCAD2-B915-4466-8168-F6C297F74E8B}" type="presParOf" srcId="{E8391CB4-2E11-4A7A-ABF7-B5F0CB100C6F}" destId="{181C8C6B-2686-4F21-A981-AA618801DAF6}" srcOrd="2" destOrd="0" presId="urn:microsoft.com/office/officeart/2008/layout/LinedList"/>
    <dgm:cxn modelId="{19508BF9-AFC7-426C-80F6-855D272E1833}" type="presParOf" srcId="{E8391CB4-2E11-4A7A-ABF7-B5F0CB100C6F}" destId="{B68F7956-132C-4BCB-BECC-F33B2E755382}" srcOrd="3" destOrd="0" presId="urn:microsoft.com/office/officeart/2008/layout/LinedList"/>
    <dgm:cxn modelId="{BCABDC83-59CA-4027-9E16-6DDF6D31D151}" type="presParOf" srcId="{B68F7956-132C-4BCB-BECC-F33B2E755382}" destId="{DF93A7C5-52AE-4C0E-8966-364FE9ECFA36}" srcOrd="0" destOrd="0" presId="urn:microsoft.com/office/officeart/2008/layout/LinedList"/>
    <dgm:cxn modelId="{8D96DEDB-51D1-4AA0-A347-B63B9E0A8B99}" type="presParOf" srcId="{B68F7956-132C-4BCB-BECC-F33B2E755382}" destId="{D0A858D2-B4E8-4140-8E38-007A8C4F4820}" srcOrd="1" destOrd="0" presId="urn:microsoft.com/office/officeart/2008/layout/LinedList"/>
    <dgm:cxn modelId="{653F2317-9673-49DC-95ED-8B93A6E9DF74}" type="presParOf" srcId="{E8391CB4-2E11-4A7A-ABF7-B5F0CB100C6F}" destId="{2B168603-D012-4F23-8DB2-F85634AC51C8}" srcOrd="4" destOrd="0" presId="urn:microsoft.com/office/officeart/2008/layout/LinedList"/>
    <dgm:cxn modelId="{3CE8DFE8-088B-4386-BC72-333B8007F70B}" type="presParOf" srcId="{E8391CB4-2E11-4A7A-ABF7-B5F0CB100C6F}" destId="{A38432ED-05EA-462D-BDA5-F0FE03B80442}" srcOrd="5" destOrd="0" presId="urn:microsoft.com/office/officeart/2008/layout/LinedList"/>
    <dgm:cxn modelId="{9BBF9539-0F28-4427-9906-C76C61E1862B}" type="presParOf" srcId="{A38432ED-05EA-462D-BDA5-F0FE03B80442}" destId="{AB3E83E9-33A8-464F-9B71-D93455FAD7A9}" srcOrd="0" destOrd="0" presId="urn:microsoft.com/office/officeart/2008/layout/LinedList"/>
    <dgm:cxn modelId="{BA1510BE-D419-4CC9-B6E1-D877D0B64697}" type="presParOf" srcId="{A38432ED-05EA-462D-BDA5-F0FE03B80442}" destId="{5C4BBA07-DE30-4408-BF5B-F779C9F1D5E4}" srcOrd="1" destOrd="0" presId="urn:microsoft.com/office/officeart/2008/layout/LinedList"/>
    <dgm:cxn modelId="{3D10C674-90BA-45C8-9D99-4AE5433598E2}" type="presParOf" srcId="{E8391CB4-2E11-4A7A-ABF7-B5F0CB100C6F}" destId="{0847AF7C-E8FC-4569-87B8-60D1DFCC87B9}" srcOrd="6" destOrd="0" presId="urn:microsoft.com/office/officeart/2008/layout/LinedList"/>
    <dgm:cxn modelId="{9CF2C16D-3183-47AA-93E7-AC1D9D1C2549}" type="presParOf" srcId="{E8391CB4-2E11-4A7A-ABF7-B5F0CB100C6F}" destId="{342D5DF8-9AFB-4285-BD50-1B42DA509731}" srcOrd="7" destOrd="0" presId="urn:microsoft.com/office/officeart/2008/layout/LinedList"/>
    <dgm:cxn modelId="{5A3E6FA0-B5CD-4FCD-935E-7A86CBF9024F}" type="presParOf" srcId="{342D5DF8-9AFB-4285-BD50-1B42DA509731}" destId="{DBCFF40A-E492-4A5A-8C2E-A4B8FFD0A29E}" srcOrd="0" destOrd="0" presId="urn:microsoft.com/office/officeart/2008/layout/LinedList"/>
    <dgm:cxn modelId="{D662AE71-E738-4C69-A48C-57B5714B621D}" type="presParOf" srcId="{342D5DF8-9AFB-4285-BD50-1B42DA509731}" destId="{938E78B1-6927-4F90-BD3F-B12ECF431E06}" srcOrd="1" destOrd="0" presId="urn:microsoft.com/office/officeart/2008/layout/LinedList"/>
    <dgm:cxn modelId="{9E1E051F-9E33-4E3F-8838-F0BB013B948E}" type="presParOf" srcId="{E8391CB4-2E11-4A7A-ABF7-B5F0CB100C6F}" destId="{0C41A6E8-78B6-4665-804B-E44A9CA66230}" srcOrd="8" destOrd="0" presId="urn:microsoft.com/office/officeart/2008/layout/LinedList"/>
    <dgm:cxn modelId="{D6FFD8C1-8F24-40E7-8B95-FF11883E1758}" type="presParOf" srcId="{E8391CB4-2E11-4A7A-ABF7-B5F0CB100C6F}" destId="{9A31C7C4-C91B-4B76-8358-AD30208D3934}" srcOrd="9" destOrd="0" presId="urn:microsoft.com/office/officeart/2008/layout/LinedList"/>
    <dgm:cxn modelId="{3BF6ABFB-452C-4E5E-8407-4777E01EFC36}" type="presParOf" srcId="{9A31C7C4-C91B-4B76-8358-AD30208D3934}" destId="{485DAEEC-E4B2-4F68-A6E6-29280BE6B134}" srcOrd="0" destOrd="0" presId="urn:microsoft.com/office/officeart/2008/layout/LinedList"/>
    <dgm:cxn modelId="{49733DB6-C75A-4796-8510-F990FE07985A}" type="presParOf" srcId="{9A31C7C4-C91B-4B76-8358-AD30208D3934}" destId="{D9E8DD6E-C6F5-4EDB-A4D9-056164F7AD35}" srcOrd="1" destOrd="0" presId="urn:microsoft.com/office/officeart/2008/layout/LinedList"/>
    <dgm:cxn modelId="{1C3E4AE9-8341-42FB-892E-2207372FA2ED}" type="presParOf" srcId="{E8391CB4-2E11-4A7A-ABF7-B5F0CB100C6F}" destId="{330969D3-6392-4D99-8EB2-C93C47DD84B8}" srcOrd="10" destOrd="0" presId="urn:microsoft.com/office/officeart/2008/layout/LinedList"/>
    <dgm:cxn modelId="{D4BB257C-640E-4769-BB5F-8192BAEDC555}" type="presParOf" srcId="{E8391CB4-2E11-4A7A-ABF7-B5F0CB100C6F}" destId="{A179A041-4E0B-4634-A5E3-65D140FD9625}" srcOrd="11" destOrd="0" presId="urn:microsoft.com/office/officeart/2008/layout/LinedList"/>
    <dgm:cxn modelId="{AA736F44-E9DB-4240-8DC5-4288EA6A43BD}" type="presParOf" srcId="{A179A041-4E0B-4634-A5E3-65D140FD9625}" destId="{9E1917FA-5EAB-42A5-B31E-649B314ADEAC}" srcOrd="0" destOrd="0" presId="urn:microsoft.com/office/officeart/2008/layout/LinedList"/>
    <dgm:cxn modelId="{89AB1B57-2A46-4E96-9E8F-D6126B3BF2B9}" type="presParOf" srcId="{A179A041-4E0B-4634-A5E3-65D140FD9625}" destId="{5FFA05AC-F555-4E81-9675-19D04A127997}" srcOrd="1" destOrd="0" presId="urn:microsoft.com/office/officeart/2008/layout/LinedList"/>
    <dgm:cxn modelId="{188AFCE7-C1A3-4743-8B47-F80EC378A97E}" type="presParOf" srcId="{E8391CB4-2E11-4A7A-ABF7-B5F0CB100C6F}" destId="{E9E37F01-A283-44F4-8666-60F6FAF15BDC}" srcOrd="12" destOrd="0" presId="urn:microsoft.com/office/officeart/2008/layout/LinedList"/>
    <dgm:cxn modelId="{EB92D07F-E52C-49E1-B69A-50AE3AD17645}" type="presParOf" srcId="{E8391CB4-2E11-4A7A-ABF7-B5F0CB100C6F}" destId="{94A086D9-1C8E-4662-83E8-F0D525966C7E}" srcOrd="13" destOrd="0" presId="urn:microsoft.com/office/officeart/2008/layout/LinedList"/>
    <dgm:cxn modelId="{4AD1583B-F79B-4DD0-BE72-40DE1CA02660}" type="presParOf" srcId="{94A086D9-1C8E-4662-83E8-F0D525966C7E}" destId="{4DD7A6BE-F055-4DDF-BC2C-E6FDCCE931C5}" srcOrd="0" destOrd="0" presId="urn:microsoft.com/office/officeart/2008/layout/LinedList"/>
    <dgm:cxn modelId="{57FC15F9-9EC9-4B1E-B999-D26CCC3ADB81}" type="presParOf" srcId="{94A086D9-1C8E-4662-83E8-F0D525966C7E}" destId="{059308D8-1AAB-45AA-9130-6E188771472A}" srcOrd="1" destOrd="0" presId="urn:microsoft.com/office/officeart/2008/layout/LinedList"/>
    <dgm:cxn modelId="{9814AC41-35F7-447F-842D-8E295BF3BD02}" type="presParOf" srcId="{E8391CB4-2E11-4A7A-ABF7-B5F0CB100C6F}" destId="{7B61D0E8-00BC-4887-B2AE-AFECA108D5CB}" srcOrd="14" destOrd="0" presId="urn:microsoft.com/office/officeart/2008/layout/LinedList"/>
    <dgm:cxn modelId="{C8FAC807-84D0-4FC5-9DB4-359C06877297}" type="presParOf" srcId="{E8391CB4-2E11-4A7A-ABF7-B5F0CB100C6F}" destId="{B61B4140-3718-454C-A6E2-33B015A848A8}" srcOrd="15" destOrd="0" presId="urn:microsoft.com/office/officeart/2008/layout/LinedList"/>
    <dgm:cxn modelId="{04B232AD-0EBD-48CB-8B24-68E78DACF064}" type="presParOf" srcId="{B61B4140-3718-454C-A6E2-33B015A848A8}" destId="{BFD4DB3A-8B02-46B1-9574-633C65B90186}" srcOrd="0" destOrd="0" presId="urn:microsoft.com/office/officeart/2008/layout/LinedList"/>
    <dgm:cxn modelId="{2B675507-5FE7-4716-A14E-55395DB9D322}" type="presParOf" srcId="{B61B4140-3718-454C-A6E2-33B015A848A8}" destId="{C1FD62BC-DDE5-4088-98D1-44002FFD430F}" srcOrd="1" destOrd="0" presId="urn:microsoft.com/office/officeart/2008/layout/LinedList"/>
    <dgm:cxn modelId="{22E7ACAD-BD49-4E96-8D03-25F324CE673F}" type="presParOf" srcId="{E8391CB4-2E11-4A7A-ABF7-B5F0CB100C6F}" destId="{26C55A41-5CA5-47C7-BB3B-68EFDF3B16CE}" srcOrd="16" destOrd="0" presId="urn:microsoft.com/office/officeart/2008/layout/LinedList"/>
    <dgm:cxn modelId="{970964B9-7F7B-43D2-9254-FA74935875F7}" type="presParOf" srcId="{E8391CB4-2E11-4A7A-ABF7-B5F0CB100C6F}" destId="{7A8A9A1E-65DA-4590-A2CC-D241FEC0BA69}" srcOrd="17" destOrd="0" presId="urn:microsoft.com/office/officeart/2008/layout/LinedList"/>
    <dgm:cxn modelId="{2F968512-A664-4F8D-A5AC-6437D0C783D5}" type="presParOf" srcId="{7A8A9A1E-65DA-4590-A2CC-D241FEC0BA69}" destId="{899FEFA0-AD28-48F3-94BE-1BC3DBD778CB}" srcOrd="0" destOrd="0" presId="urn:microsoft.com/office/officeart/2008/layout/LinedList"/>
    <dgm:cxn modelId="{74ECE0C6-1833-49F2-90A0-1FBE9A922D01}" type="presParOf" srcId="{7A8A9A1E-65DA-4590-A2CC-D241FEC0BA69}" destId="{F5F12090-65AC-4CA1-94C2-26A7A100B4C2}" srcOrd="1" destOrd="0" presId="urn:microsoft.com/office/officeart/2008/layout/LinedList"/>
    <dgm:cxn modelId="{5CD1A423-FEA1-4A0C-9BEE-7908C7410938}" type="presParOf" srcId="{E8391CB4-2E11-4A7A-ABF7-B5F0CB100C6F}" destId="{9DB8E594-8A74-425A-B64E-9A3AD877FB22}" srcOrd="18" destOrd="0" presId="urn:microsoft.com/office/officeart/2008/layout/LinedList"/>
    <dgm:cxn modelId="{09A72272-09E4-4A75-9F1D-25EF0B3B3827}" type="presParOf" srcId="{E8391CB4-2E11-4A7A-ABF7-B5F0CB100C6F}" destId="{3C7A671F-7D40-4272-9701-8997F4493DC6}" srcOrd="19" destOrd="0" presId="urn:microsoft.com/office/officeart/2008/layout/LinedList"/>
    <dgm:cxn modelId="{FA25AB44-F082-47EC-980F-3D24A8E6C4B4}" type="presParOf" srcId="{3C7A671F-7D40-4272-9701-8997F4493DC6}" destId="{6C747B40-223E-4E41-BD5C-2FA5F1AA8C3A}" srcOrd="0" destOrd="0" presId="urn:microsoft.com/office/officeart/2008/layout/LinedList"/>
    <dgm:cxn modelId="{4476B60A-375F-4DA5-AF0B-7D36DF49A985}" type="presParOf" srcId="{3C7A671F-7D40-4272-9701-8997F4493DC6}" destId="{15D03BB0-8229-48C2-B01A-24A4DBD24D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41C93-2ACE-425B-8553-AAA96061482B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3D2E2-1843-4307-BFE5-34D7FD38AA43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Variables are used to store data in our programs.</a:t>
          </a:r>
        </a:p>
      </dsp:txBody>
      <dsp:txXfrm>
        <a:off x="0" y="531"/>
        <a:ext cx="10515600" cy="870055"/>
      </dsp:txXfrm>
    </dsp:sp>
    <dsp:sp modelId="{FA6BCABD-6C7B-4CFD-B3FA-C103C313DFA7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AFEBC-ECC7-4680-9C44-707EB7C004B5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also use variables to access data as well as manipulate data. </a:t>
          </a:r>
        </a:p>
      </dsp:txBody>
      <dsp:txXfrm>
        <a:off x="0" y="870586"/>
        <a:ext cx="10515600" cy="870055"/>
      </dsp:txXfrm>
    </dsp:sp>
    <dsp:sp modelId="{F924BA1A-1DFA-4238-AC60-F337979908C1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AA3A0-BCD7-4404-8825-CFBDEC907B1F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variable is called so because it’s value can be changed.</a:t>
          </a:r>
        </a:p>
      </dsp:txBody>
      <dsp:txXfrm>
        <a:off x="0" y="1740641"/>
        <a:ext cx="10515600" cy="870055"/>
      </dsp:txXfrm>
    </dsp:sp>
    <dsp:sp modelId="{0B032D71-4DF5-4B0E-8629-43E34AC26C10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CDE93-9A06-4A02-A99A-FCE4E1692C0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Creating variables</a:t>
          </a:r>
        </a:p>
      </dsp:txBody>
      <dsp:txXfrm>
        <a:off x="0" y="2610696"/>
        <a:ext cx="10515600" cy="870055"/>
      </dsp:txXfrm>
    </dsp:sp>
    <dsp:sp modelId="{69743AD5-3A13-4002-9FEC-496C7DBF06BA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2C831-69A9-4C0C-9ADC-BDE49AD2A3AD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create a variable in Python we use the assignment statement which has the following format.</a:t>
          </a:r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A0D91-5B56-4837-BF59-B3C71E5100FD}">
      <dsp:nvSpPr>
        <dsp:cNvPr id="0" name=""/>
        <dsp:cNvSpPr/>
      </dsp:nvSpPr>
      <dsp:spPr>
        <a:xfrm>
          <a:off x="0" y="67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3AE29-1727-4427-BDF0-DA569A13CBC9}">
      <dsp:nvSpPr>
        <dsp:cNvPr id="0" name=""/>
        <dsp:cNvSpPr/>
      </dsp:nvSpPr>
      <dsp:spPr>
        <a:xfrm>
          <a:off x="0" y="673"/>
          <a:ext cx="10515600" cy="55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&gt;&gt;&gt;</a:t>
          </a:r>
        </a:p>
      </dsp:txBody>
      <dsp:txXfrm>
        <a:off x="0" y="673"/>
        <a:ext cx="10515600" cy="551455"/>
      </dsp:txXfrm>
    </dsp:sp>
    <dsp:sp modelId="{181C8C6B-2686-4F21-A981-AA618801DAF6}">
      <dsp:nvSpPr>
        <dsp:cNvPr id="0" name=""/>
        <dsp:cNvSpPr/>
      </dsp:nvSpPr>
      <dsp:spPr>
        <a:xfrm>
          <a:off x="0" y="55212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3A7C5-52AE-4C0E-8966-364FE9ECFA36}">
      <dsp:nvSpPr>
        <dsp:cNvPr id="0" name=""/>
        <dsp:cNvSpPr/>
      </dsp:nvSpPr>
      <dsp:spPr>
        <a:xfrm>
          <a:off x="0" y="552129"/>
          <a:ext cx="10515600" cy="55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&gt;&gt;&gt; type(5) # an integer</a:t>
          </a:r>
        </a:p>
      </dsp:txBody>
      <dsp:txXfrm>
        <a:off x="0" y="552129"/>
        <a:ext cx="10515600" cy="551455"/>
      </dsp:txXfrm>
    </dsp:sp>
    <dsp:sp modelId="{2B168603-D012-4F23-8DB2-F85634AC51C8}">
      <dsp:nvSpPr>
        <dsp:cNvPr id="0" name=""/>
        <dsp:cNvSpPr/>
      </dsp:nvSpPr>
      <dsp:spPr>
        <a:xfrm>
          <a:off x="0" y="110358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E83E9-33A8-464F-9B71-D93455FAD7A9}">
      <dsp:nvSpPr>
        <dsp:cNvPr id="0" name=""/>
        <dsp:cNvSpPr/>
      </dsp:nvSpPr>
      <dsp:spPr>
        <a:xfrm>
          <a:off x="0" y="1103584"/>
          <a:ext cx="10515600" cy="55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&lt;class 'int'&gt;</a:t>
          </a:r>
        </a:p>
      </dsp:txBody>
      <dsp:txXfrm>
        <a:off x="0" y="1103584"/>
        <a:ext cx="10515600" cy="551455"/>
      </dsp:txXfrm>
    </dsp:sp>
    <dsp:sp modelId="{0847AF7C-E8FC-4569-87B8-60D1DFCC87B9}">
      <dsp:nvSpPr>
        <dsp:cNvPr id="0" name=""/>
        <dsp:cNvSpPr/>
      </dsp:nvSpPr>
      <dsp:spPr>
        <a:xfrm>
          <a:off x="0" y="165504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FF40A-E492-4A5A-8C2E-A4B8FFD0A29E}">
      <dsp:nvSpPr>
        <dsp:cNvPr id="0" name=""/>
        <dsp:cNvSpPr/>
      </dsp:nvSpPr>
      <dsp:spPr>
        <a:xfrm>
          <a:off x="0" y="1655040"/>
          <a:ext cx="10515600" cy="55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&gt;&gt;&gt;</a:t>
          </a:r>
        </a:p>
      </dsp:txBody>
      <dsp:txXfrm>
        <a:off x="0" y="1655040"/>
        <a:ext cx="10515600" cy="551455"/>
      </dsp:txXfrm>
    </dsp:sp>
    <dsp:sp modelId="{0C41A6E8-78B6-4665-804B-E44A9CA66230}">
      <dsp:nvSpPr>
        <dsp:cNvPr id="0" name=""/>
        <dsp:cNvSpPr/>
      </dsp:nvSpPr>
      <dsp:spPr>
        <a:xfrm>
          <a:off x="0" y="22064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DAEEC-E4B2-4F68-A6E6-29280BE6B134}">
      <dsp:nvSpPr>
        <dsp:cNvPr id="0" name=""/>
        <dsp:cNvSpPr/>
      </dsp:nvSpPr>
      <dsp:spPr>
        <a:xfrm>
          <a:off x="0" y="2206496"/>
          <a:ext cx="10515600" cy="55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&gt;&gt;&gt; type(3.4) # a float</a:t>
          </a:r>
        </a:p>
      </dsp:txBody>
      <dsp:txXfrm>
        <a:off x="0" y="2206496"/>
        <a:ext cx="10515600" cy="551455"/>
      </dsp:txXfrm>
    </dsp:sp>
    <dsp:sp modelId="{330969D3-6392-4D99-8EB2-C93C47DD84B8}">
      <dsp:nvSpPr>
        <dsp:cNvPr id="0" name=""/>
        <dsp:cNvSpPr/>
      </dsp:nvSpPr>
      <dsp:spPr>
        <a:xfrm>
          <a:off x="0" y="275795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917FA-5EAB-42A5-B31E-649B314ADEAC}">
      <dsp:nvSpPr>
        <dsp:cNvPr id="0" name=""/>
        <dsp:cNvSpPr/>
      </dsp:nvSpPr>
      <dsp:spPr>
        <a:xfrm>
          <a:off x="0" y="2757952"/>
          <a:ext cx="10515600" cy="55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&lt;class 'float'&gt;</a:t>
          </a:r>
        </a:p>
      </dsp:txBody>
      <dsp:txXfrm>
        <a:off x="0" y="2757952"/>
        <a:ext cx="10515600" cy="551455"/>
      </dsp:txXfrm>
    </dsp:sp>
    <dsp:sp modelId="{E9E37F01-A283-44F4-8666-60F6FAF15BDC}">
      <dsp:nvSpPr>
        <dsp:cNvPr id="0" name=""/>
        <dsp:cNvSpPr/>
      </dsp:nvSpPr>
      <dsp:spPr>
        <a:xfrm>
          <a:off x="0" y="330940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7A6BE-F055-4DDF-BC2C-E6FDCCE931C5}">
      <dsp:nvSpPr>
        <dsp:cNvPr id="0" name=""/>
        <dsp:cNvSpPr/>
      </dsp:nvSpPr>
      <dsp:spPr>
        <a:xfrm>
          <a:off x="0" y="3309407"/>
          <a:ext cx="10515600" cy="55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&gt;&gt;&gt;</a:t>
          </a:r>
        </a:p>
      </dsp:txBody>
      <dsp:txXfrm>
        <a:off x="0" y="3309407"/>
        <a:ext cx="10515600" cy="551455"/>
      </dsp:txXfrm>
    </dsp:sp>
    <dsp:sp modelId="{7B61D0E8-00BC-4887-B2AE-AFECA108D5CB}">
      <dsp:nvSpPr>
        <dsp:cNvPr id="0" name=""/>
        <dsp:cNvSpPr/>
      </dsp:nvSpPr>
      <dsp:spPr>
        <a:xfrm>
          <a:off x="0" y="386086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4DB3A-8B02-46B1-9574-633C65B90186}">
      <dsp:nvSpPr>
        <dsp:cNvPr id="0" name=""/>
        <dsp:cNvSpPr/>
      </dsp:nvSpPr>
      <dsp:spPr>
        <a:xfrm>
          <a:off x="0" y="3860863"/>
          <a:ext cx="10515600" cy="55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&gt;&gt;&gt; type(5j) # a complex number</a:t>
          </a:r>
        </a:p>
      </dsp:txBody>
      <dsp:txXfrm>
        <a:off x="0" y="3860863"/>
        <a:ext cx="10515600" cy="551455"/>
      </dsp:txXfrm>
    </dsp:sp>
    <dsp:sp modelId="{26C55A41-5CA5-47C7-BB3B-68EFDF3B16CE}">
      <dsp:nvSpPr>
        <dsp:cNvPr id="0" name=""/>
        <dsp:cNvSpPr/>
      </dsp:nvSpPr>
      <dsp:spPr>
        <a:xfrm>
          <a:off x="0" y="441231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FEFA0-AD28-48F3-94BE-1BC3DBD778CB}">
      <dsp:nvSpPr>
        <dsp:cNvPr id="0" name=""/>
        <dsp:cNvSpPr/>
      </dsp:nvSpPr>
      <dsp:spPr>
        <a:xfrm>
          <a:off x="0" y="4412319"/>
          <a:ext cx="10515600" cy="55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&lt;class 'complex'&gt;</a:t>
          </a:r>
        </a:p>
      </dsp:txBody>
      <dsp:txXfrm>
        <a:off x="0" y="4412319"/>
        <a:ext cx="10515600" cy="551455"/>
      </dsp:txXfrm>
    </dsp:sp>
    <dsp:sp modelId="{9DB8E594-8A74-425A-B64E-9A3AD877FB22}">
      <dsp:nvSpPr>
        <dsp:cNvPr id="0" name=""/>
        <dsp:cNvSpPr/>
      </dsp:nvSpPr>
      <dsp:spPr>
        <a:xfrm>
          <a:off x="0" y="496377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47B40-223E-4E41-BD5C-2FA5F1AA8C3A}">
      <dsp:nvSpPr>
        <dsp:cNvPr id="0" name=""/>
        <dsp:cNvSpPr/>
      </dsp:nvSpPr>
      <dsp:spPr>
        <a:xfrm>
          <a:off x="0" y="4963774"/>
          <a:ext cx="10515600" cy="55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&gt;&gt;&gt;</a:t>
          </a:r>
        </a:p>
      </dsp:txBody>
      <dsp:txXfrm>
        <a:off x="0" y="4963774"/>
        <a:ext cx="10515600" cy="551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veriq.com/python-101/strings-in-pyth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3A5B151-B9BE-4D3A-9FFE-6BD77B09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2" y="1692661"/>
            <a:ext cx="10219425" cy="34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8324-97CF-4F0F-9049-3F6B0201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Python keywords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AED7-8AB0-45A5-9BB4-8B92A085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Python Keywords are words that denote something specific in a Python language.</a:t>
            </a:r>
          </a:p>
          <a:p>
            <a:r>
              <a:rPr lang="en-US" sz="2000" dirty="0">
                <a:cs typeface="Calibri"/>
              </a:rPr>
              <a:t> That’s why we are not allowed to use them as variables names.</a:t>
            </a:r>
          </a:p>
          <a:p>
            <a:r>
              <a:rPr lang="en-US" sz="2000" dirty="0">
                <a:cs typeface="Calibri"/>
              </a:rPr>
              <a:t>Here is the list of Python keywords: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86B40D-2ECC-4425-AD7D-874E883F6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68" b="-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537E2-DA3D-4283-B41F-E28A743D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The following are some valid and invalid variable names: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953B-9B88-44C4-A563-39C20536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cs typeface="Calibri"/>
              </a:rPr>
              <a:t>home4you – Valid</a:t>
            </a:r>
            <a:br>
              <a:rPr lang="en-US" sz="2400">
                <a:cs typeface="Calibri"/>
              </a:rPr>
            </a:br>
            <a:r>
              <a:rPr lang="en-US" sz="2400">
                <a:cs typeface="Calibri"/>
              </a:rPr>
              <a:t>after_you – Valid</a:t>
            </a:r>
            <a:br>
              <a:rPr lang="en-US" sz="2400">
                <a:cs typeface="Calibri"/>
              </a:rPr>
            </a:br>
            <a:r>
              <a:rPr lang="en-US" sz="2400">
                <a:cs typeface="Calibri"/>
              </a:rPr>
              <a:t>_thatsall – Valid</a:t>
            </a:r>
            <a:br>
              <a:rPr lang="en-US" sz="2400">
                <a:cs typeface="Calibri"/>
              </a:rPr>
            </a:br>
            <a:r>
              <a:rPr lang="en-US" sz="2400">
                <a:cs typeface="Calibri"/>
              </a:rPr>
              <a:t>all10 – Valid</a:t>
            </a:r>
            <a:br>
              <a:rPr lang="en-US" sz="2400">
                <a:cs typeface="Calibri"/>
              </a:rPr>
            </a:br>
            <a:r>
              <a:rPr lang="en-US" sz="2400">
                <a:cs typeface="Calibri"/>
              </a:rPr>
              <a:t>python_101 – Valid</a:t>
            </a:r>
          </a:p>
          <a:p>
            <a:r>
              <a:rPr lang="en-US" sz="2400">
                <a:cs typeface="Calibri"/>
              </a:rPr>
              <a:t>$money – Invalid, variables can’t begin with $ character</a:t>
            </a:r>
            <a:br>
              <a:rPr lang="en-US" sz="2400">
                <a:cs typeface="Calibri"/>
              </a:rPr>
            </a:br>
            <a:r>
              <a:rPr lang="en-US" sz="2400">
                <a:cs typeface="Calibri"/>
              </a:rPr>
              <a:t>hello pi – Invalid, variables can’t have spaces between them</a:t>
            </a:r>
            <a:br>
              <a:rPr lang="en-US" sz="2400">
                <a:cs typeface="Calibri"/>
              </a:rPr>
            </a:br>
            <a:r>
              <a:rPr lang="en-US" sz="2400">
                <a:cs typeface="Calibri"/>
              </a:rPr>
              <a:t>2001 – Invalid, variables can’t begin with a digit</a:t>
            </a:r>
            <a:br>
              <a:rPr lang="en-US" sz="2400">
                <a:cs typeface="Calibri"/>
              </a:rPr>
            </a:br>
            <a:r>
              <a:rPr lang="en-US" sz="2400">
                <a:cs typeface="Calibri"/>
              </a:rPr>
              <a:t>break – Invalid, keyword can’t be a variable name</a:t>
            </a:r>
            <a:endParaRPr lang="en-US" sz="2400"/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6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4AD1-3697-4228-BCDC-DC18DE6A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939C-D43A-4CAE-896C-EF4451E4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A6DCD-1578-4745-A85E-CA91F9BD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Numbers in Python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5542-4EC9-45A2-9046-D8AE0C2C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In Python, Numbers are of 4 types:</a:t>
            </a:r>
            <a:endParaRPr lang="en-US" dirty="0"/>
          </a:p>
          <a:p>
            <a:r>
              <a:rPr lang="en-US" sz="2400" dirty="0">
                <a:cs typeface="Calibri"/>
              </a:rPr>
              <a:t>Integer.</a:t>
            </a:r>
            <a:endParaRPr lang="en-US" sz="2400" dirty="0"/>
          </a:p>
          <a:p>
            <a:r>
              <a:rPr lang="en-US" sz="2400" dirty="0">
                <a:cs typeface="Calibri"/>
              </a:rPr>
              <a:t>Floating Point or Real Numbers.</a:t>
            </a:r>
            <a:endParaRPr lang="en-US" sz="2400" dirty="0"/>
          </a:p>
          <a:p>
            <a:r>
              <a:rPr lang="en-US" sz="2400" dirty="0">
                <a:cs typeface="Calibri"/>
              </a:rPr>
              <a:t>Complex Numbers.</a:t>
            </a:r>
            <a:endParaRPr lang="en-US" sz="2400" dirty="0"/>
          </a:p>
          <a:p>
            <a:r>
              <a:rPr lang="en-US" sz="2400" dirty="0">
                <a:cs typeface="Calibri"/>
              </a:rPr>
              <a:t>Boolean.</a:t>
            </a:r>
            <a:endParaRPr lang="en-US" sz="2400" dirty="0"/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93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07DB-66CA-488B-8FC2-CFC489C9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967"/>
            <a:ext cx="10515600" cy="49931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Integers or int for short are the numbers </a:t>
            </a:r>
            <a:r>
              <a:rPr lang="en-US" sz="2000" b="1" dirty="0">
                <a:cs typeface="Calibri"/>
              </a:rPr>
              <a:t>without a decimal point</a:t>
            </a:r>
            <a:r>
              <a:rPr lang="en-US" sz="2000" dirty="0">
                <a:cs typeface="Calibri"/>
              </a:rPr>
              <a:t>. for example, 100, 77, -992 are int but 0.56, -4.12, 2.0 are not.</a:t>
            </a:r>
          </a:p>
          <a:p>
            <a:r>
              <a:rPr lang="en-US" sz="2000" dirty="0">
                <a:cs typeface="Calibri"/>
              </a:rPr>
              <a:t>Floating point or real or float are the numbers which </a:t>
            </a:r>
            <a:r>
              <a:rPr lang="en-US" sz="2000" b="1" dirty="0">
                <a:cs typeface="Calibri"/>
              </a:rPr>
              <a:t>have decimal point</a:t>
            </a:r>
            <a:r>
              <a:rPr lang="en-US" sz="2000" dirty="0">
                <a:cs typeface="Calibri"/>
              </a:rPr>
              <a:t>. For example, 1.2, 0.21, -99.0 are float but 102, -8 are not</a:t>
            </a:r>
          </a:p>
          <a:p>
            <a:r>
              <a:rPr lang="en-US" sz="2000" dirty="0">
                <a:cs typeface="Calibri"/>
              </a:rPr>
              <a:t>Python uses special syntax to write numbers in Scientific notation. For example, 0.000000123 can be written as 1.23E-7. The letter E is called exponent and it doesn’t matter whether you use e or E.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Complex numbers are the numbers which </a:t>
            </a:r>
            <a:r>
              <a:rPr lang="en-US" sz="2000" b="1" dirty="0">
                <a:cs typeface="Calibri"/>
              </a:rPr>
              <a:t>we can’t represent on a number line.</a:t>
            </a:r>
            <a:r>
              <a:rPr lang="en-US" sz="2000" dirty="0">
                <a:cs typeface="Calibri"/>
              </a:rPr>
              <a:t> A Complex number is of the form a + </a:t>
            </a:r>
            <a:r>
              <a:rPr lang="en-US" sz="2000" dirty="0" err="1">
                <a:cs typeface="Calibri"/>
              </a:rPr>
              <a:t>ib</a:t>
            </a:r>
            <a:r>
              <a:rPr lang="en-US" sz="2000" dirty="0">
                <a:cs typeface="Calibri"/>
              </a:rPr>
              <a:t>, where a is the real part and bi is the imaginary part. </a:t>
            </a:r>
          </a:p>
          <a:p>
            <a:r>
              <a:rPr lang="en-US" sz="2000" dirty="0">
                <a:cs typeface="Calibri"/>
              </a:rPr>
              <a:t>For example, 2 + 3i is complex number. Python uses a special syntax for complex numbers too. An integer or float with trailing j is treated as a complex number in Python, so 10j, 9.12j are complex numbers.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8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F16B065A-2251-4CBF-AE43-CEED8538DB3E}"/>
              </a:ext>
            </a:extLst>
          </p:cNvPr>
          <p:cNvGraphicFramePr/>
          <p:nvPr/>
        </p:nvGraphicFramePr>
        <p:xfrm>
          <a:off x="838200" y="661059"/>
          <a:ext cx="10515600" cy="5515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10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61A5-053B-4356-A4B8-4E607715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in Python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6975B0-E110-4117-AE53-BD6B5BB7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9" y="1436256"/>
            <a:ext cx="8724180" cy="454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1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4F00-64E9-44E3-8BDA-56816EF6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Python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CA90-65D1-4B64-8311-B3A6FB31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https://overiq.com/python-101/strings-in-python/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2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B0ED897-EEF1-43EC-92B4-9D83FA6C8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963" y="998044"/>
            <a:ext cx="10962375" cy="53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6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223EF-8999-45C5-B20A-6DF71C6F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633" y="3634276"/>
            <a:ext cx="8148734" cy="1069270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262626"/>
                </a:solidFill>
              </a:rPr>
              <a:t>Data Types</a:t>
            </a:r>
          </a:p>
          <a:p>
            <a:pPr algn="ctr"/>
            <a:endParaRPr lang="en-US" sz="3600">
              <a:solidFill>
                <a:srgbClr val="262626"/>
              </a:solidFill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DA5E78-C8AA-480D-BA06-8C7E146B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925536"/>
            <a:ext cx="9232900" cy="22389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5DAF-9755-41F6-AEED-392E55D5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700" y="4889365"/>
            <a:ext cx="6070600" cy="13514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cs typeface="Calibri"/>
              </a:rPr>
              <a:t>Data Type is nothing but a categorization of data of different types. 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  <a:cs typeface="Calibri"/>
            </a:endParaRPr>
          </a:p>
          <a:p>
            <a:endParaRPr lang="en-US" sz="18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98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C648-11F1-4F59-B570-55C296B7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1EF1-3EA5-4E93-BDA0-3326DCEC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>
                <a:cs typeface="Calibri"/>
              </a:rPr>
              <a:t>&gt;&gt;&gt;</a:t>
            </a:r>
          </a:p>
          <a:p>
            <a:r>
              <a:rPr lang="en-US" dirty="0">
                <a:cs typeface="Calibri"/>
              </a:rPr>
              <a:t>&gt;&gt;&gt; type(54)</a:t>
            </a:r>
            <a:endParaRPr lang="en-US" dirty="0"/>
          </a:p>
          <a:p>
            <a:r>
              <a:rPr lang="en-US" dirty="0">
                <a:cs typeface="Calibri"/>
              </a:rPr>
              <a:t>&lt;class </a:t>
            </a:r>
            <a:r>
              <a:rPr lang="en-US" dirty="0" err="1">
                <a:cs typeface="Calibri"/>
              </a:rPr>
              <a:t>'int</a:t>
            </a:r>
            <a:r>
              <a:rPr lang="en-US" dirty="0">
                <a:cs typeface="Calibri"/>
              </a:rPr>
              <a:t>'&gt;</a:t>
            </a:r>
            <a:endParaRPr lang="en-US" dirty="0"/>
          </a:p>
          <a:p>
            <a:r>
              <a:rPr lang="en-US" dirty="0">
                <a:cs typeface="Calibri"/>
              </a:rPr>
              <a:t>&gt;&gt;&gt;</a:t>
            </a:r>
            <a:endParaRPr lang="en-US" dirty="0"/>
          </a:p>
          <a:p>
            <a:r>
              <a:rPr lang="en-US" dirty="0">
                <a:cs typeface="Calibri"/>
              </a:rPr>
              <a:t>&gt;&gt;&gt; type("a string")</a:t>
            </a:r>
            <a:endParaRPr lang="en-US" dirty="0"/>
          </a:p>
          <a:p>
            <a:r>
              <a:rPr lang="en-US" dirty="0">
                <a:cs typeface="Calibri"/>
              </a:rPr>
              <a:t>&lt;class 'str'&gt;</a:t>
            </a:r>
            <a:endParaRPr lang="en-US" dirty="0"/>
          </a:p>
          <a:p>
            <a:r>
              <a:rPr lang="en-US" dirty="0">
                <a:cs typeface="Calibri"/>
              </a:rPr>
              <a:t>&gt;&gt;&gt;</a:t>
            </a:r>
            <a:endParaRPr lang="en-US" dirty="0"/>
          </a:p>
          <a:p>
            <a:r>
              <a:rPr lang="en-US" dirty="0">
                <a:cs typeface="Calibri"/>
              </a:rPr>
              <a:t>&gt;&gt;&gt; type(98.188)</a:t>
            </a:r>
            <a:endParaRPr lang="en-US" dirty="0"/>
          </a:p>
          <a:p>
            <a:r>
              <a:rPr lang="en-US" dirty="0">
                <a:cs typeface="Calibri"/>
              </a:rPr>
              <a:t>&lt;class 'float'&gt;</a:t>
            </a:r>
            <a:endParaRPr lang="en-US" dirty="0"/>
          </a:p>
          <a:p>
            <a:r>
              <a:rPr lang="en-US" dirty="0">
                <a:cs typeface="Calibri"/>
              </a:rPr>
              <a:t>&gt;&gt;&gt;</a:t>
            </a:r>
            <a:endParaRPr lang="en-US" dirty="0"/>
          </a:p>
          <a:p>
            <a:r>
              <a:rPr lang="en-US" dirty="0">
                <a:cs typeface="Calibri"/>
              </a:rPr>
              <a:t>&gt;&gt;&gt; type("3.14")</a:t>
            </a:r>
            <a:endParaRPr lang="en-US" dirty="0"/>
          </a:p>
          <a:p>
            <a:r>
              <a:rPr lang="en-US" dirty="0">
                <a:cs typeface="Calibri"/>
              </a:rPr>
              <a:t>&lt;class 'str'&gt;</a:t>
            </a:r>
            <a:endParaRPr lang="en-US" dirty="0"/>
          </a:p>
          <a:p>
            <a:r>
              <a:rPr lang="en-US" dirty="0">
                <a:cs typeface="Calibri"/>
              </a:rPr>
              <a:t>&gt;&gt;&gt;</a:t>
            </a:r>
            <a:endParaRPr lang="en-US" dirty="0"/>
          </a:p>
          <a:p>
            <a:r>
              <a:rPr lang="en-US" dirty="0">
                <a:cs typeface="Calibri"/>
              </a:rPr>
              <a:t>&gt;&gt;&gt; type("99")</a:t>
            </a:r>
            <a:endParaRPr lang="en-US" dirty="0"/>
          </a:p>
          <a:p>
            <a:r>
              <a:rPr lang="en-US" dirty="0">
                <a:cs typeface="Calibri"/>
              </a:rPr>
              <a:t>&lt;class 'str'&gt;</a:t>
            </a:r>
            <a:endParaRPr lang="en-US" dirty="0"/>
          </a:p>
          <a:p>
            <a:r>
              <a:rPr lang="en-US" dirty="0">
                <a:cs typeface="Calibri"/>
              </a:rPr>
              <a:t>&gt;&gt;&gt;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054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48F2-A321-4CC9-9C39-8F4E78E8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  <a:p>
            <a:endParaRPr lang="en-US" dirty="0">
              <a:cs typeface="Calibri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1656CA-37C6-46A5-9840-2DDFFBF59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19189"/>
              </p:ext>
            </p:extLst>
          </p:nvPr>
        </p:nvGraphicFramePr>
        <p:xfrm>
          <a:off x="995034" y="5690271"/>
          <a:ext cx="7556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497">
                  <a:extLst>
                    <a:ext uri="{9D8B030D-6E8A-4147-A177-3AD203B41FA5}">
                      <a16:colId xmlns:a16="http://schemas.microsoft.com/office/drawing/2014/main" val="208199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variable_name = expression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28056"/>
                  </a:ext>
                </a:extLst>
              </a:tr>
            </a:tbl>
          </a:graphicData>
        </a:graphic>
      </p:graphicFrame>
      <p:graphicFrame>
        <p:nvGraphicFramePr>
          <p:cNvPr id="7" name="Diagram 3">
            <a:extLst>
              <a:ext uri="{FF2B5EF4-FFF2-40B4-BE49-F238E27FC236}">
                <a16:creationId xmlns:a16="http://schemas.microsoft.com/office/drawing/2014/main" id="{1793F35A-69C8-46D8-AE28-48647C6DD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149711"/>
              </p:ext>
            </p:extLst>
          </p:nvPr>
        </p:nvGraphicFramePr>
        <p:xfrm>
          <a:off x="723181" y="114988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94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C55F-F884-4BAE-82D1-D9DC1BB3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3A"/>
                </a:solidFill>
                <a:cs typeface="Calibri Light"/>
              </a:rPr>
              <a:t>Here is an example: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727DB3-588B-4281-AB1E-E5C330C92B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93">
                  <a:extLst>
                    <a:ext uri="{9D8B030D-6E8A-4147-A177-3AD203B41FA5}">
                      <a16:colId xmlns:a16="http://schemas.microsoft.com/office/drawing/2014/main" val="2031189443"/>
                    </a:ext>
                  </a:extLst>
                </a:gridCol>
                <a:gridCol w="10166206">
                  <a:extLst>
                    <a:ext uri="{9D8B030D-6E8A-4147-A177-3AD203B41FA5}">
                      <a16:colId xmlns:a16="http://schemas.microsoft.com/office/drawing/2014/main" val="4280914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  <a:endParaRPr lang="en-US">
                        <a:solidFill>
                          <a:srgbClr val="AFAFAF"/>
                        </a:solidFill>
                        <a:effectLst/>
                        <a:latin typeface="inherit"/>
                      </a:endParaRPr>
                    </a:p>
                  </a:txBody>
                  <a:tcPr marR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homerun = 6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077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22A433-16AF-4CDE-83FC-EA698D9EC272}"/>
              </a:ext>
            </a:extLst>
          </p:cNvPr>
          <p:cNvSpPr txBox="1"/>
          <p:nvPr/>
        </p:nvSpPr>
        <p:spPr>
          <a:xfrm>
            <a:off x="727495" y="2179608"/>
            <a:ext cx="1065074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This statement creates a variable named homerun and assigns it the value 6. When Python Interpreter encounter statements like this it does the following things behind the scenes.</a:t>
            </a:r>
          </a:p>
          <a:p>
            <a:pPr>
              <a:buAutoNum type="arabicPeriod"/>
            </a:pPr>
            <a:r>
              <a:rPr lang="en-US" dirty="0">
                <a:solidFill>
                  <a:srgbClr val="3A3A3A"/>
                </a:solidFill>
                <a:latin typeface="Open Sans"/>
              </a:rPr>
              <a:t>Store the variable 6 somewhere in the memory.</a:t>
            </a:r>
          </a:p>
          <a:p>
            <a:pPr>
              <a:buAutoNum type="arabicPeriod"/>
            </a:pPr>
            <a:r>
              <a:rPr lang="en-US" dirty="0">
                <a:solidFill>
                  <a:srgbClr val="3A3A3A"/>
                </a:solidFill>
                <a:latin typeface="Open Sans"/>
              </a:rPr>
              <a:t>Make variable homerun refer to it.</a:t>
            </a:r>
          </a:p>
          <a:p>
            <a:r>
              <a:rPr lang="en-US" dirty="0">
                <a:solidFill>
                  <a:srgbClr val="3A3A3A"/>
                </a:solidFill>
                <a:latin typeface="Open Sans"/>
              </a:rPr>
              <a:t>The important thing to understand here is that variable homerun itself doesn’t contain any value, it only refers to a memory location which contains the actual value.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C734B2A-8B7A-4847-81ED-70B2DEFC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47" y="4252388"/>
            <a:ext cx="6236898" cy="23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4E48C0-1D65-40E6-B8B5-41FDC33BF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205645"/>
              </p:ext>
            </p:extLst>
          </p:nvPr>
        </p:nvGraphicFramePr>
        <p:xfrm>
          <a:off x="833886" y="704490"/>
          <a:ext cx="105155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010">
                  <a:extLst>
                    <a:ext uri="{9D8B030D-6E8A-4147-A177-3AD203B41FA5}">
                      <a16:colId xmlns:a16="http://schemas.microsoft.com/office/drawing/2014/main" val="2839033505"/>
                    </a:ext>
                  </a:extLst>
                </a:gridCol>
                <a:gridCol w="10141589">
                  <a:extLst>
                    <a:ext uri="{9D8B030D-6E8A-4147-A177-3AD203B41FA5}">
                      <a16:colId xmlns:a16="http://schemas.microsoft.com/office/drawing/2014/main" val="1503866745"/>
                    </a:ext>
                  </a:extLst>
                </a:gridCol>
              </a:tblGrid>
              <a:tr h="512482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2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4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7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8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9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10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11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12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13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14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15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16</a:t>
                      </a:r>
                    </a:p>
                    <a:p>
                      <a:pPr algn="ctr" fontAlgn="t"/>
                      <a:r>
                        <a:rPr lang="en-US" dirty="0">
                          <a:effectLst/>
                        </a:rPr>
                        <a:t>17</a:t>
                      </a:r>
                      <a:endParaRPr lang="en-US" dirty="0">
                        <a:solidFill>
                          <a:srgbClr val="AFAFAF"/>
                        </a:solidFill>
                        <a:effectLst/>
                        <a:latin typeface="inherit"/>
                      </a:endParaRPr>
                    </a:p>
                  </a:txBody>
                  <a:tcPr marR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&gt;&gt;&gt;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&gt;&gt;&gt; homerun = 6 # at this point, homerun contains an int or integer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&gt;&gt;&gt; homerun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&gt;&gt;&gt; homerun = "now" # now homerun contains a string 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&gt;&gt;&gt; homerun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'now'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&gt;&gt;&gt;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&gt;&gt;&gt; type(homerun)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&lt;class 'str'&gt;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&gt;&gt;&gt;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&gt;&gt;&gt; homerun = 2.3 # now homerun contains a float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&gt;&gt;&gt; homerun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2.3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&gt;&gt;&gt; type(homerun)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&lt;class 'float'&gt;</a:t>
                      </a: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>&gt;&gt;&gt;</a:t>
                      </a:r>
                    </a:p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17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2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EA8F-5DFC-49F5-9BA0-6A37806E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221776"/>
            <a:ext cx="3783430" cy="50845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 panose="020F0502020204030204"/>
              </a:rPr>
              <a:t>When we assign a new value to a variable the reference to old value is lost. </a:t>
            </a:r>
            <a:endParaRPr lang="en-US" dirty="0"/>
          </a:p>
          <a:p>
            <a:r>
              <a:rPr lang="en-US" sz="2000" dirty="0">
                <a:cs typeface="Calibri" panose="020F0502020204030204"/>
              </a:rPr>
              <a:t>For example, when "now" is assigned to the homerun, the reference to value 6 is lost. </a:t>
            </a:r>
            <a:endParaRPr lang="en-US" dirty="0">
              <a:cs typeface="Calibri" panose="020F0502020204030204"/>
            </a:endParaRPr>
          </a:p>
          <a:p>
            <a:r>
              <a:rPr lang="en-US" sz="2000" dirty="0">
                <a:cs typeface="Calibri" panose="020F0502020204030204"/>
              </a:rPr>
              <a:t>At this point, no variable is pointing to that memory location.</a:t>
            </a:r>
            <a:endParaRPr lang="en-US" dirty="0">
              <a:cs typeface="Calibri" panose="020F0502020204030204"/>
            </a:endParaRPr>
          </a:p>
          <a:p>
            <a:r>
              <a:rPr lang="en-US" sz="2000" dirty="0">
                <a:cs typeface="Calibri" panose="020F0502020204030204"/>
              </a:rPr>
              <a:t> When this happens Python Interpreter automatically removes the value from the memory through a process known as garbage collection.</a:t>
            </a:r>
            <a:endParaRPr lang="en-US">
              <a:cs typeface="Calibri"/>
            </a:endParaRPr>
          </a:p>
          <a:p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pic>
        <p:nvPicPr>
          <p:cNvPr id="6" name="Picture 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5AC1EA1-7B59-4F53-8BA8-F57374172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5" b="1"/>
          <a:stretch/>
        </p:blipFill>
        <p:spPr>
          <a:xfrm>
            <a:off x="5106262" y="1228545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4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B8BB8-C9F4-4B37-BF5E-8806A20E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/>
              </a:rPr>
              <a:t>NameError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8288-8E37-4090-8BA1-C4C8BEEB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If you try to access a variable before assigning any value to it. You will get NameError error like this:</a:t>
            </a:r>
          </a:p>
          <a:p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&gt;&gt;&gt;</a:t>
            </a:r>
          </a:p>
          <a:p>
            <a:r>
              <a:rPr lang="en-US" sz="2200">
                <a:cs typeface="Calibri"/>
              </a:rPr>
              <a:t>&gt;&gt;&gt; age</a:t>
            </a:r>
            <a:endParaRPr lang="en-US" sz="2200"/>
          </a:p>
          <a:p>
            <a:r>
              <a:rPr lang="en-US" sz="2200">
                <a:cs typeface="Calibri"/>
              </a:rPr>
              <a:t>Traceback (most recent call last):</a:t>
            </a:r>
            <a:endParaRPr lang="en-US" sz="2200"/>
          </a:p>
          <a:p>
            <a:r>
              <a:rPr lang="en-US" sz="2200">
                <a:cs typeface="Calibri"/>
              </a:rPr>
              <a:t>  File "&lt;stdin&gt;", line 1, in &lt;module&gt;</a:t>
            </a:r>
            <a:endParaRPr lang="en-US" sz="2200"/>
          </a:p>
          <a:p>
            <a:r>
              <a:rPr lang="en-US" sz="2200">
                <a:cs typeface="Calibri"/>
              </a:rPr>
              <a:t>NameError: name 'age' is not defined</a:t>
            </a:r>
            <a:endParaRPr lang="en-US" sz="2200"/>
          </a:p>
          <a:p>
            <a:r>
              <a:rPr lang="en-US" sz="2200">
                <a:cs typeface="Calibri"/>
              </a:rPr>
              <a:t>&gt;&gt;&gt;</a:t>
            </a:r>
            <a:endParaRPr lang="en-US" sz="2200"/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7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3F828-7322-48E7-B86B-9AC0390C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BB62-F59C-469F-86C2-D6529A811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In Python, we have the following rules to create a valid variable name.</a:t>
            </a:r>
          </a:p>
          <a:p>
            <a:r>
              <a:rPr lang="en-US" sz="2400" dirty="0">
                <a:cs typeface="Calibri"/>
              </a:rPr>
              <a:t>Only letters ( a-z, A-Z ), underscore ( _ ) and numbers ( 0-9 ) are allowed to create variable names, nothing else.</a:t>
            </a:r>
            <a:endParaRPr lang="en-US" sz="2400" dirty="0"/>
          </a:p>
          <a:p>
            <a:r>
              <a:rPr lang="en-US" sz="2400" dirty="0">
                <a:cs typeface="Calibri"/>
              </a:rPr>
              <a:t>Variable name must begin with an underscore ( _ ) or a letter.</a:t>
            </a:r>
            <a:endParaRPr lang="en-US" sz="2400" dirty="0"/>
          </a:p>
          <a:p>
            <a:r>
              <a:rPr lang="en-US" sz="2400" dirty="0">
                <a:cs typeface="Calibri"/>
              </a:rPr>
              <a:t>You can’t use reserved keywords to create variables names (see Next Slide).</a:t>
            </a:r>
            <a:endParaRPr lang="en-US" sz="2400" dirty="0"/>
          </a:p>
          <a:p>
            <a:r>
              <a:rPr lang="en-US" sz="2400" dirty="0">
                <a:cs typeface="Calibri"/>
              </a:rPr>
              <a:t>A variable name can be of any length.</a:t>
            </a:r>
            <a:endParaRPr lang="en-US" sz="2400" dirty="0"/>
          </a:p>
          <a:p>
            <a:r>
              <a:rPr lang="en-US" sz="2400" dirty="0">
                <a:cs typeface="Calibri"/>
              </a:rPr>
              <a:t>Python is a case-sensitive language which means that HOME and home are two different variables.</a:t>
            </a:r>
            <a:endParaRPr lang="en-US" sz="2400" dirty="0"/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49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Data Types </vt:lpstr>
      <vt:lpstr>PowerPoint Presentation</vt:lpstr>
      <vt:lpstr>Variables </vt:lpstr>
      <vt:lpstr>Here is an example:</vt:lpstr>
      <vt:lpstr>PowerPoint Presentation</vt:lpstr>
      <vt:lpstr>PowerPoint Presentation</vt:lpstr>
      <vt:lpstr>NameError </vt:lpstr>
      <vt:lpstr>Variable Names</vt:lpstr>
      <vt:lpstr>Python keywords </vt:lpstr>
      <vt:lpstr>The following are some valid and invalid variable names:</vt:lpstr>
      <vt:lpstr>Comments </vt:lpstr>
      <vt:lpstr>Numbers in Python </vt:lpstr>
      <vt:lpstr>PowerPoint Presentation</vt:lpstr>
      <vt:lpstr>PowerPoint Presentation</vt:lpstr>
      <vt:lpstr>Operators in Python </vt:lpstr>
      <vt:lpstr>Strings in Python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187</cp:revision>
  <dcterms:created xsi:type="dcterms:W3CDTF">2013-07-15T20:26:40Z</dcterms:created>
  <dcterms:modified xsi:type="dcterms:W3CDTF">2019-04-19T04:07:40Z</dcterms:modified>
</cp:coreProperties>
</file>