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8" r:id="rId9"/>
    <p:sldId id="28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3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ABD7-2D39-4B49-B8DD-1AB2D8F86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Session 1 Assignment</a:t>
            </a:r>
          </a:p>
        </p:txBody>
      </p:sp>
      <p:pic>
        <p:nvPicPr>
          <p:cNvPr id="1026" name="Picture 1" descr="C:\Documents and Settings\Administrator\Desktop\Nikhil_Analytics_logo.png">
            <a:extLst>
              <a:ext uri="{FF2B5EF4-FFF2-40B4-BE49-F238E27FC236}">
                <a16:creationId xmlns:a16="http://schemas.microsoft.com/office/drawing/2014/main" id="{E58A1FC9-9060-4287-88B0-947DE036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" y="87742"/>
            <a:ext cx="2951345" cy="114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AE Pic">
            <a:extLst>
              <a:ext uri="{FF2B5EF4-FFF2-40B4-BE49-F238E27FC236}">
                <a16:creationId xmlns:a16="http://schemas.microsoft.com/office/drawing/2014/main" id="{9AA60FCD-C8E0-4A2E-B68A-EE4B5679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154508"/>
            <a:ext cx="2509442" cy="107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"/>
    </mc:Choice>
    <mc:Fallback xmlns="">
      <p:transition spd="slow" advTm="11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BA10B-5F74-4C6C-8CF8-9468A7017781}"/>
              </a:ext>
            </a:extLst>
          </p:cNvPr>
          <p:cNvSpPr/>
          <p:nvPr/>
        </p:nvSpPr>
        <p:spPr>
          <a:xfrm>
            <a:off x="0" y="161925"/>
            <a:ext cx="9144000" cy="3639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  <a:p>
            <a:r>
              <a:rPr lang="en-IN" sz="3200" dirty="0"/>
              <a:t>What is the answer to this expression, 22 % 3 is?</a:t>
            </a:r>
            <a:br>
              <a:rPr lang="en-IN" sz="3200" dirty="0"/>
            </a:br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3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9BD79-EECB-4056-83FB-6437D2F7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0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gets printed?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 = lambda p: p * 2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 = lambda p: p * 3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 = 2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 = d(x)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 = t(x)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x = d(x)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4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print(x)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24 - correct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39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795AF2-F80A-446D-A217-713EA978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298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function from the options given below can read the dataset from a large text file?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read_json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read_pickle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read_hdf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5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CD2874-9268-4EE2-A08B-425F05F6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323"/>
            <a:ext cx="903467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Which among the following options can be used to create 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in Pandas?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scalar value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python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All of the above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4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CE9F8-D5E0-4753-823C-8F937E37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512"/>
            <a:ext cx="8975035" cy="59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3200" b="1" dirty="0">
                <a:latin typeface="+mj-lt"/>
                <a:ea typeface="Times New Roman" panose="02020603050405020304" pitchFamily="18" charset="0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Assume that you are given two lists: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 = [1,2,3]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b = [4,5,6]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Your task is to create a list which contains all the elements of a and b in a single dimension. Output: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a = [1,2,3,4,5,6]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functions will you use?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a.append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a.extend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any one of the above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009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D79F1-8E1B-4680-BC27-4B3375DD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2"/>
            <a:ext cx="9144000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is a Python tuple?</a:t>
            </a:r>
            <a:b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[1, 2, 3] 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(1, 2, 3)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{1, 2, 3}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7849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5F89AC-B6A5-44F6-B686-CF3B1C01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892"/>
            <a:ext cx="91440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will be the output of the following Python code?</a:t>
            </a: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a=("Check")*3</a:t>
            </a: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en-US" sz="3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Check’,’Check’,’Check</a:t>
            </a: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Operator not valid for tuples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en-US" sz="3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CheckCheckCheck</a:t>
            </a: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427294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138C0-46B6-4CA4-9689-3DA805CE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following Python code valid?</a:t>
            </a: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a=(1,2,3,4)</a:t>
            </a: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a </a:t>
            </a: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because tuple is immutable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Yes, first element in the tuple is deleted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Yes, the entire tuple is deleted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No, invalid syntax for del method</a:t>
            </a:r>
          </a:p>
        </p:txBody>
      </p:sp>
    </p:spTree>
    <p:extLst>
      <p:ext uri="{BB962C8B-B14F-4D97-AF65-F5344CB8AC3E}">
        <p14:creationId xmlns:p14="http://schemas.microsoft.com/office/powerpoint/2010/main" val="277168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82015-B0ED-487E-AB1C-F5D43B4D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872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type of data is: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a=[(1,1),(2,4),(3,9)]?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endParaRPr lang="en-US" alt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of tuples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tuples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of lists</a:t>
            </a: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type</a:t>
            </a:r>
          </a:p>
        </p:txBody>
      </p:sp>
    </p:spTree>
    <p:extLst>
      <p:ext uri="{BB962C8B-B14F-4D97-AF65-F5344CB8AC3E}">
        <p14:creationId xmlns:p14="http://schemas.microsoft.com/office/powerpoint/2010/main" val="327379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92CC3-12F2-4B35-938E-C784394B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109"/>
            <a:ext cx="901065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statements create a dictionary?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d = {}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d = {“john”:40, “peter”:45}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d = {40:”john”, 45:”peter”}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3 vector png">
            <a:extLst>
              <a:ext uri="{FF2B5EF4-FFF2-40B4-BE49-F238E27FC236}">
                <a16:creationId xmlns:a16="http://schemas.microsoft.com/office/drawing/2014/main" id="{72256684-CC92-44CA-8D55-F8974837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56" y="66675"/>
            <a:ext cx="4433887" cy="622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8FB80-3304-46B9-9AEB-41469AB3E732}"/>
              </a:ext>
            </a:extLst>
          </p:cNvPr>
          <p:cNvSpPr/>
          <p:nvPr/>
        </p:nvSpPr>
        <p:spPr>
          <a:xfrm>
            <a:off x="0" y="128886"/>
            <a:ext cx="9029699" cy="5737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will be the output of the following Python code snippet?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= {"john":40, "peter":45}</a:t>
            </a:r>
            <a:endParaRPr lang="en-IN" sz="32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a) “john”, 40, 45, and “peter”</a:t>
            </a:r>
            <a:b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b) “john” and “peter”</a:t>
            </a:r>
            <a:b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c) 40 and 45</a:t>
            </a:r>
            <a:b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d) d = (40:”john”, 45:”peter”)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16499-65F2-4BE6-AA03-8F09766AD2C1}"/>
              </a:ext>
            </a:extLst>
          </p:cNvPr>
          <p:cNvSpPr/>
          <p:nvPr/>
        </p:nvSpPr>
        <p:spPr>
          <a:xfrm>
            <a:off x="85724" y="90786"/>
            <a:ext cx="8896351" cy="531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the following Python code valid?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&gt;&gt;&gt; a=(1,2,3)</a:t>
            </a:r>
            <a:endParaRPr lang="en-IN" sz="32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&gt;&gt;&gt; b=</a:t>
            </a:r>
            <a:r>
              <a:rPr lang="en-IN" sz="32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a.update</a:t>
            </a: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(4,)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Yes, a=(1,2,3,4) and b=(1,2,3,4)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Yes, a=(1,2,3) and b=(1,2,3,4)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because tuples are immutable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because wrong syntax for update() method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3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09509-3DDD-4834-B503-C19772DEC609}"/>
              </a:ext>
            </a:extLst>
          </p:cNvPr>
          <p:cNvSpPr/>
          <p:nvPr/>
        </p:nvSpPr>
        <p:spPr>
          <a:xfrm>
            <a:off x="228600" y="138410"/>
            <a:ext cx="8801100" cy="5842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18.</a:t>
            </a:r>
          </a:p>
          <a:p>
            <a:r>
              <a:rPr lang="en-IN" sz="2800" dirty="0">
                <a:latin typeface="+mj-lt"/>
                <a:ea typeface="Times New Roman" panose="02020603050405020304" pitchFamily="18" charset="0"/>
              </a:rPr>
              <a:t>What will be the output of the following Python code?</a:t>
            </a: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if i%3 == 0: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						 </a:t>
            </a: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+ = 1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1 2 3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none of the mentioned</a:t>
            </a:r>
            <a:endParaRPr lang="en-IN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5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4D63E-2415-4021-AC42-B0689BD586D9}"/>
              </a:ext>
            </a:extLst>
          </p:cNvPr>
          <p:cNvSpPr/>
          <p:nvPr/>
        </p:nvSpPr>
        <p:spPr>
          <a:xfrm>
            <a:off x="104776" y="157461"/>
            <a:ext cx="8867774" cy="643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19.  </a:t>
            </a:r>
          </a:p>
          <a:p>
            <a:r>
              <a:rPr lang="en-IN" sz="2800" dirty="0">
                <a:latin typeface="+mj-lt"/>
                <a:ea typeface="Times New Roman" panose="02020603050405020304" pitchFamily="18" charset="0"/>
              </a:rPr>
              <a:t>What will be the output of the following Python code?</a:t>
            </a: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if i%2 == 0: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+= 2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2 3 4 5 6 …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3 5 7 9 11 …</a:t>
            </a:r>
            <a:endParaRPr lang="en-IN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0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EE3CB-D843-4514-A260-DE5A4D4A0E64}"/>
              </a:ext>
            </a:extLst>
          </p:cNvPr>
          <p:cNvSpPr/>
          <p:nvPr/>
        </p:nvSpPr>
        <p:spPr>
          <a:xfrm>
            <a:off x="0" y="186036"/>
            <a:ext cx="9144000" cy="4362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Python provides the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</a:rPr>
              <a:t>Function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</a:rPr>
              <a:t>Lambda function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</a:rPr>
              <a:t>Type casting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2852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CBE5B-ECF8-4C27-8C38-228C4D6D9284}"/>
              </a:ext>
            </a:extLst>
          </p:cNvPr>
          <p:cNvSpPr/>
          <p:nvPr/>
        </p:nvSpPr>
        <p:spPr>
          <a:xfrm>
            <a:off x="142874" y="185993"/>
            <a:ext cx="9001125" cy="478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21.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a typeface="Calibri" panose="020F0502020204030204" pitchFamily="34" charset="0"/>
                <a:cs typeface="Times New Roman" panose="02020603050405020304" pitchFamily="18" charset="0"/>
              </a:rPr>
              <a:t>Which of the following input can be accepted by </a:t>
            </a:r>
            <a:r>
              <a:rPr lang="en-IN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3200" dirty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IN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ea typeface="Calibri" panose="020F0502020204030204" pitchFamily="34" charset="0"/>
                <a:cs typeface="Times New Roman" panose="02020603050405020304" pitchFamily="18" charset="0"/>
              </a:rPr>
              <a:t>Structured </a:t>
            </a:r>
            <a:r>
              <a:rPr lang="en-IN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ndarray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ea typeface="Calibri" panose="020F0502020204030204" pitchFamily="34" charset="0"/>
                <a:cs typeface="Times New Roman" panose="02020603050405020304" pitchFamily="18" charset="0"/>
              </a:rPr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61740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C655D-AECF-4E93-B9B9-86C8E93AA914}"/>
              </a:ext>
            </a:extLst>
          </p:cNvPr>
          <p:cNvSpPr/>
          <p:nvPr/>
        </p:nvSpPr>
        <p:spPr>
          <a:xfrm>
            <a:off x="123825" y="166943"/>
            <a:ext cx="8743950" cy="413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22. </a:t>
            </a:r>
          </a:p>
          <a:p>
            <a:r>
              <a:rPr lang="en-IN" sz="3200" dirty="0">
                <a:latin typeface="+mj-lt"/>
                <a:ea typeface="Times New Roman" panose="02020603050405020304" pitchFamily="18" charset="0"/>
              </a:rPr>
              <a:t>Which of the following symbols are used for comments in Python?</a:t>
            </a:r>
          </a:p>
          <a:p>
            <a:endParaRPr lang="en-IN" sz="3200" dirty="0"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/**/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1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1362B-4D0B-4EEB-A3F5-CBCC8FF7F1C9}"/>
              </a:ext>
            </a:extLst>
          </p:cNvPr>
          <p:cNvSpPr/>
          <p:nvPr/>
        </p:nvSpPr>
        <p:spPr>
          <a:xfrm>
            <a:off x="123824" y="214568"/>
            <a:ext cx="8791575" cy="3103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23.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Are nested if-else are allowed in Python?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7769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4392A-61C4-4AB9-9D43-7E89C0F63264}"/>
              </a:ext>
            </a:extLst>
          </p:cNvPr>
          <p:cNvSpPr/>
          <p:nvPr/>
        </p:nvSpPr>
        <p:spPr>
          <a:xfrm>
            <a:off x="85726" y="157418"/>
            <a:ext cx="9058274" cy="395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is correct syntax to copy one list into another?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listA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 = </a:t>
            </a: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listB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[]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listA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 = </a:t>
            </a: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listB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[:]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listA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 = </a:t>
            </a: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listB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[]()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listA</a:t>
            </a:r>
            <a:r>
              <a:rPr lang="en-IN" sz="3200" dirty="0">
                <a:latin typeface="+mj-lt"/>
                <a:ea typeface="Times New Roman" panose="02020603050405020304" pitchFamily="18" charset="0"/>
              </a:rPr>
              <a:t> = </a:t>
            </a:r>
            <a:r>
              <a:rPr lang="en-IN" sz="3200" dirty="0" err="1">
                <a:latin typeface="+mj-lt"/>
                <a:ea typeface="Times New Roman" panose="02020603050405020304" pitchFamily="18" charset="0"/>
              </a:rPr>
              <a:t>listB</a:t>
            </a:r>
            <a:endParaRPr lang="en-IN" sz="32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7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D86A7-1088-4406-8B18-97E78FCE0E4B}"/>
              </a:ext>
            </a:extLst>
          </p:cNvPr>
          <p:cNvSpPr/>
          <p:nvPr/>
        </p:nvSpPr>
        <p:spPr>
          <a:xfrm>
            <a:off x="123824" y="176468"/>
            <a:ext cx="8943975" cy="5321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25. </a:t>
            </a:r>
          </a:p>
          <a:p>
            <a:r>
              <a:rPr lang="en-IN" sz="2800" dirty="0">
                <a:latin typeface="+mj-lt"/>
                <a:ea typeface="Times New Roman" panose="02020603050405020304" pitchFamily="18" charset="0"/>
              </a:rPr>
              <a:t>Read the information given below carefully and write a list comprehension such that </a:t>
            </a:r>
          </a:p>
          <a:p>
            <a:r>
              <a:rPr lang="en-IN" sz="2800" dirty="0">
                <a:latin typeface="+mj-lt"/>
                <a:ea typeface="Times New Roman" panose="02020603050405020304" pitchFamily="18" charset="0"/>
              </a:rPr>
              <a:t>the output is: </a:t>
            </a:r>
            <a:r>
              <a:rPr lang="en-IN" sz="2800" b="1" dirty="0">
                <a:latin typeface="+mj-lt"/>
                <a:ea typeface="Times New Roman" panose="02020603050405020304" pitchFamily="18" charset="0"/>
              </a:rPr>
              <a:t>[‘e’, ‘o’] </a:t>
            </a: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w="hello"</a:t>
            </a:r>
            <a:endParaRPr lang="en-IN" sz="28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7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v=('a', 'e', '</a:t>
            </a:r>
            <a:r>
              <a:rPr lang="en-IN" sz="28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', 'o', 'u’)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[x for w in v if x in v]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[x for x in w if x in v]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[x for x in v if w in v]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[x for v in w for x in w]</a:t>
            </a:r>
            <a:endParaRPr lang="en-IN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2 vector png">
            <a:extLst>
              <a:ext uri="{FF2B5EF4-FFF2-40B4-BE49-F238E27FC236}">
                <a16:creationId xmlns:a16="http://schemas.microsoft.com/office/drawing/2014/main" id="{DDCBE6CC-6D9F-42D0-A8C5-14C78DCB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0"/>
            <a:ext cx="4539734" cy="60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1DACA-84B3-48BC-A42B-EB9C3F72CD35}"/>
              </a:ext>
            </a:extLst>
          </p:cNvPr>
          <p:cNvSpPr/>
          <p:nvPr/>
        </p:nvSpPr>
        <p:spPr>
          <a:xfrm>
            <a:off x="104776" y="194506"/>
            <a:ext cx="8829674" cy="4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Keywords Mark The Beginning Of The Class Definition?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A. def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B. return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C. class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88797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06B522-233A-4816-9DF7-522BC75B463C}"/>
              </a:ext>
            </a:extLst>
          </p:cNvPr>
          <p:cNvSpPr/>
          <p:nvPr/>
        </p:nvSpPr>
        <p:spPr>
          <a:xfrm>
            <a:off x="238124" y="-1"/>
            <a:ext cx="8829675" cy="458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27. </a:t>
            </a:r>
          </a:p>
          <a:p>
            <a:r>
              <a:rPr lang="en-IN" sz="3200" dirty="0">
                <a:latin typeface="+mj-lt"/>
                <a:ea typeface="Times New Roman" panose="02020603050405020304" pitchFamily="18" charset="0"/>
              </a:rPr>
              <a:t>Which of the following function of dictionary gets all the values from the dictionary?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getvalues</a:t>
            </a: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value()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values()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above.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7EFA3-4DC7-41E7-9FDF-E87625CB43FB}"/>
              </a:ext>
            </a:extLst>
          </p:cNvPr>
          <p:cNvSpPr/>
          <p:nvPr/>
        </p:nvSpPr>
        <p:spPr>
          <a:xfrm>
            <a:off x="190500" y="118306"/>
            <a:ext cx="8953500" cy="493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28. </a:t>
            </a:r>
          </a:p>
          <a:p>
            <a:r>
              <a:rPr lang="en-IN" sz="3200" dirty="0">
                <a:latin typeface="+mj-lt"/>
                <a:ea typeface="Times New Roman" panose="02020603050405020304" pitchFamily="18" charset="0"/>
              </a:rPr>
              <a:t>Which of the following statement terminates the loop statement and transfers execution to the statement immediately following the loop?</a:t>
            </a:r>
          </a:p>
          <a:p>
            <a:endParaRPr lang="en-IN" sz="3200" dirty="0"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above.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2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FA9DB1-4BB8-430C-B47E-8F2BCB048573}"/>
              </a:ext>
            </a:extLst>
          </p:cNvPr>
          <p:cNvSpPr/>
          <p:nvPr/>
        </p:nvSpPr>
        <p:spPr>
          <a:xfrm>
            <a:off x="180974" y="184981"/>
            <a:ext cx="8810625" cy="489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function checks in a string that all characters are in lowercase?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IN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IN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IN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istitle</a:t>
            </a:r>
            <a:r>
              <a:rPr lang="en-IN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4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340B5-BAFA-477A-B2B1-CAD20E171A63}"/>
              </a:ext>
            </a:extLst>
          </p:cNvPr>
          <p:cNvSpPr/>
          <p:nvPr/>
        </p:nvSpPr>
        <p:spPr>
          <a:xfrm>
            <a:off x="219075" y="127831"/>
            <a:ext cx="8705850" cy="541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function replaces all occurrences of old substring in string with new string?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replace(old, new [, max])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strip([chars])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title()</a:t>
            </a:r>
            <a:endParaRPr lang="en-IN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1 golden vector png">
            <a:extLst>
              <a:ext uri="{FF2B5EF4-FFF2-40B4-BE49-F238E27FC236}">
                <a16:creationId xmlns:a16="http://schemas.microsoft.com/office/drawing/2014/main" id="{B42C84C7-4930-4F0C-BB25-802830B0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7" y="161925"/>
            <a:ext cx="2925498" cy="59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570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the output when following code is executed ?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IN" sz="32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 r"\</a:t>
            </a:r>
            <a:r>
              <a:rPr lang="en-IN" sz="32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nhello</a:t>
            </a: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32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output is</a:t>
            </a:r>
            <a:endParaRPr lang="en-IN" sz="3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lphaUcPeriod"/>
              <a:tabLst>
                <a:tab pos="457200" algn="l"/>
              </a:tabLst>
            </a:pPr>
            <a:r>
              <a:rPr lang="en-I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new line and hello </a:t>
            </a:r>
            <a:endParaRPr lang="en-IN" sz="3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lphaUcPeriod"/>
              <a:tabLst>
                <a:tab pos="457200" algn="l"/>
              </a:tabLst>
            </a:pPr>
            <a:r>
              <a:rPr lang="en-I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3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nhello</a:t>
            </a:r>
            <a:r>
              <a:rPr lang="en-I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lphaUcPeriod"/>
              <a:tabLst>
                <a:tab pos="457200" algn="l"/>
              </a:tabLst>
            </a:pPr>
            <a:r>
              <a:rPr lang="en-I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letter r and then hello </a:t>
            </a:r>
            <a:endParaRPr lang="en-IN" sz="3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lphaUcPeriod"/>
              <a:tabLst>
                <a:tab pos="457200" algn="l"/>
              </a:tabLst>
            </a:pPr>
            <a:r>
              <a:rPr lang="en-I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endParaRPr lang="en-IN" sz="3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560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r>
              <a:rPr lang="en-IN" sz="3200" dirty="0"/>
              <a:t>What is the output of the following code ?</a:t>
            </a:r>
          </a:p>
          <a:p>
            <a:endParaRPr lang="en-IN" sz="3200" dirty="0"/>
          </a:p>
          <a:p>
            <a:pPr lvl="6"/>
            <a:r>
              <a:rPr lang="en-IN" sz="3200" b="1" dirty="0"/>
              <a:t>example = "snow world"</a:t>
            </a:r>
          </a:p>
          <a:p>
            <a:pPr lvl="6"/>
            <a:r>
              <a:rPr lang="en-IN" sz="3200" b="1" dirty="0"/>
              <a:t>example[3] = 's'</a:t>
            </a:r>
          </a:p>
          <a:p>
            <a:pPr lvl="6"/>
            <a:r>
              <a:rPr lang="en-IN" sz="3200" b="1" dirty="0"/>
              <a:t>print example</a:t>
            </a:r>
          </a:p>
          <a:p>
            <a:endParaRPr lang="en-IN" sz="3200" dirty="0"/>
          </a:p>
          <a:p>
            <a:pPr marL="342900" lvl="0" indent="-342900">
              <a:buFont typeface="+mj-lt"/>
              <a:buAutoNum type="alphaUcPeriod"/>
            </a:pPr>
            <a:r>
              <a:rPr lang="en-IN" sz="3200" dirty="0"/>
              <a:t>snow 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IN" sz="3200" dirty="0"/>
              <a:t>snow world 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IN" sz="3200" dirty="0"/>
              <a:t>Error 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IN" sz="3200" dirty="0" err="1"/>
              <a:t>snos</a:t>
            </a:r>
            <a:r>
              <a:rPr lang="en-IN" sz="3200" dirty="0"/>
              <a:t> world </a:t>
            </a:r>
          </a:p>
        </p:txBody>
      </p:sp>
    </p:spTree>
    <p:extLst>
      <p:ext uri="{BB962C8B-B14F-4D97-AF65-F5344CB8AC3E}">
        <p14:creationId xmlns:p14="http://schemas.microsoft.com/office/powerpoint/2010/main" val="22609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62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pPr algn="just"/>
            <a:r>
              <a:rPr lang="en-IN" sz="3200" dirty="0"/>
              <a:t>The ________ function returns its argument with a modified shape, whereas the ________ method modifies the array itself.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reshape, resize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resize, reshape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reshape2, resize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48916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62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</a:p>
          <a:p>
            <a:pPr algn="just"/>
            <a:r>
              <a:rPr lang="en-IN" sz="3200" dirty="0"/>
              <a:t>To create sequences of numbers, NumPy provides a function __________ analogous to range that returns arrays instead of lists.</a:t>
            </a:r>
            <a:br>
              <a:rPr lang="en-IN" sz="3200" dirty="0"/>
            </a:b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/>
              <a:t>Arange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/>
              <a:t>Aspace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Aline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411166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3639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  <a:p>
            <a:r>
              <a:rPr lang="en-IN" sz="3200" dirty="0"/>
              <a:t>Which of the following statement will import pandas?</a:t>
            </a:r>
          </a:p>
          <a:p>
            <a:pPr marL="514350" indent="-514350">
              <a:buFont typeface="+mj-lt"/>
              <a:buAutoNum type="alphaUcPeriod"/>
            </a:pPr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import pandas as pd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import panda as </a:t>
            </a:r>
            <a:r>
              <a:rPr lang="en-IN" sz="3200" dirty="0" err="1"/>
              <a:t>py</a:t>
            </a:r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import </a:t>
            </a:r>
            <a:r>
              <a:rPr lang="en-IN" sz="3200" dirty="0" err="1"/>
              <a:t>pandaspy</a:t>
            </a:r>
            <a:r>
              <a:rPr lang="en-IN" sz="3200" dirty="0"/>
              <a:t> as pd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918087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1147</Words>
  <Application>Microsoft Office PowerPoint</Application>
  <PresentationFormat>On-screen Show (4:3)</PresentationFormat>
  <Paragraphs>238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Bahnschrift</vt:lpstr>
      <vt:lpstr>Calibri</vt:lpstr>
      <vt:lpstr>Gill Sans MT</vt:lpstr>
      <vt:lpstr>Gallery</vt:lpstr>
      <vt:lpstr>Session 1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Assignment</dc:title>
  <dc:creator>Megha Sharma</dc:creator>
  <cp:lastModifiedBy>Megha Sharma</cp:lastModifiedBy>
  <cp:revision>2</cp:revision>
  <dcterms:created xsi:type="dcterms:W3CDTF">2019-12-15T10:04:43Z</dcterms:created>
  <dcterms:modified xsi:type="dcterms:W3CDTF">2019-12-15T17:50:55Z</dcterms:modified>
</cp:coreProperties>
</file>