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3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A9F7-2C79-4B32-9422-D428F4C87285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5B3911-BE64-40CB-8BB9-7807B8599E9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7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A9F7-2C79-4B32-9422-D428F4C87285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3911-BE64-40CB-8BB9-7807B8599E9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7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A9F7-2C79-4B32-9422-D428F4C87285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3911-BE64-40CB-8BB9-7807B8599E9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8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A9F7-2C79-4B32-9422-D428F4C87285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3911-BE64-40CB-8BB9-7807B8599E9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A9F7-2C79-4B32-9422-D428F4C87285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3911-BE64-40CB-8BB9-7807B8599E9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2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A9F7-2C79-4B32-9422-D428F4C87285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3911-BE64-40CB-8BB9-7807B8599E9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2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A9F7-2C79-4B32-9422-D428F4C87285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3911-BE64-40CB-8BB9-7807B8599E9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3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A9F7-2C79-4B32-9422-D428F4C87285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3911-BE64-40CB-8BB9-7807B8599E9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A9F7-2C79-4B32-9422-D428F4C87285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3911-BE64-40CB-8BB9-7807B8599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6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A9F7-2C79-4B32-9422-D428F4C87285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3911-BE64-40CB-8BB9-7807B8599E9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3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09A9F7-2C79-4B32-9422-D428F4C87285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3911-BE64-40CB-8BB9-7807B8599E9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5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9A9F7-2C79-4B32-9422-D428F4C87285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5B3911-BE64-40CB-8BB9-7807B8599E9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F440-D5D9-480D-89C2-48120FAA9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 1I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9633A-F771-467F-9AC3-7CE26F75D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1873003"/>
          </a:xfrm>
        </p:spPr>
        <p:txBody>
          <a:bodyPr>
            <a:normAutofit/>
          </a:bodyPr>
          <a:lstStyle/>
          <a:p>
            <a:pPr marL="285750" indent="-285750" algn="r">
              <a:buFontTx/>
              <a:buChar char="-"/>
            </a:pPr>
            <a:r>
              <a:rPr lang="en-IN" sz="2000" b="1" dirty="0"/>
              <a:t>By </a:t>
            </a:r>
          </a:p>
          <a:p>
            <a:pPr algn="r"/>
            <a:r>
              <a:rPr lang="en-IN" sz="2000" b="1" dirty="0"/>
              <a:t>Alok Ranjan</a:t>
            </a:r>
          </a:p>
          <a:p>
            <a:pPr algn="r"/>
            <a:r>
              <a:rPr lang="en-IN" sz="2000" b="1" dirty="0"/>
              <a:t>Nikhil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DEFC8-1C54-469D-87BD-0CC21C1CBA8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41" y="28936"/>
            <a:ext cx="3915559" cy="13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E5E1-4024-4BE5-885B-AAE3C2C9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Agenda of Session 1I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33E4-0CA7-44B1-B27A-087ABCF3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Modules Introductions</a:t>
            </a:r>
            <a:endParaRPr lang="en-IN" sz="3200" dirty="0"/>
          </a:p>
          <a:p>
            <a:pPr lvl="1"/>
            <a:r>
              <a:rPr lang="en-US" sz="3200" dirty="0" err="1"/>
              <a:t>Numpy</a:t>
            </a:r>
            <a:r>
              <a:rPr lang="en-US" sz="3200" dirty="0"/>
              <a:t> module</a:t>
            </a:r>
            <a:endParaRPr lang="en-IN" sz="3200" dirty="0"/>
          </a:p>
          <a:p>
            <a:pPr lvl="1"/>
            <a:r>
              <a:rPr lang="en-US" sz="3200" dirty="0"/>
              <a:t>Pandas module</a:t>
            </a:r>
            <a:endParaRPr lang="en-IN" sz="3200" dirty="0"/>
          </a:p>
          <a:p>
            <a:r>
              <a:rPr lang="fr-FR" sz="3200" dirty="0"/>
              <a:t>Extraction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E57E-112A-4A15-B6C5-5410FC69CC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59" y="-72664"/>
            <a:ext cx="2726341" cy="9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A9D5-7602-4AB6-AA75-4D367DE4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What are Modules?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40DF-0CE7-414B-8B0E-3B390BED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 Modules are files containing Python definitions and statements (ex. name.py) </a:t>
            </a:r>
          </a:p>
          <a:p>
            <a:r>
              <a:rPr lang="en-US" sz="2800" dirty="0"/>
              <a:t>A module’s definitions can be imported into other modules by using “import name” </a:t>
            </a:r>
          </a:p>
          <a:p>
            <a:r>
              <a:rPr lang="en-US" sz="2800" dirty="0"/>
              <a:t>The module’s name is available as a global variable value </a:t>
            </a:r>
          </a:p>
          <a:p>
            <a:r>
              <a:rPr lang="en-US" sz="2800" dirty="0"/>
              <a:t>To access a module’s functions, type “</a:t>
            </a:r>
            <a:r>
              <a:rPr lang="en-US" sz="2800" dirty="0" err="1"/>
              <a:t>name.function</a:t>
            </a:r>
            <a:r>
              <a:rPr lang="en-US" sz="2800" dirty="0"/>
              <a:t>()”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711B6-421B-4B12-B41B-282A435FD2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8111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6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40BB-AD5B-4D45-B900-7B56FC48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A52F-0A5B-4530-A17C-DE6112CB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NumPy is a Python C extension library for array-oriented computing </a:t>
            </a:r>
          </a:p>
          <a:p>
            <a:r>
              <a:rPr lang="en-US" dirty="0"/>
              <a:t>Efficient </a:t>
            </a:r>
          </a:p>
          <a:p>
            <a:pPr lvl="1"/>
            <a:r>
              <a:rPr lang="en-US" dirty="0"/>
              <a:t>In-memory </a:t>
            </a:r>
          </a:p>
          <a:p>
            <a:pPr lvl="1"/>
            <a:r>
              <a:rPr lang="en-US" dirty="0"/>
              <a:t>Contiguous (or </a:t>
            </a:r>
            <a:r>
              <a:rPr lang="en-US" dirty="0" err="1"/>
              <a:t>Strided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Homogeneous (but types can be algebraic) </a:t>
            </a:r>
          </a:p>
          <a:p>
            <a:r>
              <a:rPr lang="en-US" dirty="0"/>
              <a:t>NumPy is suited to many applications • </a:t>
            </a:r>
          </a:p>
          <a:p>
            <a:pPr lvl="1"/>
            <a:r>
              <a:rPr lang="en-US" dirty="0"/>
              <a:t>Image processing </a:t>
            </a:r>
          </a:p>
          <a:p>
            <a:pPr lvl="1"/>
            <a:r>
              <a:rPr lang="en-US" dirty="0"/>
              <a:t>Signal processing </a:t>
            </a:r>
          </a:p>
          <a:p>
            <a:pPr lvl="1"/>
            <a:r>
              <a:rPr lang="en-US" dirty="0"/>
              <a:t>Linear algebra </a:t>
            </a:r>
          </a:p>
          <a:p>
            <a:pPr lvl="1"/>
            <a:r>
              <a:rPr lang="en-US" dirty="0"/>
              <a:t>A plethora of others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5A940-6A37-4F53-A865-0EEAFB85E8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110853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8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7AC85-1D34-4788-9389-650378297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174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 </a:t>
            </a:r>
          </a:p>
          <a:p>
            <a:pPr marL="0" indent="0">
              <a:buNone/>
            </a:pPr>
            <a:r>
              <a:rPr lang="en-US" sz="2400" dirty="0"/>
              <a:t>In [1]: a = </a:t>
            </a:r>
            <a:r>
              <a:rPr lang="en-US" sz="2400" dirty="0" err="1"/>
              <a:t>np.array</a:t>
            </a:r>
            <a:r>
              <a:rPr lang="en-US" sz="2400" dirty="0"/>
              <a:t>([1,2,3]) </a:t>
            </a:r>
          </a:p>
          <a:p>
            <a:pPr marL="0" indent="0">
              <a:buNone/>
            </a:pPr>
            <a:r>
              <a:rPr lang="en-US" sz="2400" dirty="0"/>
              <a:t>In [2]: </a:t>
            </a:r>
            <a:r>
              <a:rPr lang="en-US" sz="2400" dirty="0" err="1"/>
              <a:t>a.dtype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Out[2]: </a:t>
            </a:r>
            <a:r>
              <a:rPr lang="en-US" sz="2400" dirty="0" err="1"/>
              <a:t>dtype</a:t>
            </a:r>
            <a:r>
              <a:rPr lang="en-US" sz="2400" dirty="0"/>
              <a:t>('int64’) </a:t>
            </a:r>
          </a:p>
          <a:p>
            <a:pPr marL="0" indent="0">
              <a:buNone/>
            </a:pPr>
            <a:r>
              <a:rPr lang="en-US" sz="2400" dirty="0"/>
              <a:t>In [3]: b = </a:t>
            </a:r>
            <a:r>
              <a:rPr lang="en-US" sz="2400" dirty="0" err="1"/>
              <a:t>np.array</a:t>
            </a:r>
            <a:r>
              <a:rPr lang="en-US" sz="2400" dirty="0"/>
              <a:t>([1,2,3,4.567]) </a:t>
            </a:r>
          </a:p>
          <a:p>
            <a:pPr marL="0" indent="0">
              <a:buNone/>
            </a:pPr>
            <a:r>
              <a:rPr lang="en-US" sz="2400" dirty="0"/>
              <a:t>In [4]: </a:t>
            </a:r>
            <a:r>
              <a:rPr lang="en-US" sz="2400" dirty="0" err="1"/>
              <a:t>b.dtype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Out[4]: </a:t>
            </a:r>
            <a:r>
              <a:rPr lang="en-US" sz="2400" dirty="0" err="1"/>
              <a:t>dtype</a:t>
            </a:r>
            <a:r>
              <a:rPr lang="en-US" sz="2400" dirty="0"/>
              <a:t>('float64') </a:t>
            </a:r>
            <a:endParaRPr lang="en-IN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25261-A4C9-4E8F-BC29-60447B5DB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1976247"/>
            <a:ext cx="4645152" cy="4035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&gt;&gt;&gt; a = </a:t>
            </a:r>
            <a:r>
              <a:rPr lang="en-US" sz="2400" dirty="0" err="1"/>
              <a:t>np.array</a:t>
            </a:r>
            <a:r>
              <a:rPr lang="en-US" sz="2400" dirty="0"/>
              <a:t>([[1, 2, 3], [4, 5, 6]], float)  </a:t>
            </a:r>
          </a:p>
          <a:p>
            <a:pPr marL="0" indent="0">
              <a:buNone/>
            </a:pPr>
            <a:r>
              <a:rPr lang="en-US" sz="2400" dirty="0"/>
              <a:t>&gt;&gt;&gt; a  </a:t>
            </a:r>
          </a:p>
          <a:p>
            <a:pPr marL="0" indent="0">
              <a:buNone/>
            </a:pPr>
            <a:r>
              <a:rPr lang="en-US" sz="2400" dirty="0"/>
              <a:t>array([[ 1., 2., 3.],  [ 4., 5., 6.]])  </a:t>
            </a:r>
          </a:p>
          <a:p>
            <a:pPr marL="0" indent="0">
              <a:buNone/>
            </a:pPr>
            <a:r>
              <a:rPr lang="en-US" sz="2400" dirty="0"/>
              <a:t>&gt;&gt;&gt; a[0,0]  </a:t>
            </a:r>
          </a:p>
          <a:p>
            <a:pPr marL="0" indent="0">
              <a:buNone/>
            </a:pPr>
            <a:r>
              <a:rPr lang="en-US" sz="2400" dirty="0"/>
              <a:t>1.0  </a:t>
            </a:r>
          </a:p>
          <a:p>
            <a:pPr marL="0" indent="0">
              <a:buNone/>
            </a:pPr>
            <a:r>
              <a:rPr lang="en-US" sz="2400" dirty="0"/>
              <a:t>&gt;&gt;&gt; a[0,1]  </a:t>
            </a:r>
            <a:br>
              <a:rPr lang="en-US" sz="2400" dirty="0"/>
            </a:br>
            <a:r>
              <a:rPr lang="en-US" sz="2400" dirty="0"/>
              <a:t>2.0 </a:t>
            </a:r>
            <a:endParaRPr lang="en-IN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C2E782-575C-4CA4-99E3-3E715FBE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NumPy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057DD-E959-45A9-A4C7-52479FC436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110853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3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34D6-2873-4C8E-94C4-EDECE46E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PANDAS :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0CA4-4C7A-48AF-80CF-AD302A7E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10120661" cy="41590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50" dirty="0"/>
              <a:t>Pandas is a general purpose package to store multiple data of different types in spreadsheet style.</a:t>
            </a:r>
          </a:p>
          <a:p>
            <a:pPr marL="0" indent="0" algn="ctr">
              <a:buNone/>
            </a:pPr>
            <a:r>
              <a:rPr lang="en-US" sz="1950" b="1" dirty="0" err="1"/>
              <a:t>pd.DataFrame</a:t>
            </a:r>
            <a:r>
              <a:rPr lang="en-US" sz="1950" b="1" dirty="0"/>
              <a:t>()</a:t>
            </a:r>
          </a:p>
          <a:p>
            <a:pPr marL="0" indent="0">
              <a:buNone/>
            </a:pPr>
            <a:r>
              <a:rPr lang="en-US" sz="1950" dirty="0"/>
              <a:t>It can perform all various data analytics task such as</a:t>
            </a:r>
          </a:p>
          <a:p>
            <a:pPr marL="0" indent="0">
              <a:buNone/>
            </a:pPr>
            <a:r>
              <a:rPr lang="en-US" sz="1950" dirty="0"/>
              <a:t>	Sorting The Data</a:t>
            </a:r>
          </a:p>
          <a:p>
            <a:pPr marL="0" indent="0">
              <a:buNone/>
            </a:pPr>
            <a:r>
              <a:rPr lang="en-US" sz="1950" dirty="0"/>
              <a:t>	Group by </a:t>
            </a:r>
          </a:p>
          <a:p>
            <a:pPr marL="0" indent="0">
              <a:buNone/>
            </a:pPr>
            <a:r>
              <a:rPr lang="en-US" sz="1950" dirty="0"/>
              <a:t>	Adding New columns</a:t>
            </a:r>
          </a:p>
          <a:p>
            <a:pPr marL="0" indent="0">
              <a:buNone/>
            </a:pPr>
            <a:r>
              <a:rPr lang="en-US" sz="1950" dirty="0"/>
              <a:t>	Dropping columns</a:t>
            </a:r>
          </a:p>
          <a:p>
            <a:pPr marL="0" indent="0">
              <a:buNone/>
            </a:pPr>
            <a:r>
              <a:rPr lang="en-US" sz="1950" dirty="0"/>
              <a:t>	Transpose</a:t>
            </a:r>
            <a:endParaRPr lang="en-IN" sz="19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D1E1A-EC6C-4130-98F9-C7FF1C4BE02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110853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8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C277-E686-4E60-86D7-529A2A84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Extraction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1A8A6-27EB-4751-801D-7ABEAEE8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	import pandas as pd</a:t>
            </a:r>
          </a:p>
          <a:p>
            <a:r>
              <a:rPr lang="en-IN" sz="2400" b="1" dirty="0"/>
              <a:t>From Text</a:t>
            </a:r>
          </a:p>
          <a:p>
            <a:pPr marL="914400" lvl="2" indent="0">
              <a:buNone/>
            </a:pPr>
            <a:r>
              <a:rPr lang="en-IN" sz="2400" dirty="0" err="1"/>
              <a:t>pd.read_table</a:t>
            </a:r>
            <a:r>
              <a:rPr lang="en-IN" sz="2400" dirty="0"/>
              <a:t>()</a:t>
            </a:r>
          </a:p>
          <a:p>
            <a:r>
              <a:rPr lang="en-IN" sz="2400" b="1" dirty="0"/>
              <a:t>From CSV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/>
              <a:t>pd.read_csv</a:t>
            </a:r>
            <a:r>
              <a:rPr lang="en-IN" sz="2400" dirty="0"/>
              <a:t>()</a:t>
            </a:r>
          </a:p>
          <a:p>
            <a:r>
              <a:rPr lang="en-IN" sz="2400" b="1" dirty="0"/>
              <a:t>From Excel</a:t>
            </a:r>
          </a:p>
          <a:p>
            <a:pPr marL="457200" lvl="1" indent="0">
              <a:buNone/>
            </a:pPr>
            <a:r>
              <a:rPr lang="en-IN" sz="2400" dirty="0"/>
              <a:t>	</a:t>
            </a:r>
            <a:r>
              <a:rPr lang="en-IN" sz="2400" dirty="0" err="1"/>
              <a:t>pd.read_excel</a:t>
            </a:r>
            <a:r>
              <a:rPr lang="en-IN" sz="24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52912-B008-40FA-BC8E-D9B85B31F40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110853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and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Pandas Package</a:t>
            </a:r>
          </a:p>
          <a:p>
            <a:r>
              <a:rPr lang="en-US" dirty="0" smtClean="0"/>
              <a:t>Data Extraction</a:t>
            </a:r>
          </a:p>
          <a:p>
            <a:r>
              <a:rPr lang="en-US" dirty="0" smtClean="0"/>
              <a:t>Data Manipulation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9519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</TotalTime>
  <Words>250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Session 1I</vt:lpstr>
      <vt:lpstr>Agenda of Session 1I</vt:lpstr>
      <vt:lpstr>What are Modules? </vt:lpstr>
      <vt:lpstr>NumPy</vt:lpstr>
      <vt:lpstr>NumPy</vt:lpstr>
      <vt:lpstr>PANDAS : Data Frame</vt:lpstr>
      <vt:lpstr>Extraction</vt:lpstr>
      <vt:lpstr>Practice and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</dc:title>
  <dc:creator>Megha Sharma</dc:creator>
  <cp:lastModifiedBy>Alok</cp:lastModifiedBy>
  <cp:revision>36</cp:revision>
  <dcterms:created xsi:type="dcterms:W3CDTF">2019-07-02T11:01:02Z</dcterms:created>
  <dcterms:modified xsi:type="dcterms:W3CDTF">2019-12-06T02:35:30Z</dcterms:modified>
</cp:coreProperties>
</file>