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131A-99EC-45CE-B153-CA0C1FB046B7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177F3FB-0D4E-4277-915D-733BC7E82AF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02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131A-99EC-45CE-B153-CA0C1FB046B7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F3FB-0D4E-4277-915D-733BC7E82AF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62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131A-99EC-45CE-B153-CA0C1FB046B7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F3FB-0D4E-4277-915D-733BC7E82AF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6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131A-99EC-45CE-B153-CA0C1FB046B7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F3FB-0D4E-4277-915D-733BC7E82AF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3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131A-99EC-45CE-B153-CA0C1FB046B7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F3FB-0D4E-4277-915D-733BC7E82AF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2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131A-99EC-45CE-B153-CA0C1FB046B7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F3FB-0D4E-4277-915D-733BC7E82AF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10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131A-99EC-45CE-B153-CA0C1FB046B7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F3FB-0D4E-4277-915D-733BC7E82AF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41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131A-99EC-45CE-B153-CA0C1FB046B7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F3FB-0D4E-4277-915D-733BC7E82AF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87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131A-99EC-45CE-B153-CA0C1FB046B7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F3FB-0D4E-4277-915D-733BC7E82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12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131A-99EC-45CE-B153-CA0C1FB046B7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F3FB-0D4E-4277-915D-733BC7E82AF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59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620131A-99EC-45CE-B153-CA0C1FB046B7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F3FB-0D4E-4277-915D-733BC7E82AF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90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0131A-99EC-45CE-B153-CA0C1FB046B7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77F3FB-0D4E-4277-915D-733BC7E82AF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09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F440-D5D9-480D-89C2-48120FAA9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Session iii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DEFC8-1C54-469D-87BD-0CC21C1CBA8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41" y="-21864"/>
            <a:ext cx="3915559" cy="135925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821776F-9A6C-49C2-90C0-AC14D6611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14272"/>
            <a:ext cx="8637072" cy="1873003"/>
          </a:xfrm>
        </p:spPr>
        <p:txBody>
          <a:bodyPr>
            <a:normAutofit/>
          </a:bodyPr>
          <a:lstStyle/>
          <a:p>
            <a:pPr marL="285750" indent="-285750" algn="r">
              <a:buFontTx/>
              <a:buChar char="-"/>
            </a:pPr>
            <a:r>
              <a:rPr lang="en-IN" sz="2000" b="1" dirty="0"/>
              <a:t>By </a:t>
            </a:r>
          </a:p>
          <a:p>
            <a:pPr algn="r"/>
            <a:r>
              <a:rPr lang="en-IN" sz="2000" b="1" dirty="0"/>
              <a:t>Alok Ranjan</a:t>
            </a:r>
          </a:p>
          <a:p>
            <a:pPr algn="r"/>
            <a:r>
              <a:rPr lang="en-IN" sz="2000" b="1" dirty="0"/>
              <a:t>Nikhil analytics</a:t>
            </a:r>
          </a:p>
        </p:txBody>
      </p:sp>
    </p:spTree>
    <p:extLst>
      <p:ext uri="{BB962C8B-B14F-4D97-AF65-F5344CB8AC3E}">
        <p14:creationId xmlns:p14="http://schemas.microsoft.com/office/powerpoint/2010/main" val="415722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E5E1-4024-4BE5-885B-AAE3C2C9F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Agenda of Session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533E4-0CA7-44B1-B27A-087ABCF3D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Descriptive Statistics</a:t>
            </a:r>
          </a:p>
          <a:p>
            <a:r>
              <a:rPr lang="en-US" sz="4000" dirty="0"/>
              <a:t>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BDD620-4D88-49ED-B008-491CF5DBE71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659" y="-72664"/>
            <a:ext cx="2726341" cy="94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0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846A-3AA5-4654-A549-08621198F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Descriptive Statistics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92D65-7A7A-4F2A-9D3D-35B0E3F1A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Under descriptive statistics  we calculate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Central tendency-- mean, median, mode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Dispersion-- variance, standard deviation, range, inter quantile range(IQR)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Skewness-- </a:t>
            </a:r>
            <a:r>
              <a:rPr lang="en-IN" sz="2400" dirty="0" err="1"/>
              <a:t>spreadness</a:t>
            </a:r>
            <a:r>
              <a:rPr lang="en-IN" sz="2400" dirty="0"/>
              <a:t> of data along with mean value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Kurtosis-- </a:t>
            </a:r>
            <a:r>
              <a:rPr lang="en-IN" sz="2400" dirty="0" err="1"/>
              <a:t>peakness</a:t>
            </a:r>
            <a:r>
              <a:rPr lang="en-IN" sz="2400" dirty="0"/>
              <a:t> of data at mean value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560B26-6EE3-47E1-96A5-637A4DEB6C5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202" y="59482"/>
            <a:ext cx="868027" cy="86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0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8EB1-A7BB-4D86-9881-AD7D425A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Correlation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FEE8B-C1FB-4FCF-B76B-EFD4AFE8B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2015732"/>
            <a:ext cx="11816079" cy="3450613"/>
          </a:xfrm>
        </p:spPr>
        <p:txBody>
          <a:bodyPr>
            <a:noAutofit/>
          </a:bodyPr>
          <a:lstStyle/>
          <a:p>
            <a:r>
              <a:rPr lang="en-US" sz="2200" dirty="0"/>
              <a:t>Correlation: It is used to find relation between two numeric variables</a:t>
            </a:r>
          </a:p>
          <a:p>
            <a:r>
              <a:rPr lang="en-US" sz="2200" dirty="0"/>
              <a:t>The relation is measured with the help of correlation </a:t>
            </a:r>
            <a:r>
              <a:rPr lang="en-US" sz="2200" dirty="0"/>
              <a:t>coefficient </a:t>
            </a:r>
            <a:r>
              <a:rPr lang="en-US" sz="2200" dirty="0"/>
              <a:t>(r)</a:t>
            </a:r>
          </a:p>
          <a:p>
            <a:r>
              <a:rPr lang="en-US" sz="2200" dirty="0"/>
              <a:t>The value of r varies between -1 to +1</a:t>
            </a:r>
          </a:p>
          <a:p>
            <a:r>
              <a:rPr lang="en-US" sz="2200" dirty="0"/>
              <a:t>Negative value represent negative correlation . This means both variable move in opposite direction. </a:t>
            </a:r>
          </a:p>
          <a:p>
            <a:r>
              <a:rPr lang="en-US" sz="2200" dirty="0"/>
              <a:t>Positive value represent positive correlation. This mean both variable move in same direction. </a:t>
            </a:r>
          </a:p>
          <a:p>
            <a:r>
              <a:rPr lang="en-US" sz="2200" dirty="0"/>
              <a:t>Zero value --no correlation</a:t>
            </a:r>
          </a:p>
          <a:p>
            <a:r>
              <a:rPr lang="en-US" sz="2200" dirty="0"/>
              <a:t>Function: 		</a:t>
            </a:r>
            <a:r>
              <a:rPr lang="en-US" sz="2200" b="1" dirty="0" err="1"/>
              <a:t>np.corrcoef</a:t>
            </a:r>
            <a:r>
              <a:rPr lang="en-US" sz="2200" b="1" dirty="0"/>
              <a:t>( )</a:t>
            </a:r>
            <a:endParaRPr lang="en-IN" sz="2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11E616-C71C-4156-A3A1-6B4990E56C2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202" y="59482"/>
            <a:ext cx="868027" cy="86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442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133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Session iii</vt:lpstr>
      <vt:lpstr>Agenda of Session III</vt:lpstr>
      <vt:lpstr>Descriptive Statistics</vt:lpstr>
      <vt:lpstr>Correlation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1i</dc:title>
  <dc:creator>Megha Sharma</dc:creator>
  <cp:lastModifiedBy>Alok</cp:lastModifiedBy>
  <cp:revision>12</cp:revision>
  <dcterms:created xsi:type="dcterms:W3CDTF">2019-07-02T12:25:27Z</dcterms:created>
  <dcterms:modified xsi:type="dcterms:W3CDTF">2019-12-06T02:58:34Z</dcterms:modified>
</cp:coreProperties>
</file>