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2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2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6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2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0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1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7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2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9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0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131A-99EC-45CE-B153-CA0C1FB046B7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09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F440-D5D9-480D-89C2-48120FAA9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 1V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DEFC8-1C54-469D-87BD-0CC21C1CB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41" y="-21864"/>
            <a:ext cx="3915559" cy="135925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90BEDC1-7DFB-4D87-B270-A661E0B33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14272"/>
            <a:ext cx="8637072" cy="1873003"/>
          </a:xfrm>
        </p:spPr>
        <p:txBody>
          <a:bodyPr>
            <a:normAutofit/>
          </a:bodyPr>
          <a:lstStyle/>
          <a:p>
            <a:pPr marL="285750" indent="-285750" algn="r">
              <a:buFontTx/>
              <a:buChar char="-"/>
            </a:pPr>
            <a:r>
              <a:rPr lang="en-IN" sz="2000" b="1" dirty="0"/>
              <a:t>By </a:t>
            </a:r>
          </a:p>
          <a:p>
            <a:pPr algn="r"/>
            <a:r>
              <a:rPr lang="en-IN" sz="2000" b="1" dirty="0"/>
              <a:t>Alok Ranjan</a:t>
            </a:r>
          </a:p>
          <a:p>
            <a:pPr algn="r"/>
            <a:r>
              <a:rPr lang="en-IN" sz="2000" b="1" dirty="0"/>
              <a:t>Nikhil analytics</a:t>
            </a:r>
          </a:p>
        </p:txBody>
      </p:sp>
    </p:spTree>
    <p:extLst>
      <p:ext uri="{BB962C8B-B14F-4D97-AF65-F5344CB8AC3E}">
        <p14:creationId xmlns:p14="http://schemas.microsoft.com/office/powerpoint/2010/main" val="415722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E5E1-4024-4BE5-885B-AAE3C2C9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Agenda of Session 1V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33E4-0CA7-44B1-B27A-087ABCF3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Manipulations</a:t>
            </a:r>
          </a:p>
          <a:p>
            <a:pPr lvl="1"/>
            <a:r>
              <a:rPr lang="en-US" sz="2400" dirty="0"/>
              <a:t>Lambda functions, Map Functions, Reduce Functions, Filter functions, List comprehensions</a:t>
            </a:r>
            <a:endParaRPr lang="en-IN" sz="2400" dirty="0"/>
          </a:p>
          <a:p>
            <a:pPr lvl="1"/>
            <a:r>
              <a:rPr lang="en-US" sz="2400" dirty="0"/>
              <a:t>Missing Value check and treatments</a:t>
            </a:r>
            <a:endParaRPr lang="en-IN" sz="2400" dirty="0"/>
          </a:p>
          <a:p>
            <a:pPr lvl="1"/>
            <a:r>
              <a:rPr lang="en-US" sz="2400" dirty="0"/>
              <a:t>Outlier checks and treatments</a:t>
            </a:r>
            <a:endParaRPr lang="en-US" sz="3600" dirty="0"/>
          </a:p>
          <a:p>
            <a:r>
              <a:rPr lang="en-US" sz="3600" dirty="0"/>
              <a:t>Chi-Square Test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DD620-4D88-49ED-B008-491CF5DBE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59" y="-72664"/>
            <a:ext cx="2726341" cy="9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0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4CC8-4C5A-4223-9878-65799245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i="1" dirty="0"/>
              <a:t>Data Manipulations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CBF8-775B-4B37-9B96-C9428C56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Lambda function </a:t>
            </a:r>
            <a:r>
              <a:rPr lang="en-US" sz="2400" dirty="0"/>
              <a:t>- is used to create temporary function</a:t>
            </a:r>
          </a:p>
          <a:p>
            <a:pPr marL="457200" lvl="1" indent="0">
              <a:buNone/>
            </a:pPr>
            <a:r>
              <a:rPr lang="en-US" sz="2400" dirty="0"/>
              <a:t>	#lambda </a:t>
            </a:r>
            <a:r>
              <a:rPr lang="en-US" sz="2400" dirty="0" err="1"/>
              <a:t>args:calculation</a:t>
            </a:r>
            <a:endParaRPr lang="en-US" sz="2400" dirty="0"/>
          </a:p>
          <a:p>
            <a:r>
              <a:rPr lang="en-US" sz="2400" b="1" dirty="0"/>
              <a:t>Map() </a:t>
            </a:r>
            <a:r>
              <a:rPr lang="en-US" sz="2400" dirty="0"/>
              <a:t>- is used to perform calculation on each value of list</a:t>
            </a:r>
          </a:p>
          <a:p>
            <a:pPr marL="0" indent="0">
              <a:buNone/>
            </a:pPr>
            <a:r>
              <a:rPr lang="en-US" sz="2400" dirty="0"/>
              <a:t>	#map(lambda , collection)</a:t>
            </a:r>
          </a:p>
          <a:p>
            <a:r>
              <a:rPr lang="en-US" sz="2400" b="1" dirty="0"/>
              <a:t>Filter</a:t>
            </a:r>
            <a:r>
              <a:rPr lang="en-US" sz="2400" dirty="0"/>
              <a:t> - is used to filter given list based on condition</a:t>
            </a:r>
          </a:p>
          <a:p>
            <a:pPr marL="914400" lvl="2" indent="0">
              <a:buNone/>
            </a:pPr>
            <a:r>
              <a:rPr lang="en-US" sz="2400" dirty="0"/>
              <a:t># filter(lambda , collection)</a:t>
            </a:r>
          </a:p>
          <a:p>
            <a:r>
              <a:rPr lang="en-US" sz="2400" b="1" dirty="0"/>
              <a:t>Reduce</a:t>
            </a:r>
            <a:r>
              <a:rPr lang="en-US" sz="2400" dirty="0"/>
              <a:t> - is used to reduce list values to single value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5CEC8-09A7-405A-9DBE-EFF21558E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8111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3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8C7E-D342-40F4-B7ED-B88D8F7A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Missing Value check and treatments</a:t>
            </a:r>
            <a:endParaRPr lang="en-IN" sz="3200" dirty="0"/>
          </a:p>
          <a:p>
            <a:pPr lvl="1"/>
            <a:r>
              <a:rPr lang="en-US" sz="3200" dirty="0"/>
              <a:t>Outlier checks and treatments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2CE89B-83CC-48D0-BB80-29E1B132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400" i="1" dirty="0"/>
              <a:t>Data Manipulations</a:t>
            </a: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52BB3-93F4-4ACA-BDDC-C8A774309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8111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8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C33D-CC72-4A58-BE8A-A732CBD8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5400" dirty="0"/>
              <a:t>Chi-Square Test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9AF0-55E6-414C-B4A9-92BDE9A1D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sz="2800" dirty="0"/>
              <a:t>Chi square test is used to find association between two categorical variables. The formula for chi square statistic is given below. </a:t>
            </a: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3500D-83F3-436E-9800-0318A9B3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748952"/>
            <a:ext cx="4960443" cy="1984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F1811-86F1-45AA-8F69-3D125F0CD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8111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778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Session 1V</vt:lpstr>
      <vt:lpstr>Agenda of Session 1V</vt:lpstr>
      <vt:lpstr>Data Manipulations</vt:lpstr>
      <vt:lpstr>Data Manipulations</vt:lpstr>
      <vt:lpstr>Chi-Square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1i</dc:title>
  <dc:creator>Megha Sharma</dc:creator>
  <cp:lastModifiedBy>Megha Sharma</cp:lastModifiedBy>
  <cp:revision>15</cp:revision>
  <dcterms:created xsi:type="dcterms:W3CDTF">2019-07-02T12:25:27Z</dcterms:created>
  <dcterms:modified xsi:type="dcterms:W3CDTF">2019-12-05T17:33:57Z</dcterms:modified>
</cp:coreProperties>
</file>