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0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9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40-D5D9-480D-89C2-48120FAA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EFC8-1C54-469D-87BD-0CC21C1C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1" y="-21864"/>
            <a:ext cx="3915559" cy="13592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A34F9C9-2BD6-4062-8937-3469C08D7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187300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sz="2000" b="1" dirty="0"/>
              <a:t>By </a:t>
            </a:r>
          </a:p>
          <a:p>
            <a:pPr algn="r"/>
            <a:r>
              <a:rPr lang="en-IN" sz="2000" b="1" dirty="0"/>
              <a:t>Alok Ranjan</a:t>
            </a:r>
          </a:p>
          <a:p>
            <a:pPr algn="r"/>
            <a:r>
              <a:rPr lang="en-IN" sz="2000" b="1" dirty="0"/>
              <a:t>Nikhil analytics</a:t>
            </a:r>
          </a:p>
        </p:txBody>
      </p:sp>
    </p:spTree>
    <p:extLst>
      <p:ext uri="{BB962C8B-B14F-4D97-AF65-F5344CB8AC3E}">
        <p14:creationId xmlns:p14="http://schemas.microsoft.com/office/powerpoint/2010/main" val="4157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E5E1-4024-4BE5-885B-AAE3C2C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Agenda of Session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3E4-0CA7-44B1-B27A-087ABCF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T-test </a:t>
            </a:r>
          </a:p>
          <a:p>
            <a:r>
              <a:rPr lang="en-US" sz="4000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D620-4D88-49ED-B008-491CF5DB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59" y="-72664"/>
            <a:ext cx="2726341" cy="9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9F91-7742-4773-B00B-F257620F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T-test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ABFE-A1D1-4151-B18F-02D2EEBD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It is used to compare sample mean with expected population mean(One Sample Test).</a:t>
            </a:r>
          </a:p>
          <a:p>
            <a:r>
              <a:rPr lang="en-IN" sz="3600" dirty="0"/>
              <a:t>It is used to compare two different sample mean(Unpaired T-Test)</a:t>
            </a:r>
          </a:p>
          <a:p>
            <a:r>
              <a:rPr lang="en-IN" sz="3600" dirty="0"/>
              <a:t>It can also be used to compare sample mean before &amp; after the event(Paired T-Test)</a:t>
            </a:r>
          </a:p>
          <a:p>
            <a:endParaRPr lang="en-IN" sz="3600" dirty="0"/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5686A-8462-47CE-82BA-C1D1FB0C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AA35-FCC8-4C89-95F3-93AA4DED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ANOVA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0364-AAE2-44D4-8736-90FCBB2E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An Analysis of Variance Test or an ANOVA is a generalization of the t-tests to more than 2 groups. Our null hypothesis states that there are equal means in the populations from which the groups of data were sampled. More succinctly:</a:t>
            </a:r>
          </a:p>
          <a:p>
            <a:pPr marL="0" indent="0">
              <a:buNone/>
            </a:pPr>
            <a:r>
              <a:rPr lang="en-US" sz="3200" dirty="0"/>
              <a:t>				μ1=μ2=...=</a:t>
            </a:r>
            <a:r>
              <a:rPr lang="en-US" sz="3200" dirty="0" err="1"/>
              <a:t>μn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2B2B6-892B-4783-B261-513BF7E67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37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Session V</vt:lpstr>
      <vt:lpstr>Agenda of Session V</vt:lpstr>
      <vt:lpstr>T-test</vt:lpstr>
      <vt:lpstr>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1i</dc:title>
  <dc:creator>Megha Sharma</dc:creator>
  <cp:lastModifiedBy>Megha Sharma</cp:lastModifiedBy>
  <cp:revision>8</cp:revision>
  <dcterms:created xsi:type="dcterms:W3CDTF">2019-07-02T12:25:27Z</dcterms:created>
  <dcterms:modified xsi:type="dcterms:W3CDTF">2019-12-05T17:33:46Z</dcterms:modified>
</cp:coreProperties>
</file>