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2" r:id="rId4"/>
    <p:sldId id="263" r:id="rId5"/>
    <p:sldId id="264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9861-7517-4E88-BDF3-0B5391DDB6F8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99E24A-3FE4-442F-8942-0922D8191A5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55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9861-7517-4E88-BDF3-0B5391DDB6F8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E24A-3FE4-442F-8942-0922D8191A5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78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9861-7517-4E88-BDF3-0B5391DDB6F8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E24A-3FE4-442F-8942-0922D8191A5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89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9861-7517-4E88-BDF3-0B5391DDB6F8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E24A-3FE4-442F-8942-0922D8191A5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33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9861-7517-4E88-BDF3-0B5391DDB6F8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E24A-3FE4-442F-8942-0922D8191A5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67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9861-7517-4E88-BDF3-0B5391DDB6F8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E24A-3FE4-442F-8942-0922D8191A5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2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9861-7517-4E88-BDF3-0B5391DDB6F8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E24A-3FE4-442F-8942-0922D8191A5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38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9861-7517-4E88-BDF3-0B5391DDB6F8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E24A-3FE4-442F-8942-0922D8191A5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00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9861-7517-4E88-BDF3-0B5391DDB6F8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E24A-3FE4-442F-8942-0922D8191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12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9861-7517-4E88-BDF3-0B5391DDB6F8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E24A-3FE4-442F-8942-0922D8191A5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96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FEF9861-7517-4E88-BDF3-0B5391DDB6F8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E24A-3FE4-442F-8942-0922D8191A5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88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F9861-7517-4E88-BDF3-0B5391DDB6F8}" type="datetimeFigureOut">
              <a:rPr lang="en-IN" smtClean="0"/>
              <a:t>05-12-2019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B99E24A-3FE4-442F-8942-0922D8191A5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00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F440-D5D9-480D-89C2-48120FAA9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Session Vi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DEFC8-1C54-469D-87BD-0CC21C1CB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41" y="-21864"/>
            <a:ext cx="3915559" cy="135925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5B52E4C-B424-4AE8-984C-FA30B0754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14272"/>
            <a:ext cx="8637072" cy="1873003"/>
          </a:xfrm>
        </p:spPr>
        <p:txBody>
          <a:bodyPr>
            <a:normAutofit/>
          </a:bodyPr>
          <a:lstStyle/>
          <a:p>
            <a:pPr marL="285750" indent="-285750" algn="r">
              <a:buFontTx/>
              <a:buChar char="-"/>
            </a:pPr>
            <a:r>
              <a:rPr lang="en-IN" sz="2000" b="1" dirty="0"/>
              <a:t>By </a:t>
            </a:r>
          </a:p>
          <a:p>
            <a:pPr algn="r"/>
            <a:r>
              <a:rPr lang="en-IN" sz="2000" b="1" dirty="0"/>
              <a:t>Alok Ranjan</a:t>
            </a:r>
          </a:p>
          <a:p>
            <a:pPr algn="r"/>
            <a:r>
              <a:rPr lang="en-IN" sz="2000" b="1" dirty="0"/>
              <a:t>Nikhil analytics</a:t>
            </a:r>
          </a:p>
        </p:txBody>
      </p:sp>
    </p:spTree>
    <p:extLst>
      <p:ext uri="{BB962C8B-B14F-4D97-AF65-F5344CB8AC3E}">
        <p14:creationId xmlns:p14="http://schemas.microsoft.com/office/powerpoint/2010/main" val="415722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E5E1-4024-4BE5-885B-AAE3C2C9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Agenda of Session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533E4-0CA7-44B1-B27A-087ABCF3D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Building Model</a:t>
            </a:r>
          </a:p>
          <a:p>
            <a:r>
              <a:rPr lang="en-US" sz="2800" dirty="0"/>
              <a:t>Model Validation</a:t>
            </a:r>
          </a:p>
          <a:p>
            <a:pPr lvl="0"/>
            <a:r>
              <a:rPr lang="en-US" sz="2800" dirty="0"/>
              <a:t>Linear Regression Algorithm and its Application using Python</a:t>
            </a:r>
            <a:endParaRPr lang="en-IN" sz="2800" dirty="0"/>
          </a:p>
          <a:p>
            <a:pPr lvl="0"/>
            <a:r>
              <a:rPr lang="en-US" sz="2800" dirty="0"/>
              <a:t>Multiple Regression Algorithm and its Application using Python</a:t>
            </a:r>
            <a:endParaRPr lang="en-IN" sz="2800" dirty="0"/>
          </a:p>
          <a:p>
            <a:pPr lvl="0"/>
            <a:r>
              <a:rPr lang="en-US" sz="2800" dirty="0"/>
              <a:t>Logistic Regression Algorithm and its Application using Python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DD620-4D88-49ED-B008-491CF5DBE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659" y="-72664"/>
            <a:ext cx="2726341" cy="94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0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F2C5-98BE-4EBA-9EBE-2A1A9F8A3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Building Model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FC375-D524-4B2B-A053-3558ED524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008901" cy="3765308"/>
          </a:xfrm>
        </p:spPr>
        <p:txBody>
          <a:bodyPr>
            <a:noAutofit/>
          </a:bodyPr>
          <a:lstStyle/>
          <a:p>
            <a:r>
              <a:rPr lang="en-US" sz="2400" dirty="0"/>
              <a:t>Extraction</a:t>
            </a:r>
          </a:p>
          <a:p>
            <a:r>
              <a:rPr lang="en-US" sz="2400" dirty="0"/>
              <a:t>Data cleaning</a:t>
            </a:r>
          </a:p>
          <a:p>
            <a:r>
              <a:rPr lang="en-US" sz="2400" dirty="0"/>
              <a:t>Identify x and y</a:t>
            </a:r>
          </a:p>
          <a:p>
            <a:r>
              <a:rPr lang="en-US" sz="2400" dirty="0"/>
              <a:t>Split x and y into train and test(train 70% of data and test 30% of data)</a:t>
            </a:r>
          </a:p>
          <a:p>
            <a:r>
              <a:rPr lang="en-US" sz="2400" dirty="0"/>
              <a:t>Build model using train data</a:t>
            </a:r>
          </a:p>
          <a:p>
            <a:r>
              <a:rPr lang="en-US" sz="2400" dirty="0"/>
              <a:t>Predict  target for test data</a:t>
            </a:r>
          </a:p>
          <a:p>
            <a:r>
              <a:rPr lang="en-US" sz="2400" dirty="0"/>
              <a:t>Validate model using predicted value and test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C5439-65CA-43E9-817D-9596540AB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202" y="8111"/>
            <a:ext cx="868027" cy="8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1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E8A4-0AD7-4837-84A7-76680EA5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Model Validation</a:t>
            </a:r>
            <a:endParaRPr lang="en-IN" sz="5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222B0-08D1-406A-AEFB-5A681B640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4F372-2DE7-4495-9621-D5F9B2319A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R-Squared</a:t>
            </a:r>
          </a:p>
          <a:p>
            <a:pPr lvl="1"/>
            <a:r>
              <a:rPr lang="en-US" sz="2200" dirty="0"/>
              <a:t>r-squared&gt;0.7---good fit model</a:t>
            </a:r>
          </a:p>
          <a:p>
            <a:pPr lvl="1"/>
            <a:r>
              <a:rPr lang="en-US" sz="2200" dirty="0"/>
              <a:t>r-squared&gt;0.85--best fit model</a:t>
            </a:r>
          </a:p>
          <a:p>
            <a:pPr lvl="1"/>
            <a:r>
              <a:rPr lang="en-US" sz="2200" dirty="0"/>
              <a:t>r-squared &lt; 0.5-poor  fit model </a:t>
            </a:r>
            <a:endParaRPr lang="en-IN" sz="2200" dirty="0"/>
          </a:p>
          <a:p>
            <a:r>
              <a:rPr lang="en-IN" sz="2200" dirty="0"/>
              <a:t>MSE (Mean Square Error)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BE3007-337F-41DD-B91E-A47F3E1A1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Classification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1DF512-1C8B-4998-BAA8-81AD0CD1D7E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Confusion Matrix</a:t>
            </a:r>
          </a:p>
          <a:p>
            <a:r>
              <a:rPr lang="en-IN" sz="2200" dirty="0"/>
              <a:t>Accuracy Score</a:t>
            </a:r>
          </a:p>
          <a:p>
            <a:r>
              <a:rPr lang="en-IN" sz="2200" dirty="0"/>
              <a:t>Classification Report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EFA54E-7E6E-460C-8B41-9AC9A6CC2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202" y="8111"/>
            <a:ext cx="868027" cy="8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0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DC4F-E98E-45B8-BD8C-64022F84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LINEAR Regression Model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CDF06-78D9-45F8-84D9-49F23161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" y="1853754"/>
            <a:ext cx="11907519" cy="3450613"/>
          </a:xfrm>
        </p:spPr>
        <p:txBody>
          <a:bodyPr>
            <a:noAutofit/>
          </a:bodyPr>
          <a:lstStyle/>
          <a:p>
            <a:r>
              <a:rPr lang="en-US" sz="2400" dirty="0"/>
              <a:t>Regression is used to predict dependent variable using given independent Variable.  </a:t>
            </a:r>
          </a:p>
          <a:p>
            <a:r>
              <a:rPr lang="en-US" sz="2400" dirty="0"/>
              <a:t>Regression is a technique for determining the statistical relationship between two or more variables where a change in a dependent variable is association with, and depends on, a change in one or more independent variables. </a:t>
            </a:r>
          </a:p>
          <a:p>
            <a:pPr marL="0" indent="0">
              <a:buNone/>
            </a:pPr>
            <a:r>
              <a:rPr lang="en-US" sz="2400" dirty="0"/>
              <a:t>				Y=b + </a:t>
            </a:r>
            <a:r>
              <a:rPr lang="en-US" sz="2400" dirty="0" err="1"/>
              <a:t>wX</a:t>
            </a:r>
            <a:r>
              <a:rPr lang="en-US" sz="2400" dirty="0"/>
              <a:t> </a:t>
            </a:r>
          </a:p>
          <a:p>
            <a:r>
              <a:rPr lang="en-US" sz="2400" dirty="0"/>
              <a:t>Where, </a:t>
            </a:r>
          </a:p>
          <a:p>
            <a:pPr marL="0" indent="0">
              <a:buNone/>
            </a:pPr>
            <a:r>
              <a:rPr lang="en-US" sz="2400" dirty="0"/>
              <a:t>Y= Target		 		X= Feature</a:t>
            </a:r>
          </a:p>
          <a:p>
            <a:pPr marL="0" indent="0">
              <a:buNone/>
            </a:pPr>
            <a:r>
              <a:rPr lang="en-US" sz="2400" dirty="0"/>
              <a:t>B = bias				w= Weight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919AB-8092-4103-8A7C-FCEA93543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202" y="8111"/>
            <a:ext cx="868027" cy="8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6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DC4F-E98E-45B8-BD8C-64022F84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Multiple Regression Model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CDF06-78D9-45F8-84D9-49F231615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" y="1853754"/>
            <a:ext cx="11907519" cy="3450613"/>
          </a:xfrm>
        </p:spPr>
        <p:txBody>
          <a:bodyPr>
            <a:noAutofit/>
          </a:bodyPr>
          <a:lstStyle/>
          <a:p>
            <a:r>
              <a:rPr lang="en-US" sz="2400" dirty="0"/>
              <a:t>Regression is used to predict dependent variable using given independent Variable.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	Y=b + w1X1 + w2X2 + w3X3 + …</a:t>
            </a:r>
          </a:p>
          <a:p>
            <a:r>
              <a:rPr lang="en-US" sz="2400" dirty="0"/>
              <a:t>Where, </a:t>
            </a:r>
          </a:p>
          <a:p>
            <a:pPr marL="0" indent="0">
              <a:buNone/>
            </a:pPr>
            <a:r>
              <a:rPr lang="en-US" sz="2400" dirty="0"/>
              <a:t>Y= Target		 		X= Feature</a:t>
            </a:r>
          </a:p>
          <a:p>
            <a:pPr marL="0" indent="0">
              <a:buNone/>
            </a:pPr>
            <a:r>
              <a:rPr lang="en-US" sz="2400" dirty="0"/>
              <a:t>B = bias				w= Weight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B79C2-264C-46BA-9E77-8CB4F8628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202" y="8111"/>
            <a:ext cx="868027" cy="8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0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E5F9-FE61-4A96-B1D2-1F09A63B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Logistic Model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151CB-E40D-40ED-8D14-6FC8CEFC8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Logistic Regression is a supervised classification model. </a:t>
            </a:r>
          </a:p>
          <a:p>
            <a:r>
              <a:rPr lang="en-US" sz="3200" dirty="0"/>
              <a:t>It allows you to make predictions from labeled data, if the target (output) variable is categorical. </a:t>
            </a:r>
          </a:p>
          <a:p>
            <a:pPr marL="0" indent="0">
              <a:buNone/>
            </a:pPr>
            <a:r>
              <a:rPr lang="en-IN" sz="3200" dirty="0"/>
              <a:t>		</a:t>
            </a:r>
            <a:r>
              <a:rPr lang="en-US" sz="3200" dirty="0"/>
              <a:t> logit(p) =b + </a:t>
            </a:r>
            <a:r>
              <a:rPr lang="en-US" sz="3200" dirty="0" err="1"/>
              <a:t>wX</a:t>
            </a:r>
            <a:r>
              <a:rPr lang="en-US" sz="3200" dirty="0"/>
              <a:t> 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ACE2B-C92E-4241-84A7-31C037371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202" y="8111"/>
            <a:ext cx="868027" cy="8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645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</TotalTime>
  <Words>301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Session Vi</vt:lpstr>
      <vt:lpstr>Agenda of Session Vi</vt:lpstr>
      <vt:lpstr>Building Model</vt:lpstr>
      <vt:lpstr>Model Validation</vt:lpstr>
      <vt:lpstr>LINEAR Regression Model</vt:lpstr>
      <vt:lpstr>Multiple Regression Model</vt:lpstr>
      <vt:lpstr>Logistic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 Sharma</dc:creator>
  <cp:lastModifiedBy>Megha Sharma</cp:lastModifiedBy>
  <cp:revision>18</cp:revision>
  <dcterms:created xsi:type="dcterms:W3CDTF">2019-07-02T12:27:01Z</dcterms:created>
  <dcterms:modified xsi:type="dcterms:W3CDTF">2019-12-05T17:33:31Z</dcterms:modified>
</cp:coreProperties>
</file>