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5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8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3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67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2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38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1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6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8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0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F440-D5D9-480D-89C2-48120FAA9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 Vii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DEFC8-1C54-469D-87BD-0CC21C1CB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41" y="-21864"/>
            <a:ext cx="3915559" cy="135925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FBE3F55-5313-4F21-9083-9E583C115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1873003"/>
          </a:xfrm>
        </p:spPr>
        <p:txBody>
          <a:bodyPr>
            <a:normAutofit/>
          </a:bodyPr>
          <a:lstStyle/>
          <a:p>
            <a:pPr marL="285750" indent="-285750" algn="r">
              <a:buFontTx/>
              <a:buChar char="-"/>
            </a:pPr>
            <a:r>
              <a:rPr lang="en-IN" sz="2000" b="1" dirty="0"/>
              <a:t>By </a:t>
            </a:r>
          </a:p>
          <a:p>
            <a:pPr algn="r"/>
            <a:r>
              <a:rPr lang="en-IN" sz="2000" b="1" dirty="0"/>
              <a:t>Alok Ranjan</a:t>
            </a:r>
          </a:p>
          <a:p>
            <a:pPr algn="r"/>
            <a:r>
              <a:rPr lang="en-IN" sz="2000" b="1" dirty="0"/>
              <a:t>Nikhil analytics</a:t>
            </a:r>
          </a:p>
        </p:txBody>
      </p:sp>
    </p:spTree>
    <p:extLst>
      <p:ext uri="{BB962C8B-B14F-4D97-AF65-F5344CB8AC3E}">
        <p14:creationId xmlns:p14="http://schemas.microsoft.com/office/powerpoint/2010/main" val="41572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E5E1-4024-4BE5-885B-AAE3C2C9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Agenda of Session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33E4-0CA7-44B1-B27A-087ABCF3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Ridge Regression Algorithm and its Application using Python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DD620-4D88-49ED-B008-491CF5DBE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59" y="-72664"/>
            <a:ext cx="2726341" cy="9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DC4F-E98E-45B8-BD8C-64022F84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4000" dirty="0"/>
              <a:t>Ridge Regression Algorithm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DF06-78D9-45F8-84D9-49F23161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78" y="1853754"/>
            <a:ext cx="10962525" cy="3450613"/>
          </a:xfrm>
        </p:spPr>
        <p:txBody>
          <a:bodyPr>
            <a:noAutofit/>
          </a:bodyPr>
          <a:lstStyle/>
          <a:p>
            <a:r>
              <a:rPr lang="en-IN" sz="2800" dirty="0"/>
              <a:t>Two of the most prolific regression techniques used in the creation of parsimonious models involving a great number of features are Ridge and Lasso regressions respectively.</a:t>
            </a:r>
          </a:p>
          <a:p>
            <a:r>
              <a:rPr lang="en-IN" sz="2800" dirty="0"/>
              <a:t>Lasso and Ridge regression is also known as Regularization method which means it is used to make the model improved.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B79C2-264C-46BA-9E77-8CB4F8628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8111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0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E5F9-FE61-4A96-B1D2-1F09A63B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What is Ridge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51CB-E40D-40ED-8D14-6FC8CEFC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Ridge Regression is a modification in the cost function, by the addition of a penalty having a similar value as the coefficient’s magnitude’s square, be done in the case of Ridge Regression.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ACE2B-C92E-4241-84A7-31C037371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8111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645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110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Session Vii</vt:lpstr>
      <vt:lpstr>Agenda of Session Vii</vt:lpstr>
      <vt:lpstr>Ridge Regression Algorithm</vt:lpstr>
      <vt:lpstr>What is Ridge Regression?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Sharma</dc:creator>
  <cp:lastModifiedBy>Megha Sharma</cp:lastModifiedBy>
  <cp:revision>21</cp:revision>
  <dcterms:created xsi:type="dcterms:W3CDTF">2019-07-02T12:27:01Z</dcterms:created>
  <dcterms:modified xsi:type="dcterms:W3CDTF">2019-12-05T17:33:16Z</dcterms:modified>
</cp:coreProperties>
</file>