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1" r:id="rId3"/>
    <p:sldId id="266" r:id="rId4"/>
    <p:sldId id="265"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EF9861-7517-4E88-BDF3-0B5391DDB6F8}" type="datetimeFigureOut">
              <a:rPr lang="en-IN" smtClean="0"/>
              <a:t>05-12-2019</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B99E24A-3FE4-442F-8942-0922D8191A5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7554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EF9861-7517-4E88-BDF3-0B5391DDB6F8}" type="datetimeFigureOut">
              <a:rPr lang="en-IN" smtClean="0"/>
              <a:t>05-12-2019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99E24A-3FE4-442F-8942-0922D8191A5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5782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EF9861-7517-4E88-BDF3-0B5391DDB6F8}" type="datetimeFigureOut">
              <a:rPr lang="en-IN" smtClean="0"/>
              <a:t>05-12-2019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99E24A-3FE4-442F-8942-0922D8191A5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189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EF9861-7517-4E88-BDF3-0B5391DDB6F8}" type="datetimeFigureOut">
              <a:rPr lang="en-IN" smtClean="0"/>
              <a:t>05-12-2019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99E24A-3FE4-442F-8942-0922D8191A5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5331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EF9861-7517-4E88-BDF3-0B5391DDB6F8}" type="datetimeFigureOut">
              <a:rPr lang="en-IN" smtClean="0"/>
              <a:t>05-12-2019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99E24A-3FE4-442F-8942-0922D8191A5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667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EF9861-7517-4E88-BDF3-0B5391DDB6F8}" type="datetimeFigureOut">
              <a:rPr lang="en-IN" smtClean="0"/>
              <a:t>05-12-2019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99E24A-3FE4-442F-8942-0922D8191A5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5926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EF9861-7517-4E88-BDF3-0B5391DDB6F8}" type="datetimeFigureOut">
              <a:rPr lang="en-IN" smtClean="0"/>
              <a:t>05-12-2019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99E24A-3FE4-442F-8942-0922D8191A5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5381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EF9861-7517-4E88-BDF3-0B5391DDB6F8}" type="datetimeFigureOut">
              <a:rPr lang="en-IN" smtClean="0"/>
              <a:t>05-12-2019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99E24A-3FE4-442F-8942-0922D8191A5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200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EF9861-7517-4E88-BDF3-0B5391DDB6F8}" type="datetimeFigureOut">
              <a:rPr lang="en-IN" smtClean="0"/>
              <a:t>05-12-2019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99E24A-3FE4-442F-8942-0922D8191A5C}" type="slidenum">
              <a:rPr lang="en-IN" smtClean="0"/>
              <a:t>‹#›</a:t>
            </a:fld>
            <a:endParaRPr lang="en-IN"/>
          </a:p>
        </p:txBody>
      </p:sp>
    </p:spTree>
    <p:extLst>
      <p:ext uri="{BB962C8B-B14F-4D97-AF65-F5344CB8AC3E}">
        <p14:creationId xmlns:p14="http://schemas.microsoft.com/office/powerpoint/2010/main" val="3473129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EF9861-7517-4E88-BDF3-0B5391DDB6F8}" type="datetimeFigureOut">
              <a:rPr lang="en-IN" smtClean="0"/>
              <a:t>05-12-2019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99E24A-3FE4-442F-8942-0922D8191A5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4968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FEF9861-7517-4E88-BDF3-0B5391DDB6F8}" type="datetimeFigureOut">
              <a:rPr lang="en-IN" smtClean="0"/>
              <a:t>05-12-2019</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B99E24A-3FE4-442F-8942-0922D8191A5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5883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FEF9861-7517-4E88-BDF3-0B5391DDB6F8}" type="datetimeFigureOut">
              <a:rPr lang="en-IN" smtClean="0"/>
              <a:t>05-12-2019</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B99E24A-3FE4-442F-8942-0922D8191A5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0006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F440-D5D9-480D-89C2-48120FAA9452}"/>
              </a:ext>
            </a:extLst>
          </p:cNvPr>
          <p:cNvSpPr>
            <a:spLocks noGrp="1"/>
          </p:cNvSpPr>
          <p:nvPr>
            <p:ph type="ctrTitle"/>
          </p:nvPr>
        </p:nvSpPr>
        <p:spPr/>
        <p:txBody>
          <a:bodyPr/>
          <a:lstStyle/>
          <a:p>
            <a:r>
              <a:rPr lang="en-IN" dirty="0"/>
              <a:t>Session Viii</a:t>
            </a:r>
          </a:p>
        </p:txBody>
      </p:sp>
      <p:pic>
        <p:nvPicPr>
          <p:cNvPr id="5" name="Picture 4">
            <a:extLst>
              <a:ext uri="{FF2B5EF4-FFF2-40B4-BE49-F238E27FC236}">
                <a16:creationId xmlns:a16="http://schemas.microsoft.com/office/drawing/2014/main" id="{C45DEFC8-1C54-469D-87BD-0CC21C1CBA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6441" y="-21864"/>
            <a:ext cx="3915559" cy="1359250"/>
          </a:xfrm>
          <a:prstGeom prst="rect">
            <a:avLst/>
          </a:prstGeom>
        </p:spPr>
      </p:pic>
      <p:sp>
        <p:nvSpPr>
          <p:cNvPr id="7" name="Subtitle 2">
            <a:extLst>
              <a:ext uri="{FF2B5EF4-FFF2-40B4-BE49-F238E27FC236}">
                <a16:creationId xmlns:a16="http://schemas.microsoft.com/office/drawing/2014/main" id="{EAD4E35D-0901-4A10-8B96-FAF3CD732363}"/>
              </a:ext>
            </a:extLst>
          </p:cNvPr>
          <p:cNvSpPr>
            <a:spLocks noGrp="1"/>
          </p:cNvSpPr>
          <p:nvPr>
            <p:ph type="subTitle" idx="1"/>
          </p:nvPr>
        </p:nvSpPr>
        <p:spPr>
          <a:xfrm>
            <a:off x="2417780" y="3514272"/>
            <a:ext cx="8637072" cy="1873003"/>
          </a:xfrm>
        </p:spPr>
        <p:txBody>
          <a:bodyPr>
            <a:normAutofit/>
          </a:bodyPr>
          <a:lstStyle/>
          <a:p>
            <a:pPr marL="285750" indent="-285750" algn="r">
              <a:buFontTx/>
              <a:buChar char="-"/>
            </a:pPr>
            <a:r>
              <a:rPr lang="en-IN" sz="2000" b="1" dirty="0"/>
              <a:t>By </a:t>
            </a:r>
          </a:p>
          <a:p>
            <a:pPr algn="r"/>
            <a:r>
              <a:rPr lang="en-IN" sz="2000" b="1" dirty="0"/>
              <a:t>Alok Ranjan</a:t>
            </a:r>
          </a:p>
          <a:p>
            <a:pPr algn="r"/>
            <a:r>
              <a:rPr lang="en-IN" sz="2000" b="1" dirty="0"/>
              <a:t>Nikhil analytics</a:t>
            </a:r>
          </a:p>
        </p:txBody>
      </p:sp>
    </p:spTree>
    <p:extLst>
      <p:ext uri="{BB962C8B-B14F-4D97-AF65-F5344CB8AC3E}">
        <p14:creationId xmlns:p14="http://schemas.microsoft.com/office/powerpoint/2010/main" val="4157226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6E5E1-4024-4BE5-885B-AAE3C2C9FAB2}"/>
              </a:ext>
            </a:extLst>
          </p:cNvPr>
          <p:cNvSpPr>
            <a:spLocks noGrp="1"/>
          </p:cNvSpPr>
          <p:nvPr>
            <p:ph type="title"/>
          </p:nvPr>
        </p:nvSpPr>
        <p:spPr/>
        <p:txBody>
          <a:bodyPr>
            <a:normAutofit/>
          </a:bodyPr>
          <a:lstStyle/>
          <a:p>
            <a:r>
              <a:rPr lang="en-IN" sz="5400" dirty="0"/>
              <a:t>Agenda of Session Viii</a:t>
            </a:r>
          </a:p>
        </p:txBody>
      </p:sp>
      <p:sp>
        <p:nvSpPr>
          <p:cNvPr id="3" name="Content Placeholder 2">
            <a:extLst>
              <a:ext uri="{FF2B5EF4-FFF2-40B4-BE49-F238E27FC236}">
                <a16:creationId xmlns:a16="http://schemas.microsoft.com/office/drawing/2014/main" id="{02F533E4-0CA7-44B1-B27A-087ABCF3DD8F}"/>
              </a:ext>
            </a:extLst>
          </p:cNvPr>
          <p:cNvSpPr>
            <a:spLocks noGrp="1"/>
          </p:cNvSpPr>
          <p:nvPr>
            <p:ph idx="1"/>
          </p:nvPr>
        </p:nvSpPr>
        <p:spPr/>
        <p:txBody>
          <a:bodyPr>
            <a:normAutofit/>
          </a:bodyPr>
          <a:lstStyle/>
          <a:p>
            <a:pPr lvl="0"/>
            <a:r>
              <a:rPr lang="en-US" sz="3600" dirty="0"/>
              <a:t>Lasso Regression Algorithm and its Application using Python</a:t>
            </a:r>
            <a:endParaRPr lang="en-IN" sz="3600" dirty="0"/>
          </a:p>
        </p:txBody>
      </p:sp>
      <p:pic>
        <p:nvPicPr>
          <p:cNvPr id="4" name="Picture 3">
            <a:extLst>
              <a:ext uri="{FF2B5EF4-FFF2-40B4-BE49-F238E27FC236}">
                <a16:creationId xmlns:a16="http://schemas.microsoft.com/office/drawing/2014/main" id="{6BBDD620-4D88-49ED-B008-491CF5DBE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5659" y="-72664"/>
            <a:ext cx="2726341" cy="946424"/>
          </a:xfrm>
          <a:prstGeom prst="rect">
            <a:avLst/>
          </a:prstGeom>
        </p:spPr>
      </p:pic>
    </p:spTree>
    <p:extLst>
      <p:ext uri="{BB962C8B-B14F-4D97-AF65-F5344CB8AC3E}">
        <p14:creationId xmlns:p14="http://schemas.microsoft.com/office/powerpoint/2010/main" val="1074300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7DC4F-E98E-45B8-BD8C-64022F84C262}"/>
              </a:ext>
            </a:extLst>
          </p:cNvPr>
          <p:cNvSpPr>
            <a:spLocks noGrp="1"/>
          </p:cNvSpPr>
          <p:nvPr>
            <p:ph type="title"/>
          </p:nvPr>
        </p:nvSpPr>
        <p:spPr/>
        <p:txBody>
          <a:bodyPr>
            <a:normAutofit/>
          </a:bodyPr>
          <a:lstStyle/>
          <a:p>
            <a:pPr lvl="0" algn="ctr"/>
            <a:r>
              <a:rPr lang="en-US" sz="4000" dirty="0"/>
              <a:t>Lasso Regression Algorithm</a:t>
            </a:r>
            <a:endParaRPr lang="en-IN" sz="4000" dirty="0"/>
          </a:p>
        </p:txBody>
      </p:sp>
      <p:sp>
        <p:nvSpPr>
          <p:cNvPr id="3" name="Content Placeholder 2">
            <a:extLst>
              <a:ext uri="{FF2B5EF4-FFF2-40B4-BE49-F238E27FC236}">
                <a16:creationId xmlns:a16="http://schemas.microsoft.com/office/drawing/2014/main" id="{07DCDF06-78D9-45F8-84D9-49F231615D57}"/>
              </a:ext>
            </a:extLst>
          </p:cNvPr>
          <p:cNvSpPr>
            <a:spLocks noGrp="1"/>
          </p:cNvSpPr>
          <p:nvPr>
            <p:ph idx="1"/>
          </p:nvPr>
        </p:nvSpPr>
        <p:spPr>
          <a:xfrm>
            <a:off x="883578" y="1853754"/>
            <a:ext cx="10962525" cy="3450613"/>
          </a:xfrm>
        </p:spPr>
        <p:txBody>
          <a:bodyPr>
            <a:noAutofit/>
          </a:bodyPr>
          <a:lstStyle/>
          <a:p>
            <a:r>
              <a:rPr lang="en-IN" sz="2800" dirty="0"/>
              <a:t>Two of the most prolific regression techniques used in the creation of parsimonious models involving a great number of features are Ridge and Lasso regressions respectively.</a:t>
            </a:r>
          </a:p>
          <a:p>
            <a:r>
              <a:rPr lang="en-IN" sz="2800" dirty="0"/>
              <a:t>Lasso and Ridge regression is also known as Regularization method which means it is used to make the model improved.</a:t>
            </a:r>
          </a:p>
          <a:p>
            <a:pPr marL="0" indent="0">
              <a:buNone/>
            </a:pPr>
            <a:endParaRPr lang="en-IN" sz="2800" dirty="0"/>
          </a:p>
          <a:p>
            <a:pPr marL="0" indent="0">
              <a:buNone/>
            </a:pPr>
            <a:endParaRPr lang="en-IN" sz="3200" dirty="0"/>
          </a:p>
        </p:txBody>
      </p:sp>
      <p:pic>
        <p:nvPicPr>
          <p:cNvPr id="5" name="Picture 4">
            <a:extLst>
              <a:ext uri="{FF2B5EF4-FFF2-40B4-BE49-F238E27FC236}">
                <a16:creationId xmlns:a16="http://schemas.microsoft.com/office/drawing/2014/main" id="{E45B79C2-264C-46BA-9E77-8CB4F8628A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0202" y="8111"/>
            <a:ext cx="868027" cy="868027"/>
          </a:xfrm>
          <a:prstGeom prst="rect">
            <a:avLst/>
          </a:prstGeom>
        </p:spPr>
      </p:pic>
    </p:spTree>
    <p:extLst>
      <p:ext uri="{BB962C8B-B14F-4D97-AF65-F5344CB8AC3E}">
        <p14:creationId xmlns:p14="http://schemas.microsoft.com/office/powerpoint/2010/main" val="3511606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E5F9-FE61-4A96-B1D2-1F09A63BE290}"/>
              </a:ext>
            </a:extLst>
          </p:cNvPr>
          <p:cNvSpPr>
            <a:spLocks noGrp="1"/>
          </p:cNvSpPr>
          <p:nvPr>
            <p:ph type="title"/>
          </p:nvPr>
        </p:nvSpPr>
        <p:spPr/>
        <p:txBody>
          <a:bodyPr>
            <a:normAutofit/>
          </a:bodyPr>
          <a:lstStyle/>
          <a:p>
            <a:pPr algn="ctr"/>
            <a:r>
              <a:rPr lang="en-IN" sz="4800" dirty="0"/>
              <a:t>What is Lasso Regression?</a:t>
            </a:r>
          </a:p>
        </p:txBody>
      </p:sp>
      <p:sp>
        <p:nvSpPr>
          <p:cNvPr id="3" name="Content Placeholder 2">
            <a:extLst>
              <a:ext uri="{FF2B5EF4-FFF2-40B4-BE49-F238E27FC236}">
                <a16:creationId xmlns:a16="http://schemas.microsoft.com/office/drawing/2014/main" id="{C64151CB-E40D-40ED-8D14-6FC8CEFC8EF2}"/>
              </a:ext>
            </a:extLst>
          </p:cNvPr>
          <p:cNvSpPr>
            <a:spLocks noGrp="1"/>
          </p:cNvSpPr>
          <p:nvPr>
            <p:ph idx="1"/>
          </p:nvPr>
        </p:nvSpPr>
        <p:spPr/>
        <p:txBody>
          <a:bodyPr>
            <a:normAutofit/>
          </a:bodyPr>
          <a:lstStyle/>
          <a:p>
            <a:r>
              <a:rPr lang="en-IN" sz="2800" dirty="0"/>
              <a:t>Lasso which means least absolute shrinkage and selection operator it performs both regularization and variable selection in the Lasso Regression techniques for enhancing the accuracy and the understanding of the statistical model produced by this course of action.</a:t>
            </a:r>
          </a:p>
        </p:txBody>
      </p:sp>
      <p:pic>
        <p:nvPicPr>
          <p:cNvPr id="5" name="Picture 4">
            <a:extLst>
              <a:ext uri="{FF2B5EF4-FFF2-40B4-BE49-F238E27FC236}">
                <a16:creationId xmlns:a16="http://schemas.microsoft.com/office/drawing/2014/main" id="{951ACE2B-C92E-4241-84A7-31C0373718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0202" y="8111"/>
            <a:ext cx="868027" cy="868027"/>
          </a:xfrm>
          <a:prstGeom prst="rect">
            <a:avLst/>
          </a:prstGeom>
        </p:spPr>
      </p:pic>
    </p:spTree>
    <p:extLst>
      <p:ext uri="{BB962C8B-B14F-4D97-AF65-F5344CB8AC3E}">
        <p14:creationId xmlns:p14="http://schemas.microsoft.com/office/powerpoint/2010/main" val="48046452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26</TotalTime>
  <Words>114</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Gill Sans MT</vt:lpstr>
      <vt:lpstr>Gallery</vt:lpstr>
      <vt:lpstr>Session Viii</vt:lpstr>
      <vt:lpstr>Agenda of Session Viii</vt:lpstr>
      <vt:lpstr>Lasso Regression Algorithm</vt:lpstr>
      <vt:lpstr>What is Lasso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Megha Sharma</dc:creator>
  <cp:lastModifiedBy>Megha Sharma</cp:lastModifiedBy>
  <cp:revision>23</cp:revision>
  <dcterms:created xsi:type="dcterms:W3CDTF">2019-07-02T12:27:01Z</dcterms:created>
  <dcterms:modified xsi:type="dcterms:W3CDTF">2019-12-05T17:33:02Z</dcterms:modified>
</cp:coreProperties>
</file>